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22" r:id="rId1"/>
  </p:sldMasterIdLst>
  <p:sldIdLst>
    <p:sldId id="256" r:id="rId2"/>
    <p:sldId id="257" r:id="rId3"/>
    <p:sldId id="259" r:id="rId4"/>
    <p:sldId id="260" r:id="rId5"/>
    <p:sldId id="262" r:id="rId6"/>
    <p:sldId id="264" r:id="rId7"/>
    <p:sldId id="295" r:id="rId8"/>
    <p:sldId id="269" r:id="rId9"/>
    <p:sldId id="270" r:id="rId10"/>
    <p:sldId id="271" r:id="rId11"/>
    <p:sldId id="298" r:id="rId12"/>
    <p:sldId id="288" r:id="rId13"/>
    <p:sldId id="300" r:id="rId14"/>
    <p:sldId id="301" r:id="rId15"/>
    <p:sldId id="299" r:id="rId16"/>
    <p:sldId id="303" r:id="rId17"/>
    <p:sldId id="302" r:id="rId18"/>
    <p:sldId id="291"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66FF"/>
    <a:srgbClr val="FFFF99"/>
    <a:srgbClr val="6699FF"/>
    <a:srgbClr val="3399FF"/>
    <a:srgbClr val="FF6699"/>
    <a:srgbClr val="CCECFF"/>
    <a:srgbClr val="FFFFCC"/>
    <a:srgbClr val="FF0066"/>
    <a:srgbClr val="CCFFCC"/>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29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1"/>
          <c:order val="1"/>
          <c:tx>
            <c:strRef>
              <c:f>工作表1!$A$8</c:f>
              <c:strCache>
                <c:ptCount val="1"/>
                <c:pt idx="0">
                  <c:v>補助件數</c:v>
                </c:pt>
              </c:strCache>
            </c:strRef>
          </c:tx>
          <c:spPr>
            <a:solidFill>
              <a:srgbClr val="FF6699"/>
            </a:solidFill>
            <a:ln>
              <a:noFill/>
            </a:ln>
            <a:effectLst/>
          </c:spPr>
          <c:invertIfNegative val="0"/>
          <c:cat>
            <c:strRef>
              <c:f>工作表1!$B$6:$H$6</c:f>
              <c:strCache>
                <c:ptCount val="7"/>
                <c:pt idx="0">
                  <c:v>107年度</c:v>
                </c:pt>
                <c:pt idx="1">
                  <c:v>108年度</c:v>
                </c:pt>
                <c:pt idx="2">
                  <c:v>109年度</c:v>
                </c:pt>
                <c:pt idx="3">
                  <c:v>110年度</c:v>
                </c:pt>
                <c:pt idx="4">
                  <c:v>111年度</c:v>
                </c:pt>
                <c:pt idx="5">
                  <c:v>112年度</c:v>
                </c:pt>
                <c:pt idx="6">
                  <c:v>113年度</c:v>
                </c:pt>
              </c:strCache>
            </c:strRef>
          </c:cat>
          <c:val>
            <c:numRef>
              <c:f>工作表1!$B$8:$H$8</c:f>
              <c:numCache>
                <c:formatCode>General</c:formatCode>
                <c:ptCount val="7"/>
                <c:pt idx="0">
                  <c:v>1034</c:v>
                </c:pt>
                <c:pt idx="1">
                  <c:v>1316</c:v>
                </c:pt>
                <c:pt idx="2">
                  <c:v>1349</c:v>
                </c:pt>
                <c:pt idx="3">
                  <c:v>1592</c:v>
                </c:pt>
                <c:pt idx="4">
                  <c:v>1605</c:v>
                </c:pt>
                <c:pt idx="5">
                  <c:v>1636</c:v>
                </c:pt>
                <c:pt idx="6">
                  <c:v>1842</c:v>
                </c:pt>
              </c:numCache>
            </c:numRef>
          </c:val>
          <c:extLst>
            <c:ext xmlns:c16="http://schemas.microsoft.com/office/drawing/2014/chart" uri="{C3380CC4-5D6E-409C-BE32-E72D297353CC}">
              <c16:uniqueId val="{00000000-45D1-49E6-A969-5578C846BC1C}"/>
            </c:ext>
          </c:extLst>
        </c:ser>
        <c:dLbls>
          <c:showLegendKey val="0"/>
          <c:showVal val="0"/>
          <c:showCatName val="0"/>
          <c:showSerName val="0"/>
          <c:showPercent val="0"/>
          <c:showBubbleSize val="0"/>
        </c:dLbls>
        <c:gapWidth val="150"/>
        <c:axId val="1767719807"/>
        <c:axId val="1767720223"/>
      </c:barChart>
      <c:lineChart>
        <c:grouping val="standard"/>
        <c:varyColors val="0"/>
        <c:ser>
          <c:idx val="0"/>
          <c:order val="0"/>
          <c:tx>
            <c:strRef>
              <c:f>工作表1!$A$7</c:f>
              <c:strCache>
                <c:ptCount val="1"/>
                <c:pt idx="0">
                  <c:v>申請件數</c:v>
                </c:pt>
              </c:strCache>
            </c:strRef>
          </c:tx>
          <c:spPr>
            <a:ln w="28575" cap="rnd">
              <a:solidFill>
                <a:srgbClr val="0039AD"/>
              </a:solidFill>
              <a:round/>
            </a:ln>
            <a:effectLst/>
          </c:spPr>
          <c:marker>
            <c:symbol val="none"/>
          </c:marker>
          <c:cat>
            <c:strRef>
              <c:f>工作表1!$B$6:$H$6</c:f>
              <c:strCache>
                <c:ptCount val="7"/>
                <c:pt idx="0">
                  <c:v>107年度</c:v>
                </c:pt>
                <c:pt idx="1">
                  <c:v>108年度</c:v>
                </c:pt>
                <c:pt idx="2">
                  <c:v>109年度</c:v>
                </c:pt>
                <c:pt idx="3">
                  <c:v>110年度</c:v>
                </c:pt>
                <c:pt idx="4">
                  <c:v>111年度</c:v>
                </c:pt>
                <c:pt idx="5">
                  <c:v>112年度</c:v>
                </c:pt>
                <c:pt idx="6">
                  <c:v>113年度</c:v>
                </c:pt>
              </c:strCache>
            </c:strRef>
          </c:cat>
          <c:val>
            <c:numRef>
              <c:f>工作表1!$B$7:$H$7</c:f>
              <c:numCache>
                <c:formatCode>General</c:formatCode>
                <c:ptCount val="7"/>
                <c:pt idx="0">
                  <c:v>2174</c:v>
                </c:pt>
                <c:pt idx="1">
                  <c:v>2831</c:v>
                </c:pt>
                <c:pt idx="2">
                  <c:v>3020</c:v>
                </c:pt>
                <c:pt idx="3">
                  <c:v>3783</c:v>
                </c:pt>
                <c:pt idx="4">
                  <c:v>3726</c:v>
                </c:pt>
                <c:pt idx="5">
                  <c:v>3729</c:v>
                </c:pt>
                <c:pt idx="6">
                  <c:v>4195</c:v>
                </c:pt>
              </c:numCache>
            </c:numRef>
          </c:val>
          <c:smooth val="0"/>
          <c:extLst>
            <c:ext xmlns:c16="http://schemas.microsoft.com/office/drawing/2014/chart" uri="{C3380CC4-5D6E-409C-BE32-E72D297353CC}">
              <c16:uniqueId val="{00000001-45D1-49E6-A969-5578C846BC1C}"/>
            </c:ext>
          </c:extLst>
        </c:ser>
        <c:dLbls>
          <c:showLegendKey val="0"/>
          <c:showVal val="0"/>
          <c:showCatName val="0"/>
          <c:showSerName val="0"/>
          <c:showPercent val="0"/>
          <c:showBubbleSize val="0"/>
        </c:dLbls>
        <c:marker val="1"/>
        <c:smooth val="0"/>
        <c:axId val="1767719807"/>
        <c:axId val="1767720223"/>
      </c:lineChart>
      <c:catAx>
        <c:axId val="1767719807"/>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微軟正黑體" panose="020B0604030504040204" pitchFamily="34" charset="-120"/>
                <a:ea typeface="微軟正黑體" panose="020B0604030504040204" pitchFamily="34" charset="-120"/>
                <a:cs typeface="+mn-cs"/>
              </a:defRPr>
            </a:pPr>
            <a:endParaRPr lang="zh-TW"/>
          </a:p>
        </c:txPr>
        <c:crossAx val="1767720223"/>
        <c:crosses val="autoZero"/>
        <c:auto val="1"/>
        <c:lblAlgn val="ctr"/>
        <c:lblOffset val="100"/>
        <c:noMultiLvlLbl val="0"/>
      </c:catAx>
      <c:valAx>
        <c:axId val="1767720223"/>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0" spcFirstLastPara="1" vertOverflow="ellipsis" vert="eaVert" wrap="square" anchor="ctr" anchorCtr="1"/>
              <a:lstStyle/>
              <a:p>
                <a:pPr>
                  <a:defRPr sz="1400" b="0" i="0" u="none" strike="noStrike" kern="1200" baseline="0">
                    <a:solidFill>
                      <a:schemeClr val="tx1">
                        <a:lumMod val="65000"/>
                        <a:lumOff val="35000"/>
                      </a:schemeClr>
                    </a:solidFill>
                    <a:latin typeface="微軟正黑體" panose="020B0604030504040204" pitchFamily="34" charset="-120"/>
                    <a:ea typeface="微軟正黑體" panose="020B0604030504040204" pitchFamily="34" charset="-120"/>
                    <a:cs typeface="+mn-cs"/>
                  </a:defRPr>
                </a:pPr>
                <a:r>
                  <a:rPr lang="zh-TW"/>
                  <a:t>件數</a:t>
                </a:r>
              </a:p>
            </c:rich>
          </c:tx>
          <c:overlay val="0"/>
          <c:spPr>
            <a:noFill/>
            <a:ln>
              <a:noFill/>
            </a:ln>
            <a:effectLst/>
          </c:spPr>
          <c:txPr>
            <a:bodyPr rot="0" spcFirstLastPara="1" vertOverflow="ellipsis" vert="eaVert" wrap="square" anchor="ctr" anchorCtr="1"/>
            <a:lstStyle/>
            <a:p>
              <a:pPr>
                <a:defRPr sz="1400" b="0" i="0" u="none" strike="noStrike" kern="1200" baseline="0">
                  <a:solidFill>
                    <a:schemeClr val="tx1">
                      <a:lumMod val="65000"/>
                      <a:lumOff val="35000"/>
                    </a:schemeClr>
                  </a:solidFill>
                  <a:latin typeface="微軟正黑體" panose="020B0604030504040204" pitchFamily="34" charset="-120"/>
                  <a:ea typeface="微軟正黑體" panose="020B0604030504040204" pitchFamily="34" charset="-120"/>
                  <a:cs typeface="+mn-cs"/>
                </a:defRPr>
              </a:pPr>
              <a:endParaRPr lang="zh-TW"/>
            </a:p>
          </c:txPr>
        </c:title>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微軟正黑體" panose="020B0604030504040204" pitchFamily="34" charset="-120"/>
                <a:ea typeface="微軟正黑體" panose="020B0604030504040204" pitchFamily="34" charset="-120"/>
                <a:cs typeface="+mn-cs"/>
              </a:defRPr>
            </a:pPr>
            <a:endParaRPr lang="zh-TW"/>
          </a:p>
        </c:txPr>
        <c:crossAx val="1767719807"/>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400" b="1" i="0" u="none" strike="noStrike" kern="1200" baseline="0">
                <a:solidFill>
                  <a:schemeClr val="tx1">
                    <a:lumMod val="65000"/>
                    <a:lumOff val="35000"/>
                  </a:schemeClr>
                </a:solidFill>
                <a:latin typeface="微軟正黑體" panose="020B0604030504040204" pitchFamily="34" charset="-120"/>
                <a:ea typeface="微軟正黑體" panose="020B0604030504040204" pitchFamily="34" charset="-120"/>
                <a:cs typeface="+mn-cs"/>
              </a:defRPr>
            </a:pPr>
            <a:endParaRPr lang="zh-TW"/>
          </a:p>
        </c:txPr>
      </c:dTable>
      <c:spPr>
        <a:noFill/>
        <a:ln>
          <a:noFill/>
        </a:ln>
        <a:effectLst/>
      </c:spPr>
    </c:plotArea>
    <c:plotVisOnly val="1"/>
    <c:dispBlanksAs val="gap"/>
    <c:showDLblsOverMax val="0"/>
  </c:chart>
  <c:spPr>
    <a:noFill/>
    <a:ln>
      <a:noFill/>
    </a:ln>
    <a:effectLst/>
  </c:spPr>
  <c:txPr>
    <a:bodyPr/>
    <a:lstStyle/>
    <a:p>
      <a:pPr>
        <a:defRPr sz="1400">
          <a:latin typeface="微軟正黑體" panose="020B0604030504040204" pitchFamily="34" charset="-120"/>
          <a:ea typeface="微軟正黑體" panose="020B0604030504040204" pitchFamily="34" charset="-120"/>
        </a:defRPr>
      </a:pPr>
      <a:endParaRPr lang="zh-TW"/>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E565005-2762-4CBA-A938-77F298D05D86}"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zh-TW" altLang="en-US"/>
        </a:p>
      </dgm:t>
    </dgm:pt>
    <dgm:pt modelId="{451806FE-6363-4DCC-8314-E208B536A05F}">
      <dgm:prSet phldrT="[文字]"/>
      <dgm:spPr/>
      <dgm:t>
        <a:bodyPr/>
        <a:lstStyle/>
        <a:p>
          <a:r>
            <a:rPr lang="zh-TW" altLang="en-US" b="1" dirty="0">
              <a:solidFill>
                <a:schemeClr val="tx2">
                  <a:lumMod val="75000"/>
                </a:schemeClr>
              </a:solidFill>
              <a:latin typeface="微軟正黑體" panose="020B0604030504040204" pitchFamily="34" charset="-120"/>
              <a:ea typeface="微軟正黑體" panose="020B0604030504040204" pitchFamily="34" charset="-120"/>
            </a:rPr>
            <a:t>啟動議題觀察</a:t>
          </a:r>
        </a:p>
      </dgm:t>
    </dgm:pt>
    <dgm:pt modelId="{DD13FC0F-294B-48AE-AEFF-607D518A3FAA}" type="parTrans" cxnId="{2A97E107-7690-4669-A315-CC6C75DBE70B}">
      <dgm:prSet/>
      <dgm:spPr/>
      <dgm:t>
        <a:bodyPr/>
        <a:lstStyle/>
        <a:p>
          <a:endParaRPr lang="zh-TW" altLang="en-US">
            <a:solidFill>
              <a:schemeClr val="tx2">
                <a:lumMod val="75000"/>
              </a:schemeClr>
            </a:solidFill>
            <a:latin typeface="微軟正黑體" panose="020B0604030504040204" pitchFamily="34" charset="-120"/>
            <a:ea typeface="微軟正黑體" panose="020B0604030504040204" pitchFamily="34" charset="-120"/>
          </a:endParaRPr>
        </a:p>
      </dgm:t>
    </dgm:pt>
    <dgm:pt modelId="{3DD2B9D9-7DCF-47FC-8E60-C174C363A5A3}" type="sibTrans" cxnId="{2A97E107-7690-4669-A315-CC6C75DBE70B}">
      <dgm:prSet/>
      <dgm:spPr/>
      <dgm:t>
        <a:bodyPr/>
        <a:lstStyle/>
        <a:p>
          <a:endParaRPr lang="zh-TW" altLang="en-US">
            <a:solidFill>
              <a:schemeClr val="tx2">
                <a:lumMod val="75000"/>
              </a:schemeClr>
            </a:solidFill>
            <a:latin typeface="微軟正黑體" panose="020B0604030504040204" pitchFamily="34" charset="-120"/>
            <a:ea typeface="微軟正黑體" panose="020B0604030504040204" pitchFamily="34" charset="-120"/>
          </a:endParaRPr>
        </a:p>
      </dgm:t>
    </dgm:pt>
    <dgm:pt modelId="{CDBF4F18-B813-4E4E-91F4-4C1EC78DAD07}">
      <dgm:prSet phldrT="[文字]"/>
      <dgm:spPr/>
      <dgm:t>
        <a:bodyPr/>
        <a:lstStyle/>
        <a:p>
          <a:pPr>
            <a:spcAft>
              <a:spcPts val="600"/>
            </a:spcAft>
          </a:pPr>
          <a:r>
            <a:rPr lang="zh-TW" altLang="en-US" b="1" dirty="0">
              <a:solidFill>
                <a:schemeClr val="tx2">
                  <a:lumMod val="75000"/>
                </a:schemeClr>
              </a:solidFill>
              <a:latin typeface="微軟正黑體" panose="020B0604030504040204" pitchFamily="34" charset="-120"/>
              <a:ea typeface="微軟正黑體" panose="020B0604030504040204" pitchFamily="34" charset="-120"/>
            </a:rPr>
            <a:t>強化績優教師／學門召集人與計畫活動的合作機制</a:t>
          </a:r>
        </a:p>
      </dgm:t>
    </dgm:pt>
    <dgm:pt modelId="{9C1ED48B-F0FA-4C8F-9502-46468641EEBE}" type="parTrans" cxnId="{04BC6115-1003-4909-A5B3-4EB6EEA38EC9}">
      <dgm:prSet/>
      <dgm:spPr/>
      <dgm:t>
        <a:bodyPr/>
        <a:lstStyle/>
        <a:p>
          <a:endParaRPr lang="zh-TW" altLang="en-US">
            <a:solidFill>
              <a:schemeClr val="tx2">
                <a:lumMod val="75000"/>
              </a:schemeClr>
            </a:solidFill>
            <a:latin typeface="微軟正黑體" panose="020B0604030504040204" pitchFamily="34" charset="-120"/>
            <a:ea typeface="微軟正黑體" panose="020B0604030504040204" pitchFamily="34" charset="-120"/>
          </a:endParaRPr>
        </a:p>
      </dgm:t>
    </dgm:pt>
    <dgm:pt modelId="{49F2F4D8-C33E-4E02-A63A-03DB69797926}" type="sibTrans" cxnId="{04BC6115-1003-4909-A5B3-4EB6EEA38EC9}">
      <dgm:prSet/>
      <dgm:spPr/>
      <dgm:t>
        <a:bodyPr/>
        <a:lstStyle/>
        <a:p>
          <a:endParaRPr lang="zh-TW" altLang="en-US">
            <a:solidFill>
              <a:schemeClr val="tx2">
                <a:lumMod val="75000"/>
              </a:schemeClr>
            </a:solidFill>
            <a:latin typeface="微軟正黑體" panose="020B0604030504040204" pitchFamily="34" charset="-120"/>
            <a:ea typeface="微軟正黑體" panose="020B0604030504040204" pitchFamily="34" charset="-120"/>
          </a:endParaRPr>
        </a:p>
      </dgm:t>
    </dgm:pt>
    <dgm:pt modelId="{150D052E-3665-4D46-8A5E-333454A69A34}">
      <dgm:prSet phldrT="[文字]" custT="1"/>
      <dgm:spPr/>
      <dgm:t>
        <a:bodyPr/>
        <a:lstStyle/>
        <a:p>
          <a:pPr>
            <a:spcAft>
              <a:spcPts val="600"/>
            </a:spcAft>
          </a:pPr>
          <a:r>
            <a:rPr lang="zh-TW" altLang="en-US" sz="2800" b="1" dirty="0">
              <a:solidFill>
                <a:schemeClr val="tx2">
                  <a:lumMod val="75000"/>
                </a:schemeClr>
              </a:solidFill>
              <a:latin typeface="微軟正黑體" panose="020B0604030504040204" pitchFamily="34" charset="-120"/>
              <a:ea typeface="微軟正黑體" panose="020B0604030504040204" pitchFamily="34" charset="-120"/>
            </a:rPr>
            <a:t>持續關注教學現場</a:t>
          </a:r>
          <a:endParaRPr lang="en-US" altLang="zh-TW" sz="2800" b="1" dirty="0">
            <a:solidFill>
              <a:schemeClr val="tx2">
                <a:lumMod val="75000"/>
              </a:schemeClr>
            </a:solidFill>
            <a:latin typeface="微軟正黑體" panose="020B0604030504040204" pitchFamily="34" charset="-120"/>
            <a:ea typeface="微軟正黑體" panose="020B0604030504040204" pitchFamily="34" charset="-120"/>
          </a:endParaRPr>
        </a:p>
        <a:p>
          <a:pPr>
            <a:spcAft>
              <a:spcPts val="600"/>
            </a:spcAft>
          </a:pPr>
          <a:r>
            <a:rPr lang="zh-TW" altLang="en-US" sz="2800" b="1" dirty="0">
              <a:solidFill>
                <a:schemeClr val="tx2">
                  <a:lumMod val="75000"/>
                </a:schemeClr>
              </a:solidFill>
              <a:latin typeface="微軟正黑體" panose="020B0604030504040204" pitchFamily="34" charset="-120"/>
              <a:ea typeface="微軟正黑體" panose="020B0604030504040204" pitchFamily="34" charset="-120"/>
            </a:rPr>
            <a:t>新興或重點議題</a:t>
          </a:r>
        </a:p>
      </dgm:t>
    </dgm:pt>
    <dgm:pt modelId="{489D48BA-51F8-499A-B21F-D2BF6630CD37}" type="parTrans" cxnId="{97C19CE8-9367-4DDA-96E6-A252F4AA08C3}">
      <dgm:prSet/>
      <dgm:spPr/>
      <dgm:t>
        <a:bodyPr/>
        <a:lstStyle/>
        <a:p>
          <a:endParaRPr lang="zh-TW" altLang="en-US">
            <a:solidFill>
              <a:schemeClr val="tx2">
                <a:lumMod val="75000"/>
              </a:schemeClr>
            </a:solidFill>
            <a:latin typeface="微軟正黑體" panose="020B0604030504040204" pitchFamily="34" charset="-120"/>
            <a:ea typeface="微軟正黑體" panose="020B0604030504040204" pitchFamily="34" charset="-120"/>
          </a:endParaRPr>
        </a:p>
      </dgm:t>
    </dgm:pt>
    <dgm:pt modelId="{CAC382CC-970F-4913-9AA1-B49980B985BC}" type="sibTrans" cxnId="{97C19CE8-9367-4DDA-96E6-A252F4AA08C3}">
      <dgm:prSet/>
      <dgm:spPr/>
      <dgm:t>
        <a:bodyPr/>
        <a:lstStyle/>
        <a:p>
          <a:endParaRPr lang="zh-TW" altLang="en-US">
            <a:solidFill>
              <a:schemeClr val="tx2">
                <a:lumMod val="75000"/>
              </a:schemeClr>
            </a:solidFill>
            <a:latin typeface="微軟正黑體" panose="020B0604030504040204" pitchFamily="34" charset="-120"/>
            <a:ea typeface="微軟正黑體" panose="020B0604030504040204" pitchFamily="34" charset="-120"/>
          </a:endParaRPr>
        </a:p>
      </dgm:t>
    </dgm:pt>
    <dgm:pt modelId="{8AE1E780-C7C2-4C02-97D3-BD5285246E30}">
      <dgm:prSet custT="1"/>
      <dgm:spPr/>
      <dgm:t>
        <a:bodyPr/>
        <a:lstStyle/>
        <a:p>
          <a:r>
            <a:rPr lang="zh-TW" altLang="en-US" sz="1800" dirty="0">
              <a:solidFill>
                <a:schemeClr val="tx2">
                  <a:lumMod val="75000"/>
                </a:schemeClr>
              </a:solidFill>
              <a:latin typeface="微軟正黑體" panose="020B0604030504040204" pitchFamily="34" charset="-120"/>
              <a:ea typeface="微軟正黑體" panose="020B0604030504040204" pitchFamily="34" charset="-120"/>
            </a:rPr>
            <a:t>持續鼓勵教師於課程融入教學創新、改進之研究。</a:t>
          </a:r>
        </a:p>
      </dgm:t>
    </dgm:pt>
    <dgm:pt modelId="{59357D02-0D2A-4A64-A5F9-BDA845F2C585}" type="parTrans" cxnId="{2E59BA10-7398-4854-91AA-3748F10FDA29}">
      <dgm:prSet/>
      <dgm:spPr/>
      <dgm:t>
        <a:bodyPr/>
        <a:lstStyle/>
        <a:p>
          <a:endParaRPr lang="zh-TW" altLang="en-US">
            <a:solidFill>
              <a:schemeClr val="tx2">
                <a:lumMod val="75000"/>
              </a:schemeClr>
            </a:solidFill>
          </a:endParaRPr>
        </a:p>
      </dgm:t>
    </dgm:pt>
    <dgm:pt modelId="{2F8D8F36-DA44-4BC2-8E1C-66EC769DA475}" type="sibTrans" cxnId="{2E59BA10-7398-4854-91AA-3748F10FDA29}">
      <dgm:prSet/>
      <dgm:spPr/>
      <dgm:t>
        <a:bodyPr/>
        <a:lstStyle/>
        <a:p>
          <a:endParaRPr lang="zh-TW" altLang="en-US">
            <a:solidFill>
              <a:schemeClr val="tx2">
                <a:lumMod val="75000"/>
              </a:schemeClr>
            </a:solidFill>
          </a:endParaRPr>
        </a:p>
      </dgm:t>
    </dgm:pt>
    <dgm:pt modelId="{81039D13-7C69-42A5-94E3-5D10E79B7EAF}">
      <dgm:prSet custT="1"/>
      <dgm:spPr/>
      <dgm:t>
        <a:bodyPr/>
        <a:lstStyle/>
        <a:p>
          <a:r>
            <a:rPr lang="zh-TW" altLang="en-US" sz="1800" dirty="0">
              <a:solidFill>
                <a:srgbClr val="FF0000"/>
              </a:solidFill>
              <a:latin typeface="微軟正黑體" panose="020B0604030504040204" pitchFamily="34" charset="-120"/>
              <a:ea typeface="微軟正黑體" panose="020B0604030504040204" pitchFamily="34" charset="-120"/>
            </a:rPr>
            <a:t>引入國際教學實踐新知</a:t>
          </a:r>
          <a:r>
            <a:rPr lang="zh-TW" altLang="en-US" sz="1800" dirty="0">
              <a:solidFill>
                <a:schemeClr val="tx2">
                  <a:lumMod val="75000"/>
                </a:schemeClr>
              </a:solidFill>
              <a:latin typeface="微軟正黑體" panose="020B0604030504040204" pitchFamily="34" charset="-120"/>
              <a:ea typeface="微軟正黑體" panose="020B0604030504040204" pitchFamily="34" charset="-120"/>
            </a:rPr>
            <a:t>，辦理相關研習活動。</a:t>
          </a:r>
        </a:p>
      </dgm:t>
    </dgm:pt>
    <dgm:pt modelId="{DE14D05D-5BEF-4841-9318-B160C0B65ECB}" type="parTrans" cxnId="{AEC942E1-570A-453B-9280-4283F8DFFB1E}">
      <dgm:prSet/>
      <dgm:spPr/>
      <dgm:t>
        <a:bodyPr/>
        <a:lstStyle/>
        <a:p>
          <a:endParaRPr lang="zh-TW" altLang="en-US">
            <a:solidFill>
              <a:schemeClr val="tx2">
                <a:lumMod val="75000"/>
              </a:schemeClr>
            </a:solidFill>
          </a:endParaRPr>
        </a:p>
      </dgm:t>
    </dgm:pt>
    <dgm:pt modelId="{CF0A12E0-8B53-451C-93A9-5C572000F709}" type="sibTrans" cxnId="{AEC942E1-570A-453B-9280-4283F8DFFB1E}">
      <dgm:prSet/>
      <dgm:spPr/>
      <dgm:t>
        <a:bodyPr/>
        <a:lstStyle/>
        <a:p>
          <a:endParaRPr lang="zh-TW" altLang="en-US">
            <a:solidFill>
              <a:schemeClr val="tx2">
                <a:lumMod val="75000"/>
              </a:schemeClr>
            </a:solidFill>
          </a:endParaRPr>
        </a:p>
      </dgm:t>
    </dgm:pt>
    <dgm:pt modelId="{EDD987AB-B462-462A-896A-1C7B992BA84A}">
      <dgm:prSet custT="1"/>
      <dgm:spPr/>
      <dgm:t>
        <a:bodyPr/>
        <a:lstStyle/>
        <a:p>
          <a:r>
            <a:rPr lang="zh-TW" altLang="en-US" sz="1800" dirty="0">
              <a:solidFill>
                <a:schemeClr val="tx2">
                  <a:lumMod val="75000"/>
                </a:schemeClr>
              </a:solidFill>
              <a:latin typeface="微軟正黑體" panose="020B0604030504040204" pitchFamily="34" charset="-120"/>
              <a:ea typeface="微軟正黑體" panose="020B0604030504040204" pitchFamily="34" charset="-120"/>
            </a:rPr>
            <a:t>邀請獲得績優獎勵多次教師</a:t>
          </a:r>
          <a:r>
            <a:rPr lang="zh-TW" altLang="en-US" sz="1800" dirty="0">
              <a:solidFill>
                <a:srgbClr val="FF0000"/>
              </a:solidFill>
              <a:latin typeface="微軟正黑體" panose="020B0604030504040204" pitchFamily="34" charset="-120"/>
              <a:ea typeface="微軟正黑體" panose="020B0604030504040204" pitchFamily="34" charset="-120"/>
            </a:rPr>
            <a:t>拍攝數位典藏教材。</a:t>
          </a:r>
        </a:p>
      </dgm:t>
    </dgm:pt>
    <dgm:pt modelId="{05ED6FA5-EB4A-4F39-BB83-224620F8A692}" type="parTrans" cxnId="{E4F0C84C-CE99-4A59-A5F4-4FD39B84BD7B}">
      <dgm:prSet/>
      <dgm:spPr/>
      <dgm:t>
        <a:bodyPr/>
        <a:lstStyle/>
        <a:p>
          <a:endParaRPr lang="zh-TW" altLang="en-US">
            <a:solidFill>
              <a:schemeClr val="tx2">
                <a:lumMod val="75000"/>
              </a:schemeClr>
            </a:solidFill>
          </a:endParaRPr>
        </a:p>
      </dgm:t>
    </dgm:pt>
    <dgm:pt modelId="{A85C2093-945F-4272-9B3C-3E71E1796291}" type="sibTrans" cxnId="{E4F0C84C-CE99-4A59-A5F4-4FD39B84BD7B}">
      <dgm:prSet/>
      <dgm:spPr/>
      <dgm:t>
        <a:bodyPr/>
        <a:lstStyle/>
        <a:p>
          <a:endParaRPr lang="zh-TW" altLang="en-US">
            <a:solidFill>
              <a:schemeClr val="tx2">
                <a:lumMod val="75000"/>
              </a:schemeClr>
            </a:solidFill>
          </a:endParaRPr>
        </a:p>
      </dgm:t>
    </dgm:pt>
    <dgm:pt modelId="{989024B4-C1A3-43CA-9692-05E513E3E01C}">
      <dgm:prSet custT="1"/>
      <dgm:spPr/>
      <dgm:t>
        <a:bodyPr/>
        <a:lstStyle/>
        <a:p>
          <a:r>
            <a:rPr lang="zh-TW" altLang="en-US" sz="1800" dirty="0">
              <a:solidFill>
                <a:srgbClr val="FF0000"/>
              </a:solidFill>
              <a:latin typeface="微軟正黑體" panose="020B0604030504040204" pitchFamily="34" charset="-120"/>
              <a:ea typeface="微軟正黑體" panose="020B0604030504040204" pitchFamily="34" charset="-120"/>
            </a:rPr>
            <a:t>促進學門召集人參與</a:t>
          </a:r>
          <a:r>
            <a:rPr lang="zh-TW" altLang="en-US" sz="1800" dirty="0">
              <a:solidFill>
                <a:schemeClr val="tx2">
                  <a:lumMod val="75000"/>
                </a:schemeClr>
              </a:solidFill>
              <a:latin typeface="微軟正黑體" panose="020B0604030504040204" pitchFamily="34" charset="-120"/>
              <a:ea typeface="微軟正黑體" panose="020B0604030504040204" pitchFamily="34" charset="-120"/>
            </a:rPr>
            <a:t>各項支持活動，協助教師增能。</a:t>
          </a:r>
        </a:p>
      </dgm:t>
    </dgm:pt>
    <dgm:pt modelId="{2F87D9EA-231D-43A7-8FAC-696A58A4407B}" type="parTrans" cxnId="{9222D5FC-8D40-4BC1-83CC-653EC3C68FC5}">
      <dgm:prSet/>
      <dgm:spPr/>
      <dgm:t>
        <a:bodyPr/>
        <a:lstStyle/>
        <a:p>
          <a:endParaRPr lang="zh-TW" altLang="en-US">
            <a:solidFill>
              <a:schemeClr val="tx2">
                <a:lumMod val="75000"/>
              </a:schemeClr>
            </a:solidFill>
          </a:endParaRPr>
        </a:p>
      </dgm:t>
    </dgm:pt>
    <dgm:pt modelId="{E38F9CEF-0FC2-4709-B813-CC0FCE3E2EC4}" type="sibTrans" cxnId="{9222D5FC-8D40-4BC1-83CC-653EC3C68FC5}">
      <dgm:prSet/>
      <dgm:spPr/>
      <dgm:t>
        <a:bodyPr/>
        <a:lstStyle/>
        <a:p>
          <a:endParaRPr lang="zh-TW" altLang="en-US">
            <a:solidFill>
              <a:schemeClr val="tx2">
                <a:lumMod val="75000"/>
              </a:schemeClr>
            </a:solidFill>
          </a:endParaRPr>
        </a:p>
      </dgm:t>
    </dgm:pt>
    <dgm:pt modelId="{6755067F-182F-45F6-80E9-36A95960ABDD}">
      <dgm:prSet custT="1"/>
      <dgm:spPr/>
      <dgm:t>
        <a:bodyPr/>
        <a:lstStyle/>
        <a:p>
          <a:r>
            <a:rPr lang="zh-TW" altLang="en-US" sz="1800" dirty="0">
              <a:solidFill>
                <a:schemeClr val="tx2">
                  <a:lumMod val="75000"/>
                </a:schemeClr>
              </a:solidFill>
              <a:latin typeface="微軟正黑體" panose="020B0604030504040204" pitchFamily="34" charset="-120"/>
              <a:ea typeface="微軟正黑體" panose="020B0604030504040204" pitchFamily="34" charset="-120"/>
            </a:rPr>
            <a:t>跨校社群措施成果與效益、</a:t>
          </a:r>
          <a:r>
            <a:rPr lang="zh-TW" altLang="en-US" sz="1800" dirty="0">
              <a:solidFill>
                <a:srgbClr val="FF0000"/>
              </a:solidFill>
              <a:latin typeface="微軟正黑體" panose="020B0604030504040204" pitchFamily="34" charset="-120"/>
              <a:ea typeface="微軟正黑體" panose="020B0604030504040204" pitchFamily="34" charset="-120"/>
            </a:rPr>
            <a:t>研究成果論文產出</a:t>
          </a:r>
          <a:r>
            <a:rPr lang="zh-TW" altLang="en-US" sz="1800" dirty="0">
              <a:solidFill>
                <a:schemeClr val="tx2">
                  <a:lumMod val="75000"/>
                </a:schemeClr>
              </a:solidFill>
              <a:latin typeface="微軟正黑體" panose="020B0604030504040204" pitchFamily="34" charset="-120"/>
              <a:ea typeface="微軟正黑體" panose="020B0604030504040204" pitchFamily="34" charset="-120"/>
            </a:rPr>
            <a:t>、多元升等實施情況、獎勵措施對計畫參與的影響、</a:t>
          </a:r>
          <a:r>
            <a:rPr lang="en-US" altLang="zh-TW" sz="1800" dirty="0">
              <a:solidFill>
                <a:srgbClr val="FF0000"/>
              </a:solidFill>
              <a:latin typeface="微軟正黑體" panose="020B0604030504040204" pitchFamily="34" charset="-120"/>
              <a:ea typeface="微軟正黑體" panose="020B0604030504040204" pitchFamily="34" charset="-120"/>
            </a:rPr>
            <a:t>AI</a:t>
          </a:r>
          <a:r>
            <a:rPr lang="zh-TW" altLang="en-US" sz="1800" dirty="0">
              <a:solidFill>
                <a:srgbClr val="FF0000"/>
              </a:solidFill>
              <a:latin typeface="微軟正黑體" panose="020B0604030504040204" pitchFamily="34" charset="-120"/>
              <a:ea typeface="微軟正黑體" panose="020B0604030504040204" pitchFamily="34" charset="-120"/>
            </a:rPr>
            <a:t>運用與相關倫理</a:t>
          </a:r>
          <a:r>
            <a:rPr lang="zh-TW" altLang="en-US" sz="1800" dirty="0">
              <a:solidFill>
                <a:schemeClr val="tx2">
                  <a:lumMod val="75000"/>
                </a:schemeClr>
              </a:solidFill>
              <a:latin typeface="微軟正黑體" panose="020B0604030504040204" pitchFamily="34" charset="-120"/>
              <a:ea typeface="微軟正黑體" panose="020B0604030504040204" pitchFamily="34" charset="-120"/>
            </a:rPr>
            <a:t>、學生學習成效追蹤等，</a:t>
          </a:r>
          <a:endParaRPr lang="zh-TW" altLang="en-US" sz="1300" dirty="0">
            <a:solidFill>
              <a:schemeClr val="tx2">
                <a:lumMod val="75000"/>
              </a:schemeClr>
            </a:solidFill>
          </a:endParaRPr>
        </a:p>
      </dgm:t>
    </dgm:pt>
    <dgm:pt modelId="{3CC9D8A7-AA64-44D4-A25E-F51D0A02D0E4}" type="parTrans" cxnId="{CEF427E1-9D66-4ECF-9299-3FCFD617D3BE}">
      <dgm:prSet/>
      <dgm:spPr/>
      <dgm:t>
        <a:bodyPr/>
        <a:lstStyle/>
        <a:p>
          <a:endParaRPr lang="zh-TW" altLang="en-US">
            <a:solidFill>
              <a:schemeClr val="tx2">
                <a:lumMod val="75000"/>
              </a:schemeClr>
            </a:solidFill>
          </a:endParaRPr>
        </a:p>
      </dgm:t>
    </dgm:pt>
    <dgm:pt modelId="{6579100A-65BB-4D64-BDF2-55416A46143E}" type="sibTrans" cxnId="{CEF427E1-9D66-4ECF-9299-3FCFD617D3BE}">
      <dgm:prSet/>
      <dgm:spPr/>
      <dgm:t>
        <a:bodyPr/>
        <a:lstStyle/>
        <a:p>
          <a:endParaRPr lang="zh-TW" altLang="en-US">
            <a:solidFill>
              <a:schemeClr val="tx2">
                <a:lumMod val="75000"/>
              </a:schemeClr>
            </a:solidFill>
          </a:endParaRPr>
        </a:p>
      </dgm:t>
    </dgm:pt>
    <dgm:pt modelId="{924AE77A-79E8-466A-8432-D7E5C8D0B21F}" type="pres">
      <dgm:prSet presAssocID="{9E565005-2762-4CBA-A938-77F298D05D86}" presName="Name0" presStyleCnt="0">
        <dgm:presLayoutVars>
          <dgm:chMax val="7"/>
          <dgm:dir/>
          <dgm:animLvl val="lvl"/>
          <dgm:resizeHandles val="exact"/>
        </dgm:presLayoutVars>
      </dgm:prSet>
      <dgm:spPr/>
    </dgm:pt>
    <dgm:pt modelId="{F8595EDC-AA04-4FB4-B888-0F5376B015D6}" type="pres">
      <dgm:prSet presAssocID="{451806FE-6363-4DCC-8314-E208B536A05F}" presName="circle1" presStyleLbl="node1" presStyleIdx="0" presStyleCnt="3"/>
      <dgm:spPr/>
    </dgm:pt>
    <dgm:pt modelId="{78024C4B-5A7E-40C2-91FE-14AB332541C9}" type="pres">
      <dgm:prSet presAssocID="{451806FE-6363-4DCC-8314-E208B536A05F}" presName="space" presStyleCnt="0"/>
      <dgm:spPr/>
    </dgm:pt>
    <dgm:pt modelId="{75D00D91-DB6A-4461-8E01-E6DBC18F82B0}" type="pres">
      <dgm:prSet presAssocID="{451806FE-6363-4DCC-8314-E208B536A05F}" presName="rect1" presStyleLbl="alignAcc1" presStyleIdx="0" presStyleCnt="3" custLinFactNeighborX="26594" custLinFactNeighborY="-748"/>
      <dgm:spPr/>
    </dgm:pt>
    <dgm:pt modelId="{4D1BE247-2972-47B6-8D34-4857870DDD7C}" type="pres">
      <dgm:prSet presAssocID="{CDBF4F18-B813-4E4E-91F4-4C1EC78DAD07}" presName="vertSpace2" presStyleLbl="node1" presStyleIdx="0" presStyleCnt="3"/>
      <dgm:spPr/>
    </dgm:pt>
    <dgm:pt modelId="{6AB3130B-6092-4A96-A8EF-2D0ED776DF85}" type="pres">
      <dgm:prSet presAssocID="{CDBF4F18-B813-4E4E-91F4-4C1EC78DAD07}" presName="circle2" presStyleLbl="node1" presStyleIdx="1" presStyleCnt="3"/>
      <dgm:spPr>
        <a:solidFill>
          <a:srgbClr val="FFC000"/>
        </a:solidFill>
      </dgm:spPr>
    </dgm:pt>
    <dgm:pt modelId="{3EF4A5C5-91E5-4A74-8C28-5FF2C9E6DEC8}" type="pres">
      <dgm:prSet presAssocID="{CDBF4F18-B813-4E4E-91F4-4C1EC78DAD07}" presName="rect2" presStyleLbl="alignAcc1" presStyleIdx="1" presStyleCnt="3"/>
      <dgm:spPr/>
    </dgm:pt>
    <dgm:pt modelId="{02CC56B1-FD87-4541-A874-9B07AEB392E6}" type="pres">
      <dgm:prSet presAssocID="{150D052E-3665-4D46-8A5E-333454A69A34}" presName="vertSpace3" presStyleLbl="node1" presStyleIdx="1" presStyleCnt="3"/>
      <dgm:spPr/>
    </dgm:pt>
    <dgm:pt modelId="{B22385F2-C8B9-45CF-8FD7-ECAAC105A5B6}" type="pres">
      <dgm:prSet presAssocID="{150D052E-3665-4D46-8A5E-333454A69A34}" presName="circle3" presStyleLbl="node1" presStyleIdx="2" presStyleCnt="3" custLinFactNeighborX="525" custLinFactNeighborY="1575"/>
      <dgm:spPr>
        <a:solidFill>
          <a:schemeClr val="accent2"/>
        </a:solidFill>
      </dgm:spPr>
    </dgm:pt>
    <dgm:pt modelId="{88B63354-4D5A-4AEC-AACA-2783730A923E}" type="pres">
      <dgm:prSet presAssocID="{150D052E-3665-4D46-8A5E-333454A69A34}" presName="rect3" presStyleLbl="alignAcc1" presStyleIdx="2" presStyleCnt="3"/>
      <dgm:spPr/>
    </dgm:pt>
    <dgm:pt modelId="{87C66B69-8EC0-4A05-96E8-34DEEBF80DCE}" type="pres">
      <dgm:prSet presAssocID="{451806FE-6363-4DCC-8314-E208B536A05F}" presName="rect1ParTx" presStyleLbl="alignAcc1" presStyleIdx="2" presStyleCnt="3">
        <dgm:presLayoutVars>
          <dgm:chMax val="1"/>
          <dgm:bulletEnabled val="1"/>
        </dgm:presLayoutVars>
      </dgm:prSet>
      <dgm:spPr/>
    </dgm:pt>
    <dgm:pt modelId="{87B7085E-00A2-4194-8391-0600CF75BF2D}" type="pres">
      <dgm:prSet presAssocID="{451806FE-6363-4DCC-8314-E208B536A05F}" presName="rect1ChTx" presStyleLbl="alignAcc1" presStyleIdx="2" presStyleCnt="3">
        <dgm:presLayoutVars>
          <dgm:bulletEnabled val="1"/>
        </dgm:presLayoutVars>
      </dgm:prSet>
      <dgm:spPr/>
    </dgm:pt>
    <dgm:pt modelId="{91FCFDBC-F9AF-4DF2-9D5D-D37BBA99D263}" type="pres">
      <dgm:prSet presAssocID="{CDBF4F18-B813-4E4E-91F4-4C1EC78DAD07}" presName="rect2ParTx" presStyleLbl="alignAcc1" presStyleIdx="2" presStyleCnt="3">
        <dgm:presLayoutVars>
          <dgm:chMax val="1"/>
          <dgm:bulletEnabled val="1"/>
        </dgm:presLayoutVars>
      </dgm:prSet>
      <dgm:spPr/>
    </dgm:pt>
    <dgm:pt modelId="{D5EFB296-9F7E-46B6-9E17-6216AF866E66}" type="pres">
      <dgm:prSet presAssocID="{CDBF4F18-B813-4E4E-91F4-4C1EC78DAD07}" presName="rect2ChTx" presStyleLbl="alignAcc1" presStyleIdx="2" presStyleCnt="3">
        <dgm:presLayoutVars>
          <dgm:bulletEnabled val="1"/>
        </dgm:presLayoutVars>
      </dgm:prSet>
      <dgm:spPr/>
    </dgm:pt>
    <dgm:pt modelId="{650F4C2D-A3EF-44AE-8838-8A0342207580}" type="pres">
      <dgm:prSet presAssocID="{150D052E-3665-4D46-8A5E-333454A69A34}" presName="rect3ParTx" presStyleLbl="alignAcc1" presStyleIdx="2" presStyleCnt="3">
        <dgm:presLayoutVars>
          <dgm:chMax val="1"/>
          <dgm:bulletEnabled val="1"/>
        </dgm:presLayoutVars>
      </dgm:prSet>
      <dgm:spPr/>
    </dgm:pt>
    <dgm:pt modelId="{DBDAF596-A584-4387-B44E-AD7643848E50}" type="pres">
      <dgm:prSet presAssocID="{150D052E-3665-4D46-8A5E-333454A69A34}" presName="rect3ChTx" presStyleLbl="alignAcc1" presStyleIdx="2" presStyleCnt="3">
        <dgm:presLayoutVars>
          <dgm:bulletEnabled val="1"/>
        </dgm:presLayoutVars>
      </dgm:prSet>
      <dgm:spPr/>
    </dgm:pt>
  </dgm:ptLst>
  <dgm:cxnLst>
    <dgm:cxn modelId="{2A97E107-7690-4669-A315-CC6C75DBE70B}" srcId="{9E565005-2762-4CBA-A938-77F298D05D86}" destId="{451806FE-6363-4DCC-8314-E208B536A05F}" srcOrd="0" destOrd="0" parTransId="{DD13FC0F-294B-48AE-AEFF-607D518A3FAA}" sibTransId="{3DD2B9D9-7DCF-47FC-8E60-C174C363A5A3}"/>
    <dgm:cxn modelId="{2E59BA10-7398-4854-91AA-3748F10FDA29}" srcId="{150D052E-3665-4D46-8A5E-333454A69A34}" destId="{8AE1E780-C7C2-4C02-97D3-BD5285246E30}" srcOrd="0" destOrd="0" parTransId="{59357D02-0D2A-4A64-A5F9-BDA845F2C585}" sibTransId="{2F8D8F36-DA44-4BC2-8E1C-66EC769DA475}"/>
    <dgm:cxn modelId="{04BC6115-1003-4909-A5B3-4EB6EEA38EC9}" srcId="{9E565005-2762-4CBA-A938-77F298D05D86}" destId="{CDBF4F18-B813-4E4E-91F4-4C1EC78DAD07}" srcOrd="1" destOrd="0" parTransId="{9C1ED48B-F0FA-4C8F-9502-46468641EEBE}" sibTransId="{49F2F4D8-C33E-4E02-A63A-03DB69797926}"/>
    <dgm:cxn modelId="{2952DF3E-CB88-40C9-9AD1-B5D4AA6E9CED}" type="presOf" srcId="{989024B4-C1A3-43CA-9692-05E513E3E01C}" destId="{D5EFB296-9F7E-46B6-9E17-6216AF866E66}" srcOrd="0" destOrd="1" presId="urn:microsoft.com/office/officeart/2005/8/layout/target3"/>
    <dgm:cxn modelId="{71495D64-C7E4-4820-993F-76D24E2EE359}" type="presOf" srcId="{CDBF4F18-B813-4E4E-91F4-4C1EC78DAD07}" destId="{91FCFDBC-F9AF-4DF2-9D5D-D37BBA99D263}" srcOrd="1" destOrd="0" presId="urn:microsoft.com/office/officeart/2005/8/layout/target3"/>
    <dgm:cxn modelId="{79593765-3E92-4DC6-ACA1-DDDBFF7452DF}" type="presOf" srcId="{CDBF4F18-B813-4E4E-91F4-4C1EC78DAD07}" destId="{3EF4A5C5-91E5-4A74-8C28-5FF2C9E6DEC8}" srcOrd="0" destOrd="0" presId="urn:microsoft.com/office/officeart/2005/8/layout/target3"/>
    <dgm:cxn modelId="{28540469-555C-4F9D-9884-F946AF44991A}" type="presOf" srcId="{150D052E-3665-4D46-8A5E-333454A69A34}" destId="{88B63354-4D5A-4AEC-AACA-2783730A923E}" srcOrd="0" destOrd="0" presId="urn:microsoft.com/office/officeart/2005/8/layout/target3"/>
    <dgm:cxn modelId="{E4F0C84C-CE99-4A59-A5F4-4FD39B84BD7B}" srcId="{CDBF4F18-B813-4E4E-91F4-4C1EC78DAD07}" destId="{EDD987AB-B462-462A-896A-1C7B992BA84A}" srcOrd="0" destOrd="0" parTransId="{05ED6FA5-EB4A-4F39-BB83-224620F8A692}" sibTransId="{A85C2093-945F-4272-9B3C-3E71E1796291}"/>
    <dgm:cxn modelId="{2009BA51-9CE7-4967-AF1F-E6EFD625EA51}" type="presOf" srcId="{EDD987AB-B462-462A-896A-1C7B992BA84A}" destId="{D5EFB296-9F7E-46B6-9E17-6216AF866E66}" srcOrd="0" destOrd="0" presId="urn:microsoft.com/office/officeart/2005/8/layout/target3"/>
    <dgm:cxn modelId="{02BE2E53-0A2C-4CD9-AE97-614A42F6A261}" type="presOf" srcId="{451806FE-6363-4DCC-8314-E208B536A05F}" destId="{87C66B69-8EC0-4A05-96E8-34DEEBF80DCE}" srcOrd="1" destOrd="0" presId="urn:microsoft.com/office/officeart/2005/8/layout/target3"/>
    <dgm:cxn modelId="{EA5CDB7C-8F7F-4495-B270-D6EC89C53983}" type="presOf" srcId="{6755067F-182F-45F6-80E9-36A95960ABDD}" destId="{87B7085E-00A2-4194-8391-0600CF75BF2D}" srcOrd="0" destOrd="0" presId="urn:microsoft.com/office/officeart/2005/8/layout/target3"/>
    <dgm:cxn modelId="{6D926B93-BAB4-4F61-AF7A-87042937A75F}" type="presOf" srcId="{451806FE-6363-4DCC-8314-E208B536A05F}" destId="{75D00D91-DB6A-4461-8E01-E6DBC18F82B0}" srcOrd="0" destOrd="0" presId="urn:microsoft.com/office/officeart/2005/8/layout/target3"/>
    <dgm:cxn modelId="{5B95B8AB-1E4F-43CB-817A-AAE40116F4AD}" type="presOf" srcId="{150D052E-3665-4D46-8A5E-333454A69A34}" destId="{650F4C2D-A3EF-44AE-8838-8A0342207580}" srcOrd="1" destOrd="0" presId="urn:microsoft.com/office/officeart/2005/8/layout/target3"/>
    <dgm:cxn modelId="{F10475CB-0C33-44E5-9123-412F1F0311A7}" type="presOf" srcId="{8AE1E780-C7C2-4C02-97D3-BD5285246E30}" destId="{DBDAF596-A584-4387-B44E-AD7643848E50}" srcOrd="0" destOrd="0" presId="urn:microsoft.com/office/officeart/2005/8/layout/target3"/>
    <dgm:cxn modelId="{B9878CCF-0417-48B3-BEDB-E017DC9E8209}" type="presOf" srcId="{9E565005-2762-4CBA-A938-77F298D05D86}" destId="{924AE77A-79E8-466A-8432-D7E5C8D0B21F}" srcOrd="0" destOrd="0" presId="urn:microsoft.com/office/officeart/2005/8/layout/target3"/>
    <dgm:cxn modelId="{CEF427E1-9D66-4ECF-9299-3FCFD617D3BE}" srcId="{451806FE-6363-4DCC-8314-E208B536A05F}" destId="{6755067F-182F-45F6-80E9-36A95960ABDD}" srcOrd="0" destOrd="0" parTransId="{3CC9D8A7-AA64-44D4-A25E-F51D0A02D0E4}" sibTransId="{6579100A-65BB-4D64-BDF2-55416A46143E}"/>
    <dgm:cxn modelId="{AEC942E1-570A-453B-9280-4283F8DFFB1E}" srcId="{150D052E-3665-4D46-8A5E-333454A69A34}" destId="{81039D13-7C69-42A5-94E3-5D10E79B7EAF}" srcOrd="1" destOrd="0" parTransId="{DE14D05D-5BEF-4841-9318-B160C0B65ECB}" sibTransId="{CF0A12E0-8B53-451C-93A9-5C572000F709}"/>
    <dgm:cxn modelId="{97C19CE8-9367-4DDA-96E6-A252F4AA08C3}" srcId="{9E565005-2762-4CBA-A938-77F298D05D86}" destId="{150D052E-3665-4D46-8A5E-333454A69A34}" srcOrd="2" destOrd="0" parTransId="{489D48BA-51F8-499A-B21F-D2BF6630CD37}" sibTransId="{CAC382CC-970F-4913-9AA1-B49980B985BC}"/>
    <dgm:cxn modelId="{FBD17BFC-1DEB-494B-8C97-D652B021647A}" type="presOf" srcId="{81039D13-7C69-42A5-94E3-5D10E79B7EAF}" destId="{DBDAF596-A584-4387-B44E-AD7643848E50}" srcOrd="0" destOrd="1" presId="urn:microsoft.com/office/officeart/2005/8/layout/target3"/>
    <dgm:cxn modelId="{9222D5FC-8D40-4BC1-83CC-653EC3C68FC5}" srcId="{CDBF4F18-B813-4E4E-91F4-4C1EC78DAD07}" destId="{989024B4-C1A3-43CA-9692-05E513E3E01C}" srcOrd="1" destOrd="0" parTransId="{2F87D9EA-231D-43A7-8FAC-696A58A4407B}" sibTransId="{E38F9CEF-0FC2-4709-B813-CC0FCE3E2EC4}"/>
    <dgm:cxn modelId="{41CB6BC2-6ACD-4E11-A769-0ADE5D209083}" type="presParOf" srcId="{924AE77A-79E8-466A-8432-D7E5C8D0B21F}" destId="{F8595EDC-AA04-4FB4-B888-0F5376B015D6}" srcOrd="0" destOrd="0" presId="urn:microsoft.com/office/officeart/2005/8/layout/target3"/>
    <dgm:cxn modelId="{D3513FC3-C590-4AC2-BC0F-64FBD0642356}" type="presParOf" srcId="{924AE77A-79E8-466A-8432-D7E5C8D0B21F}" destId="{78024C4B-5A7E-40C2-91FE-14AB332541C9}" srcOrd="1" destOrd="0" presId="urn:microsoft.com/office/officeart/2005/8/layout/target3"/>
    <dgm:cxn modelId="{505D6D1F-9DA0-4596-A17B-3DFCC9916E9D}" type="presParOf" srcId="{924AE77A-79E8-466A-8432-D7E5C8D0B21F}" destId="{75D00D91-DB6A-4461-8E01-E6DBC18F82B0}" srcOrd="2" destOrd="0" presId="urn:microsoft.com/office/officeart/2005/8/layout/target3"/>
    <dgm:cxn modelId="{6CE42462-F97C-4B39-9DAD-C68691122E8E}" type="presParOf" srcId="{924AE77A-79E8-466A-8432-D7E5C8D0B21F}" destId="{4D1BE247-2972-47B6-8D34-4857870DDD7C}" srcOrd="3" destOrd="0" presId="urn:microsoft.com/office/officeart/2005/8/layout/target3"/>
    <dgm:cxn modelId="{6A53F372-4097-4316-92D8-A43A264C6168}" type="presParOf" srcId="{924AE77A-79E8-466A-8432-D7E5C8D0B21F}" destId="{6AB3130B-6092-4A96-A8EF-2D0ED776DF85}" srcOrd="4" destOrd="0" presId="urn:microsoft.com/office/officeart/2005/8/layout/target3"/>
    <dgm:cxn modelId="{A065C731-D770-45FD-8D7E-11BF346E05F3}" type="presParOf" srcId="{924AE77A-79E8-466A-8432-D7E5C8D0B21F}" destId="{3EF4A5C5-91E5-4A74-8C28-5FF2C9E6DEC8}" srcOrd="5" destOrd="0" presId="urn:microsoft.com/office/officeart/2005/8/layout/target3"/>
    <dgm:cxn modelId="{6B2BC0AF-F8E0-4955-86D7-B85ADD3E8684}" type="presParOf" srcId="{924AE77A-79E8-466A-8432-D7E5C8D0B21F}" destId="{02CC56B1-FD87-4541-A874-9B07AEB392E6}" srcOrd="6" destOrd="0" presId="urn:microsoft.com/office/officeart/2005/8/layout/target3"/>
    <dgm:cxn modelId="{95B89EB8-9F74-4C15-BE30-76D26E9947F5}" type="presParOf" srcId="{924AE77A-79E8-466A-8432-D7E5C8D0B21F}" destId="{B22385F2-C8B9-45CF-8FD7-ECAAC105A5B6}" srcOrd="7" destOrd="0" presId="urn:microsoft.com/office/officeart/2005/8/layout/target3"/>
    <dgm:cxn modelId="{11AA3A36-4CC8-45BA-9159-B09036CF77B6}" type="presParOf" srcId="{924AE77A-79E8-466A-8432-D7E5C8D0B21F}" destId="{88B63354-4D5A-4AEC-AACA-2783730A923E}" srcOrd="8" destOrd="0" presId="urn:microsoft.com/office/officeart/2005/8/layout/target3"/>
    <dgm:cxn modelId="{23F99B48-2FFB-4D46-AA74-46226BCF57EC}" type="presParOf" srcId="{924AE77A-79E8-466A-8432-D7E5C8D0B21F}" destId="{87C66B69-8EC0-4A05-96E8-34DEEBF80DCE}" srcOrd="9" destOrd="0" presId="urn:microsoft.com/office/officeart/2005/8/layout/target3"/>
    <dgm:cxn modelId="{C6CA00C7-0F45-424F-B869-8F7F85B94FC8}" type="presParOf" srcId="{924AE77A-79E8-466A-8432-D7E5C8D0B21F}" destId="{87B7085E-00A2-4194-8391-0600CF75BF2D}" srcOrd="10" destOrd="0" presId="urn:microsoft.com/office/officeart/2005/8/layout/target3"/>
    <dgm:cxn modelId="{FF539249-3FB5-498C-B4D3-172B6393B5B4}" type="presParOf" srcId="{924AE77A-79E8-466A-8432-D7E5C8D0B21F}" destId="{91FCFDBC-F9AF-4DF2-9D5D-D37BBA99D263}" srcOrd="11" destOrd="0" presId="urn:microsoft.com/office/officeart/2005/8/layout/target3"/>
    <dgm:cxn modelId="{326746C7-68FF-4463-9FE0-1DC16F395464}" type="presParOf" srcId="{924AE77A-79E8-466A-8432-D7E5C8D0B21F}" destId="{D5EFB296-9F7E-46B6-9E17-6216AF866E66}" srcOrd="12" destOrd="0" presId="urn:microsoft.com/office/officeart/2005/8/layout/target3"/>
    <dgm:cxn modelId="{C81F268F-A259-440C-BD0B-AC39ADC069BF}" type="presParOf" srcId="{924AE77A-79E8-466A-8432-D7E5C8D0B21F}" destId="{650F4C2D-A3EF-44AE-8838-8A0342207580}" srcOrd="13" destOrd="0" presId="urn:microsoft.com/office/officeart/2005/8/layout/target3"/>
    <dgm:cxn modelId="{D34B2150-EA74-4504-A53E-F3893DAD9762}" type="presParOf" srcId="{924AE77A-79E8-466A-8432-D7E5C8D0B21F}" destId="{DBDAF596-A584-4387-B44E-AD7643848E50}" srcOrd="1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595EDC-AA04-4FB4-B888-0F5376B015D6}">
      <dsp:nvSpPr>
        <dsp:cNvPr id="0" name=""/>
        <dsp:cNvSpPr/>
      </dsp:nvSpPr>
      <dsp:spPr>
        <a:xfrm>
          <a:off x="0" y="0"/>
          <a:ext cx="5529942" cy="5529942"/>
        </a:xfrm>
        <a:prstGeom prst="pie">
          <a:avLst>
            <a:gd name="adj1" fmla="val 5400000"/>
            <a:gd name="adj2" fmla="val 1620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D00D91-DB6A-4461-8E01-E6DBC18F82B0}">
      <dsp:nvSpPr>
        <dsp:cNvPr id="0" name=""/>
        <dsp:cNvSpPr/>
      </dsp:nvSpPr>
      <dsp:spPr>
        <a:xfrm>
          <a:off x="2764971" y="0"/>
          <a:ext cx="8808718" cy="5529942"/>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zh-TW" altLang="en-US" sz="2900" b="1" kern="1200" dirty="0">
              <a:solidFill>
                <a:schemeClr val="tx2">
                  <a:lumMod val="75000"/>
                </a:schemeClr>
              </a:solidFill>
              <a:latin typeface="微軟正黑體" panose="020B0604030504040204" pitchFamily="34" charset="-120"/>
              <a:ea typeface="微軟正黑體" panose="020B0604030504040204" pitchFamily="34" charset="-120"/>
            </a:rPr>
            <a:t>啟動議題觀察</a:t>
          </a:r>
        </a:p>
      </dsp:txBody>
      <dsp:txXfrm>
        <a:off x="2764971" y="0"/>
        <a:ext cx="4404359" cy="1658986"/>
      </dsp:txXfrm>
    </dsp:sp>
    <dsp:sp modelId="{6AB3130B-6092-4A96-A8EF-2D0ED776DF85}">
      <dsp:nvSpPr>
        <dsp:cNvPr id="0" name=""/>
        <dsp:cNvSpPr/>
      </dsp:nvSpPr>
      <dsp:spPr>
        <a:xfrm>
          <a:off x="967741" y="1658986"/>
          <a:ext cx="3594459" cy="3594459"/>
        </a:xfrm>
        <a:prstGeom prst="pie">
          <a:avLst>
            <a:gd name="adj1" fmla="val 5400000"/>
            <a:gd name="adj2" fmla="val 16200000"/>
          </a:avLst>
        </a:prstGeom>
        <a:solidFill>
          <a:srgbClr val="FFC00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F4A5C5-91E5-4A74-8C28-5FF2C9E6DEC8}">
      <dsp:nvSpPr>
        <dsp:cNvPr id="0" name=""/>
        <dsp:cNvSpPr/>
      </dsp:nvSpPr>
      <dsp:spPr>
        <a:xfrm>
          <a:off x="2764971" y="1658986"/>
          <a:ext cx="8808718" cy="3594459"/>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ts val="600"/>
            </a:spcAft>
            <a:buNone/>
          </a:pPr>
          <a:r>
            <a:rPr lang="zh-TW" altLang="en-US" sz="2900" b="1" kern="1200" dirty="0">
              <a:solidFill>
                <a:schemeClr val="tx2">
                  <a:lumMod val="75000"/>
                </a:schemeClr>
              </a:solidFill>
              <a:latin typeface="微軟正黑體" panose="020B0604030504040204" pitchFamily="34" charset="-120"/>
              <a:ea typeface="微軟正黑體" panose="020B0604030504040204" pitchFamily="34" charset="-120"/>
            </a:rPr>
            <a:t>強化績優教師／學門召集人與計畫活動的合作機制</a:t>
          </a:r>
        </a:p>
      </dsp:txBody>
      <dsp:txXfrm>
        <a:off x="2764971" y="1658986"/>
        <a:ext cx="4404359" cy="1658980"/>
      </dsp:txXfrm>
    </dsp:sp>
    <dsp:sp modelId="{B22385F2-C8B9-45CF-8FD7-ECAAC105A5B6}">
      <dsp:nvSpPr>
        <dsp:cNvPr id="0" name=""/>
        <dsp:cNvSpPr/>
      </dsp:nvSpPr>
      <dsp:spPr>
        <a:xfrm>
          <a:off x="1944190" y="3344096"/>
          <a:ext cx="1658981" cy="1658981"/>
        </a:xfrm>
        <a:prstGeom prst="pie">
          <a:avLst>
            <a:gd name="adj1" fmla="val 5400000"/>
            <a:gd name="adj2" fmla="val 16200000"/>
          </a:avLst>
        </a:prstGeom>
        <a:solidFill>
          <a:schemeClr val="accent2"/>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8B63354-4D5A-4AEC-AACA-2783730A923E}">
      <dsp:nvSpPr>
        <dsp:cNvPr id="0" name=""/>
        <dsp:cNvSpPr/>
      </dsp:nvSpPr>
      <dsp:spPr>
        <a:xfrm>
          <a:off x="2764971" y="3317967"/>
          <a:ext cx="8808718" cy="1658981"/>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ts val="600"/>
            </a:spcAft>
            <a:buNone/>
          </a:pPr>
          <a:r>
            <a:rPr lang="zh-TW" altLang="en-US" sz="2800" b="1" kern="1200" dirty="0">
              <a:solidFill>
                <a:schemeClr val="tx2">
                  <a:lumMod val="75000"/>
                </a:schemeClr>
              </a:solidFill>
              <a:latin typeface="微軟正黑體" panose="020B0604030504040204" pitchFamily="34" charset="-120"/>
              <a:ea typeface="微軟正黑體" panose="020B0604030504040204" pitchFamily="34" charset="-120"/>
            </a:rPr>
            <a:t>持續關注教學現場</a:t>
          </a:r>
          <a:endParaRPr lang="en-US" altLang="zh-TW" sz="2800" b="1" kern="1200" dirty="0">
            <a:solidFill>
              <a:schemeClr val="tx2">
                <a:lumMod val="75000"/>
              </a:schemeClr>
            </a:solidFill>
            <a:latin typeface="微軟正黑體" panose="020B0604030504040204" pitchFamily="34" charset="-120"/>
            <a:ea typeface="微軟正黑體" panose="020B0604030504040204" pitchFamily="34" charset="-120"/>
          </a:endParaRPr>
        </a:p>
        <a:p>
          <a:pPr marL="0" lvl="0" indent="0" algn="ctr" defTabSz="1244600">
            <a:lnSpc>
              <a:spcPct val="90000"/>
            </a:lnSpc>
            <a:spcBef>
              <a:spcPct val="0"/>
            </a:spcBef>
            <a:spcAft>
              <a:spcPts val="600"/>
            </a:spcAft>
            <a:buNone/>
          </a:pPr>
          <a:r>
            <a:rPr lang="zh-TW" altLang="en-US" sz="2800" b="1" kern="1200" dirty="0">
              <a:solidFill>
                <a:schemeClr val="tx2">
                  <a:lumMod val="75000"/>
                </a:schemeClr>
              </a:solidFill>
              <a:latin typeface="微軟正黑體" panose="020B0604030504040204" pitchFamily="34" charset="-120"/>
              <a:ea typeface="微軟正黑體" panose="020B0604030504040204" pitchFamily="34" charset="-120"/>
            </a:rPr>
            <a:t>新興或重點議題</a:t>
          </a:r>
        </a:p>
      </dsp:txBody>
      <dsp:txXfrm>
        <a:off x="2764971" y="3317967"/>
        <a:ext cx="4404359" cy="1658981"/>
      </dsp:txXfrm>
    </dsp:sp>
    <dsp:sp modelId="{87B7085E-00A2-4194-8391-0600CF75BF2D}">
      <dsp:nvSpPr>
        <dsp:cNvPr id="0" name=""/>
        <dsp:cNvSpPr/>
      </dsp:nvSpPr>
      <dsp:spPr>
        <a:xfrm>
          <a:off x="7169330" y="0"/>
          <a:ext cx="4404359" cy="1658986"/>
        </a:xfrm>
        <a:prstGeom prst="rect">
          <a:avLst/>
        </a:prstGeom>
        <a:noFill/>
        <a:ln w="1905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171450" lvl="1" indent="-171450" algn="l" defTabSz="800100">
            <a:lnSpc>
              <a:spcPct val="90000"/>
            </a:lnSpc>
            <a:spcBef>
              <a:spcPct val="0"/>
            </a:spcBef>
            <a:spcAft>
              <a:spcPct val="15000"/>
            </a:spcAft>
            <a:buChar char="•"/>
          </a:pPr>
          <a:r>
            <a:rPr lang="zh-TW" altLang="en-US" sz="1800" kern="1200" dirty="0">
              <a:solidFill>
                <a:schemeClr val="tx2">
                  <a:lumMod val="75000"/>
                </a:schemeClr>
              </a:solidFill>
              <a:latin typeface="微軟正黑體" panose="020B0604030504040204" pitchFamily="34" charset="-120"/>
              <a:ea typeface="微軟正黑體" panose="020B0604030504040204" pitchFamily="34" charset="-120"/>
            </a:rPr>
            <a:t>跨校社群措施成果與效益、</a:t>
          </a:r>
          <a:r>
            <a:rPr lang="zh-TW" altLang="en-US" sz="1800" kern="1200" dirty="0">
              <a:solidFill>
                <a:srgbClr val="FF0000"/>
              </a:solidFill>
              <a:latin typeface="微軟正黑體" panose="020B0604030504040204" pitchFamily="34" charset="-120"/>
              <a:ea typeface="微軟正黑體" panose="020B0604030504040204" pitchFamily="34" charset="-120"/>
            </a:rPr>
            <a:t>研究成果論文產出</a:t>
          </a:r>
          <a:r>
            <a:rPr lang="zh-TW" altLang="en-US" sz="1800" kern="1200" dirty="0">
              <a:solidFill>
                <a:schemeClr val="tx2">
                  <a:lumMod val="75000"/>
                </a:schemeClr>
              </a:solidFill>
              <a:latin typeface="微軟正黑體" panose="020B0604030504040204" pitchFamily="34" charset="-120"/>
              <a:ea typeface="微軟正黑體" panose="020B0604030504040204" pitchFamily="34" charset="-120"/>
            </a:rPr>
            <a:t>、多元升等實施情況、獎勵措施對計畫參與的影響、</a:t>
          </a:r>
          <a:r>
            <a:rPr lang="en-US" altLang="zh-TW" sz="1800" kern="1200" dirty="0">
              <a:solidFill>
                <a:srgbClr val="FF0000"/>
              </a:solidFill>
              <a:latin typeface="微軟正黑體" panose="020B0604030504040204" pitchFamily="34" charset="-120"/>
              <a:ea typeface="微軟正黑體" panose="020B0604030504040204" pitchFamily="34" charset="-120"/>
            </a:rPr>
            <a:t>AI</a:t>
          </a:r>
          <a:r>
            <a:rPr lang="zh-TW" altLang="en-US" sz="1800" kern="1200" dirty="0">
              <a:solidFill>
                <a:srgbClr val="FF0000"/>
              </a:solidFill>
              <a:latin typeface="微軟正黑體" panose="020B0604030504040204" pitchFamily="34" charset="-120"/>
              <a:ea typeface="微軟正黑體" panose="020B0604030504040204" pitchFamily="34" charset="-120"/>
            </a:rPr>
            <a:t>運用與相關倫理</a:t>
          </a:r>
          <a:r>
            <a:rPr lang="zh-TW" altLang="en-US" sz="1800" kern="1200" dirty="0">
              <a:solidFill>
                <a:schemeClr val="tx2">
                  <a:lumMod val="75000"/>
                </a:schemeClr>
              </a:solidFill>
              <a:latin typeface="微軟正黑體" panose="020B0604030504040204" pitchFamily="34" charset="-120"/>
              <a:ea typeface="微軟正黑體" panose="020B0604030504040204" pitchFamily="34" charset="-120"/>
            </a:rPr>
            <a:t>、學生學習成效追蹤等，</a:t>
          </a:r>
          <a:endParaRPr lang="zh-TW" altLang="en-US" sz="1300" kern="1200" dirty="0">
            <a:solidFill>
              <a:schemeClr val="tx2">
                <a:lumMod val="75000"/>
              </a:schemeClr>
            </a:solidFill>
          </a:endParaRPr>
        </a:p>
      </dsp:txBody>
      <dsp:txXfrm>
        <a:off x="7169330" y="0"/>
        <a:ext cx="4404359" cy="1658986"/>
      </dsp:txXfrm>
    </dsp:sp>
    <dsp:sp modelId="{D5EFB296-9F7E-46B6-9E17-6216AF866E66}">
      <dsp:nvSpPr>
        <dsp:cNvPr id="0" name=""/>
        <dsp:cNvSpPr/>
      </dsp:nvSpPr>
      <dsp:spPr>
        <a:xfrm>
          <a:off x="7169330" y="1658986"/>
          <a:ext cx="4404359" cy="1658980"/>
        </a:xfrm>
        <a:prstGeom prst="rect">
          <a:avLst/>
        </a:prstGeom>
        <a:noFill/>
        <a:ln w="1905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171450" lvl="1" indent="-171450" algn="l" defTabSz="800100">
            <a:lnSpc>
              <a:spcPct val="90000"/>
            </a:lnSpc>
            <a:spcBef>
              <a:spcPct val="0"/>
            </a:spcBef>
            <a:spcAft>
              <a:spcPct val="15000"/>
            </a:spcAft>
            <a:buChar char="•"/>
          </a:pPr>
          <a:r>
            <a:rPr lang="zh-TW" altLang="en-US" sz="1800" kern="1200" dirty="0">
              <a:solidFill>
                <a:schemeClr val="tx2">
                  <a:lumMod val="75000"/>
                </a:schemeClr>
              </a:solidFill>
              <a:latin typeface="微軟正黑體" panose="020B0604030504040204" pitchFamily="34" charset="-120"/>
              <a:ea typeface="微軟正黑體" panose="020B0604030504040204" pitchFamily="34" charset="-120"/>
            </a:rPr>
            <a:t>邀請獲得績優獎勵多次教師</a:t>
          </a:r>
          <a:r>
            <a:rPr lang="zh-TW" altLang="en-US" sz="1800" kern="1200" dirty="0">
              <a:solidFill>
                <a:srgbClr val="FF0000"/>
              </a:solidFill>
              <a:latin typeface="微軟正黑體" panose="020B0604030504040204" pitchFamily="34" charset="-120"/>
              <a:ea typeface="微軟正黑體" panose="020B0604030504040204" pitchFamily="34" charset="-120"/>
            </a:rPr>
            <a:t>拍攝數位典藏教材。</a:t>
          </a:r>
        </a:p>
        <a:p>
          <a:pPr marL="171450" lvl="1" indent="-171450" algn="l" defTabSz="800100">
            <a:lnSpc>
              <a:spcPct val="90000"/>
            </a:lnSpc>
            <a:spcBef>
              <a:spcPct val="0"/>
            </a:spcBef>
            <a:spcAft>
              <a:spcPct val="15000"/>
            </a:spcAft>
            <a:buChar char="•"/>
          </a:pPr>
          <a:r>
            <a:rPr lang="zh-TW" altLang="en-US" sz="1800" kern="1200" dirty="0">
              <a:solidFill>
                <a:srgbClr val="FF0000"/>
              </a:solidFill>
              <a:latin typeface="微軟正黑體" panose="020B0604030504040204" pitchFamily="34" charset="-120"/>
              <a:ea typeface="微軟正黑體" panose="020B0604030504040204" pitchFamily="34" charset="-120"/>
            </a:rPr>
            <a:t>促進學門召集人參與</a:t>
          </a:r>
          <a:r>
            <a:rPr lang="zh-TW" altLang="en-US" sz="1800" kern="1200" dirty="0">
              <a:solidFill>
                <a:schemeClr val="tx2">
                  <a:lumMod val="75000"/>
                </a:schemeClr>
              </a:solidFill>
              <a:latin typeface="微軟正黑體" panose="020B0604030504040204" pitchFamily="34" charset="-120"/>
              <a:ea typeface="微軟正黑體" panose="020B0604030504040204" pitchFamily="34" charset="-120"/>
            </a:rPr>
            <a:t>各項支持活動，協助教師增能。</a:t>
          </a:r>
        </a:p>
      </dsp:txBody>
      <dsp:txXfrm>
        <a:off x="7169330" y="1658986"/>
        <a:ext cx="4404359" cy="1658980"/>
      </dsp:txXfrm>
    </dsp:sp>
    <dsp:sp modelId="{DBDAF596-A584-4387-B44E-AD7643848E50}">
      <dsp:nvSpPr>
        <dsp:cNvPr id="0" name=""/>
        <dsp:cNvSpPr/>
      </dsp:nvSpPr>
      <dsp:spPr>
        <a:xfrm>
          <a:off x="7169330" y="3317967"/>
          <a:ext cx="4404359" cy="1658981"/>
        </a:xfrm>
        <a:prstGeom prst="rect">
          <a:avLst/>
        </a:prstGeom>
        <a:noFill/>
        <a:ln w="1905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171450" lvl="1" indent="-171450" algn="l" defTabSz="800100">
            <a:lnSpc>
              <a:spcPct val="90000"/>
            </a:lnSpc>
            <a:spcBef>
              <a:spcPct val="0"/>
            </a:spcBef>
            <a:spcAft>
              <a:spcPct val="15000"/>
            </a:spcAft>
            <a:buChar char="•"/>
          </a:pPr>
          <a:r>
            <a:rPr lang="zh-TW" altLang="en-US" sz="1800" kern="1200" dirty="0">
              <a:solidFill>
                <a:schemeClr val="tx2">
                  <a:lumMod val="75000"/>
                </a:schemeClr>
              </a:solidFill>
              <a:latin typeface="微軟正黑體" panose="020B0604030504040204" pitchFamily="34" charset="-120"/>
              <a:ea typeface="微軟正黑體" panose="020B0604030504040204" pitchFamily="34" charset="-120"/>
            </a:rPr>
            <a:t>持續鼓勵教師於課程融入教學創新、改進之研究。</a:t>
          </a:r>
        </a:p>
        <a:p>
          <a:pPr marL="171450" lvl="1" indent="-171450" algn="l" defTabSz="800100">
            <a:lnSpc>
              <a:spcPct val="90000"/>
            </a:lnSpc>
            <a:spcBef>
              <a:spcPct val="0"/>
            </a:spcBef>
            <a:spcAft>
              <a:spcPct val="15000"/>
            </a:spcAft>
            <a:buChar char="•"/>
          </a:pPr>
          <a:r>
            <a:rPr lang="zh-TW" altLang="en-US" sz="1800" kern="1200" dirty="0">
              <a:solidFill>
                <a:srgbClr val="FF0000"/>
              </a:solidFill>
              <a:latin typeface="微軟正黑體" panose="020B0604030504040204" pitchFamily="34" charset="-120"/>
              <a:ea typeface="微軟正黑體" panose="020B0604030504040204" pitchFamily="34" charset="-120"/>
            </a:rPr>
            <a:t>引入國際教學實踐新知</a:t>
          </a:r>
          <a:r>
            <a:rPr lang="zh-TW" altLang="en-US" sz="1800" kern="1200" dirty="0">
              <a:solidFill>
                <a:schemeClr val="tx2">
                  <a:lumMod val="75000"/>
                </a:schemeClr>
              </a:solidFill>
              <a:latin typeface="微軟正黑體" panose="020B0604030504040204" pitchFamily="34" charset="-120"/>
              <a:ea typeface="微軟正黑體" panose="020B0604030504040204" pitchFamily="34" charset="-120"/>
            </a:rPr>
            <a:t>，辦理相關研習活動。</a:t>
          </a:r>
        </a:p>
      </dsp:txBody>
      <dsp:txXfrm>
        <a:off x="7169330" y="3317967"/>
        <a:ext cx="4404359" cy="1658981"/>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zh-TW" altLang="en-US"/>
              <a:t>按一下以編輯母片標題樣式</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TW" altLang="en-US"/>
              <a:t>按一下以編輯母片副標題樣式</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C226AAC5-3ABD-4C05-BF6C-469CF555B337}" type="datetimeFigureOut">
              <a:rPr lang="zh-TW" altLang="en-US" smtClean="0"/>
              <a:t>2025/7/5</a:t>
            </a:fld>
            <a:endParaRPr lang="zh-TW" alt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zh-TW" alt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BBFF8883-65A7-43B1-BD6C-A7D6B4736F7B}" type="slidenum">
              <a:rPr lang="zh-TW" altLang="en-US" smtClean="0"/>
              <a:t>‹#›</a:t>
            </a:fld>
            <a:endParaRPr lang="zh-TW" alt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56260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C226AAC5-3ABD-4C05-BF6C-469CF555B337}" type="datetimeFigureOut">
              <a:rPr lang="zh-TW" altLang="en-US" smtClean="0"/>
              <a:t>2025/7/5</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BFF8883-65A7-43B1-BD6C-A7D6B4736F7B}" type="slidenum">
              <a:rPr lang="zh-TW" altLang="en-US" smtClean="0"/>
              <a:t>‹#›</a:t>
            </a:fld>
            <a:endParaRPr lang="zh-TW" altLang="en-US"/>
          </a:p>
        </p:txBody>
      </p:sp>
    </p:spTree>
    <p:extLst>
      <p:ext uri="{BB962C8B-B14F-4D97-AF65-F5344CB8AC3E}">
        <p14:creationId xmlns:p14="http://schemas.microsoft.com/office/powerpoint/2010/main" val="2311416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zh-TW" altLang="en-US"/>
              <a:t>按一下以編輯母片標題樣式</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編輯母片文字樣式</a:t>
            </a:r>
          </a:p>
        </p:txBody>
      </p:sp>
      <p:sp>
        <p:nvSpPr>
          <p:cNvPr id="4" name="Date Placeholder 3"/>
          <p:cNvSpPr>
            <a:spLocks noGrp="1"/>
          </p:cNvSpPr>
          <p:nvPr>
            <p:ph type="dt" sz="half" idx="10"/>
          </p:nvPr>
        </p:nvSpPr>
        <p:spPr/>
        <p:txBody>
          <a:bodyPr/>
          <a:lstStyle/>
          <a:p>
            <a:fld id="{C226AAC5-3ABD-4C05-BF6C-469CF555B337}" type="datetimeFigureOut">
              <a:rPr lang="zh-TW" altLang="en-US" smtClean="0"/>
              <a:t>2025/7/5</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BFF8883-65A7-43B1-BD6C-A7D6B4736F7B}" type="slidenum">
              <a:rPr lang="zh-TW" altLang="en-US" smtClean="0"/>
              <a:t>‹#›</a:t>
            </a:fld>
            <a:endParaRPr lang="zh-TW" alt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4330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C226AAC5-3ABD-4C05-BF6C-469CF555B337}" type="datetimeFigureOut">
              <a:rPr lang="zh-TW" altLang="en-US" smtClean="0"/>
              <a:t>2025/7/5</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BBFF8883-65A7-43B1-BD6C-A7D6B4736F7B}" type="slidenum">
              <a:rPr lang="zh-TW" altLang="en-US" smtClean="0"/>
              <a:t>‹#›</a:t>
            </a:fld>
            <a:endParaRPr lang="zh-TW" altLang="en-US"/>
          </a:p>
        </p:txBody>
      </p:sp>
    </p:spTree>
    <p:extLst>
      <p:ext uri="{BB962C8B-B14F-4D97-AF65-F5344CB8AC3E}">
        <p14:creationId xmlns:p14="http://schemas.microsoft.com/office/powerpoint/2010/main" val="6893687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C226AAC5-3ABD-4C05-BF6C-469CF555B337}" type="datetimeFigureOut">
              <a:rPr lang="zh-TW" altLang="en-US" smtClean="0"/>
              <a:t>2025/7/5</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BBFF8883-65A7-43B1-BD6C-A7D6B4736F7B}" type="slidenum">
              <a:rPr lang="zh-TW" altLang="en-US" smtClean="0"/>
              <a:t>‹#›</a:t>
            </a:fld>
            <a:endParaRPr lang="zh-TW" altLang="en-US"/>
          </a:p>
        </p:txBody>
      </p:sp>
    </p:spTree>
    <p:extLst>
      <p:ext uri="{BB962C8B-B14F-4D97-AF65-F5344CB8AC3E}">
        <p14:creationId xmlns:p14="http://schemas.microsoft.com/office/powerpoint/2010/main" val="2056086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C226AAC5-3ABD-4C05-BF6C-469CF555B337}" type="datetimeFigureOut">
              <a:rPr lang="zh-TW" altLang="en-US" smtClean="0"/>
              <a:t>2025/7/5</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BBFF8883-65A7-43B1-BD6C-A7D6B4736F7B}" type="slidenum">
              <a:rPr lang="zh-TW" altLang="en-US" smtClean="0"/>
              <a:t>‹#›</a:t>
            </a:fld>
            <a:endParaRPr lang="zh-TW" altLang="en-US"/>
          </a:p>
        </p:txBody>
      </p:sp>
    </p:spTree>
    <p:extLst>
      <p:ext uri="{BB962C8B-B14F-4D97-AF65-F5344CB8AC3E}">
        <p14:creationId xmlns:p14="http://schemas.microsoft.com/office/powerpoint/2010/main" val="1872314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26AAC5-3ABD-4C05-BF6C-469CF555B337}" type="datetimeFigureOut">
              <a:rPr lang="zh-TW" altLang="en-US" smtClean="0"/>
              <a:t>2025/7/5</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BBFF8883-65A7-43B1-BD6C-A7D6B4736F7B}" type="slidenum">
              <a:rPr lang="zh-TW" altLang="en-US" smtClean="0"/>
              <a:t>‹#›</a:t>
            </a:fld>
            <a:endParaRPr lang="zh-TW" altLang="en-US"/>
          </a:p>
        </p:txBody>
      </p:sp>
    </p:spTree>
    <p:extLst>
      <p:ext uri="{BB962C8B-B14F-4D97-AF65-F5344CB8AC3E}">
        <p14:creationId xmlns:p14="http://schemas.microsoft.com/office/powerpoint/2010/main" val="9858903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zh-TW" altLang="en-US"/>
              <a:t>按一下以編輯母片標題樣式</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5" name="Date Placeholder 4"/>
          <p:cNvSpPr>
            <a:spLocks noGrp="1"/>
          </p:cNvSpPr>
          <p:nvPr>
            <p:ph type="dt" sz="half" idx="10"/>
          </p:nvPr>
        </p:nvSpPr>
        <p:spPr/>
        <p:txBody>
          <a:bodyPr/>
          <a:lstStyle/>
          <a:p>
            <a:fld id="{C226AAC5-3ABD-4C05-BF6C-469CF555B337}" type="datetimeFigureOut">
              <a:rPr lang="zh-TW" altLang="en-US" smtClean="0"/>
              <a:t>2025/7/5</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BBFF8883-65A7-43B1-BD6C-A7D6B4736F7B}" type="slidenum">
              <a:rPr lang="zh-TW" altLang="en-US" smtClean="0"/>
              <a:t>‹#›</a:t>
            </a:fld>
            <a:endParaRPr lang="zh-TW" altLang="en-US"/>
          </a:p>
        </p:txBody>
      </p:sp>
    </p:spTree>
    <p:extLst>
      <p:ext uri="{BB962C8B-B14F-4D97-AF65-F5344CB8AC3E}">
        <p14:creationId xmlns:p14="http://schemas.microsoft.com/office/powerpoint/2010/main" val="5699147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5" name="Date Placeholder 4"/>
          <p:cNvSpPr>
            <a:spLocks noGrp="1"/>
          </p:cNvSpPr>
          <p:nvPr>
            <p:ph type="dt" sz="half" idx="10"/>
          </p:nvPr>
        </p:nvSpPr>
        <p:spPr/>
        <p:txBody>
          <a:bodyPr/>
          <a:lstStyle/>
          <a:p>
            <a:fld id="{C226AAC5-3ABD-4C05-BF6C-469CF555B337}" type="datetimeFigureOut">
              <a:rPr lang="zh-TW" altLang="en-US" smtClean="0"/>
              <a:t>2025/7/5</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BBFF8883-65A7-43B1-BD6C-A7D6B4736F7B}" type="slidenum">
              <a:rPr lang="zh-TW" altLang="en-US" smtClean="0"/>
              <a:t>‹#›</a:t>
            </a:fld>
            <a:endParaRPr lang="zh-TW" altLang="en-US"/>
          </a:p>
        </p:txBody>
      </p:sp>
    </p:spTree>
    <p:extLst>
      <p:ext uri="{BB962C8B-B14F-4D97-AF65-F5344CB8AC3E}">
        <p14:creationId xmlns:p14="http://schemas.microsoft.com/office/powerpoint/2010/main" val="29866171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C226AAC5-3ABD-4C05-BF6C-469CF555B337}" type="datetimeFigureOut">
              <a:rPr lang="zh-TW" altLang="en-US" smtClean="0"/>
              <a:t>2025/7/5</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BFF8883-65A7-43B1-BD6C-A7D6B4736F7B}" type="slidenum">
              <a:rPr lang="zh-TW" altLang="en-US" smtClean="0"/>
              <a:t>‹#›</a:t>
            </a:fld>
            <a:endParaRPr lang="zh-TW" altLang="en-US"/>
          </a:p>
        </p:txBody>
      </p:sp>
    </p:spTree>
    <p:extLst>
      <p:ext uri="{BB962C8B-B14F-4D97-AF65-F5344CB8AC3E}">
        <p14:creationId xmlns:p14="http://schemas.microsoft.com/office/powerpoint/2010/main" val="16264894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C226AAC5-3ABD-4C05-BF6C-469CF555B337}" type="datetimeFigureOut">
              <a:rPr lang="zh-TW" altLang="en-US" smtClean="0"/>
              <a:t>2025/7/5</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BFF8883-65A7-43B1-BD6C-A7D6B4736F7B}" type="slidenum">
              <a:rPr lang="zh-TW" altLang="en-US" smtClean="0"/>
              <a:t>‹#›</a:t>
            </a:fld>
            <a:endParaRPr lang="zh-TW" altLang="en-US"/>
          </a:p>
        </p:txBody>
      </p:sp>
    </p:spTree>
    <p:extLst>
      <p:ext uri="{BB962C8B-B14F-4D97-AF65-F5344CB8AC3E}">
        <p14:creationId xmlns:p14="http://schemas.microsoft.com/office/powerpoint/2010/main" val="675636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048951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C226AAC5-3ABD-4C05-BF6C-469CF555B337}" type="datetimeFigureOut">
              <a:rPr lang="zh-TW" altLang="en-US" smtClean="0"/>
              <a:t>2025/7/5</a:t>
            </a:fld>
            <a:endParaRPr lang="zh-TW" alt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zh-TW" alt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BBFF8883-65A7-43B1-BD6C-A7D6B4736F7B}" type="slidenum">
              <a:rPr lang="zh-TW" altLang="en-US" smtClean="0"/>
              <a:t>‹#›</a:t>
            </a:fld>
            <a:endParaRPr lang="zh-TW" altLang="en-US"/>
          </a:p>
        </p:txBody>
      </p:sp>
    </p:spTree>
    <p:extLst>
      <p:ext uri="{BB962C8B-B14F-4D97-AF65-F5344CB8AC3E}">
        <p14:creationId xmlns:p14="http://schemas.microsoft.com/office/powerpoint/2010/main" val="2875574446"/>
      </p:ext>
    </p:extLst>
  </p:cSld>
  <p:clrMap bg1="lt1" tx1="dk1" bg2="lt2" tx2="dk2" accent1="accent1" accent2="accent2" accent3="accent3" accent4="accent4" accent5="accent5" accent6="accent6" hlink="hlink" folHlink="folHlink"/>
  <p:sldLayoutIdLst>
    <p:sldLayoutId id="2147484123" r:id="rId1"/>
    <p:sldLayoutId id="2147484124" r:id="rId2"/>
    <p:sldLayoutId id="2147484125" r:id="rId3"/>
    <p:sldLayoutId id="2147484126" r:id="rId4"/>
    <p:sldLayoutId id="2147484127" r:id="rId5"/>
    <p:sldLayoutId id="2147484128" r:id="rId6"/>
    <p:sldLayoutId id="2147484129" r:id="rId7"/>
    <p:sldLayoutId id="2147484130" r:id="rId8"/>
    <p:sldLayoutId id="2147484131" r:id="rId9"/>
    <p:sldLayoutId id="2147484132" r:id="rId10"/>
    <p:sldLayoutId id="2147484133" r:id="rId11"/>
    <p:sldLayoutId id="2147484134" r:id="rId12"/>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2.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 Id="rId14" Type="http://schemas.openxmlformats.org/officeDocument/2006/relationships/image" Target="../media/image1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normAutofit/>
          </a:bodyPr>
          <a:lstStyle/>
          <a:p>
            <a:pPr>
              <a:lnSpc>
                <a:spcPct val="100000"/>
              </a:lnSpc>
              <a:spcBef>
                <a:spcPts val="0"/>
              </a:spcBef>
            </a:pPr>
            <a:r>
              <a:rPr lang="zh-TW" altLang="en-US" dirty="0">
                <a:solidFill>
                  <a:srgbClr val="FFFFCC"/>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教學實踐研究計畫：</a:t>
            </a:r>
            <a:br>
              <a:rPr lang="en-US" altLang="zh-TW" dirty="0">
                <a:solidFill>
                  <a:srgbClr val="FFFFCC"/>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br>
            <a:r>
              <a:rPr lang="zh-TW" altLang="en-US" dirty="0">
                <a:solidFill>
                  <a:srgbClr val="FFFFCC"/>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實踐理念、深化教學</a:t>
            </a:r>
          </a:p>
        </p:txBody>
      </p:sp>
      <p:sp>
        <p:nvSpPr>
          <p:cNvPr id="3" name="副標題 2"/>
          <p:cNvSpPr>
            <a:spLocks noGrp="1"/>
          </p:cNvSpPr>
          <p:nvPr>
            <p:ph type="subTitle" idx="1"/>
          </p:nvPr>
        </p:nvSpPr>
        <p:spPr/>
        <p:txBody>
          <a:bodyPr>
            <a:normAutofit fontScale="92500" lnSpcReduction="20000"/>
          </a:bodyPr>
          <a:lstStyle/>
          <a:p>
            <a:endParaRPr lang="en-US" altLang="zh-TW" sz="1800" b="1" dirty="0">
              <a:solidFill>
                <a:schemeClr val="bg2">
                  <a:lumMod val="10000"/>
                </a:schemeClr>
              </a:solidFill>
            </a:endParaRPr>
          </a:p>
          <a:p>
            <a:endParaRPr lang="en-US" altLang="zh-TW" sz="1800" b="1" dirty="0">
              <a:solidFill>
                <a:schemeClr val="bg2">
                  <a:lumMod val="10000"/>
                </a:schemeClr>
              </a:solidFill>
            </a:endParaRPr>
          </a:p>
          <a:p>
            <a:pPr>
              <a:lnSpc>
                <a:spcPct val="100000"/>
              </a:lnSpc>
              <a:spcBef>
                <a:spcPts val="600"/>
              </a:spcBef>
            </a:pPr>
            <a:r>
              <a:rPr lang="zh-TW" altLang="en-US" sz="2600" b="1" dirty="0">
                <a:solidFill>
                  <a:srgbClr val="FFFFCC"/>
                </a:solidFill>
                <a:latin typeface="微軟正黑體" panose="020B0604030504040204" pitchFamily="34" charset="-120"/>
                <a:ea typeface="微軟正黑體" panose="020B0604030504040204" pitchFamily="34" charset="-120"/>
              </a:rPr>
              <a:t>教育部教學實踐研究計畫總主持人</a:t>
            </a:r>
          </a:p>
          <a:p>
            <a:pPr>
              <a:lnSpc>
                <a:spcPct val="100000"/>
              </a:lnSpc>
              <a:spcBef>
                <a:spcPts val="600"/>
              </a:spcBef>
            </a:pPr>
            <a:r>
              <a:rPr lang="zh-TW" altLang="en-US" sz="2600" b="1" dirty="0">
                <a:solidFill>
                  <a:srgbClr val="FFFFCC"/>
                </a:solidFill>
                <a:latin typeface="微軟正黑體" panose="020B0604030504040204" pitchFamily="34" charset="-120"/>
                <a:ea typeface="微軟正黑體" panose="020B0604030504040204" pitchFamily="34" charset="-120"/>
              </a:rPr>
              <a:t>國立臺灣大學社會工作學系  陳毓文教授</a:t>
            </a:r>
          </a:p>
        </p:txBody>
      </p:sp>
      <p:pic>
        <p:nvPicPr>
          <p:cNvPr id="4" name="圖片 3"/>
          <p:cNvPicPr>
            <a:picLocks noChangeAspect="1"/>
          </p:cNvPicPr>
          <p:nvPr/>
        </p:nvPicPr>
        <p:blipFill>
          <a:blip r:embed="rId2" cstate="print">
            <a:clrChange>
              <a:clrFrom>
                <a:srgbClr val="000000">
                  <a:alpha val="0"/>
                </a:srgbClr>
              </a:clrFrom>
              <a:clrTo>
                <a:srgbClr val="000000">
                  <a:alpha val="0"/>
                </a:srgbClr>
              </a:clrTo>
            </a:clrChange>
            <a:lum bright="70000" contrast="-70000"/>
            <a:extLst>
              <a:ext uri="{BEBA8EAE-BF5A-486C-A8C5-ECC9F3942E4B}">
                <a14:imgProps xmlns:a14="http://schemas.microsoft.com/office/drawing/2010/main">
                  <a14:imgLayer r:embed="rId3">
                    <a14:imgEffect>
                      <a14:artisticPlasticWrap/>
                    </a14:imgEffect>
                    <a14:imgEffect>
                      <a14:colorTemperature colorTemp="11200"/>
                    </a14:imgEffect>
                    <a14:imgEffect>
                      <a14:brightnessContrast bright="-40000" contrast="100000"/>
                    </a14:imgEffect>
                  </a14:imgLayer>
                </a14:imgProps>
              </a:ext>
              <a:ext uri="{28A0092B-C50C-407E-A947-70E740481C1C}">
                <a14:useLocalDpi xmlns:a14="http://schemas.microsoft.com/office/drawing/2010/main" val="0"/>
              </a:ext>
            </a:extLst>
          </a:blip>
          <a:stretch>
            <a:fillRect/>
          </a:stretch>
        </p:blipFill>
        <p:spPr>
          <a:xfrm>
            <a:off x="9046154" y="5737046"/>
            <a:ext cx="2862472" cy="836474"/>
          </a:xfrm>
          <a:prstGeom prst="rect">
            <a:avLst/>
          </a:prstGeom>
        </p:spPr>
      </p:pic>
    </p:spTree>
    <p:extLst>
      <p:ext uri="{BB962C8B-B14F-4D97-AF65-F5344CB8AC3E}">
        <p14:creationId xmlns:p14="http://schemas.microsoft.com/office/powerpoint/2010/main" val="1064423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75485" y="2725593"/>
            <a:ext cx="7910301" cy="1014840"/>
            <a:chOff x="2988720" y="2892600"/>
            <a:chExt cx="6348740" cy="1014840"/>
          </a:xfrm>
        </p:grpSpPr>
        <p:sp>
          <p:nvSpPr>
            <p:cNvPr id="5" name="CustomShape 4"/>
            <p:cNvSpPr/>
            <p:nvPr/>
          </p:nvSpPr>
          <p:spPr>
            <a:xfrm>
              <a:off x="4297318" y="2892600"/>
              <a:ext cx="5040142" cy="1014840"/>
            </a:xfrm>
            <a:prstGeom prst="rect">
              <a:avLst/>
            </a:prstGeom>
            <a:noFill/>
            <a:ln w="0">
              <a:noFill/>
            </a:ln>
          </p:spPr>
          <p:style>
            <a:lnRef idx="0">
              <a:scrgbClr r="0" g="0" b="0"/>
            </a:lnRef>
            <a:fillRef idx="0">
              <a:scrgbClr r="0" g="0" b="0"/>
            </a:fillRef>
            <a:effectRef idx="0">
              <a:scrgbClr r="0" g="0" b="0"/>
            </a:effectRef>
            <a:fontRef idx="minor"/>
          </p:style>
          <p:txBody>
            <a:bodyPr lIns="108000" tIns="45000" rIns="108000" bIns="45000">
              <a:noAutofit/>
            </a:bodyPr>
            <a:lstStyle/>
            <a:p>
              <a:pPr>
                <a:lnSpc>
                  <a:spcPct val="100000"/>
                </a:lnSpc>
              </a:pPr>
              <a:r>
                <a:rPr lang="zh-TW" sz="6600" b="1" strike="noStrike" spc="-1" dirty="0">
                  <a:solidFill>
                    <a:srgbClr val="000000"/>
                  </a:solidFill>
                  <a:effectLst>
                    <a:outerShdw blurRad="60007" dist="200025" dir="15000000" sy="30000" kx="-1800000" algn="bl" rotWithShape="0">
                      <a:prstClr val="black">
                        <a:alpha val="32000"/>
                      </a:prstClr>
                    </a:outerShdw>
                  </a:effectLst>
                  <a:latin typeface="微軟正黑體"/>
                  <a:ea typeface="微軟正黑體"/>
                </a:rPr>
                <a:t>計畫</a:t>
              </a:r>
              <a:r>
                <a:rPr lang="zh-TW" altLang="en-US" sz="6600" b="1" spc="-1" dirty="0">
                  <a:solidFill>
                    <a:srgbClr val="000000"/>
                  </a:solidFill>
                  <a:effectLst>
                    <a:outerShdw blurRad="60007" dist="200025" dir="15000000" sy="30000" kx="-1800000" algn="bl" rotWithShape="0">
                      <a:prstClr val="black">
                        <a:alpha val="32000"/>
                      </a:prstClr>
                    </a:outerShdw>
                  </a:effectLst>
                  <a:latin typeface="微軟正黑體"/>
                  <a:ea typeface="微軟正黑體"/>
                </a:rPr>
                <a:t>精神與目標</a:t>
              </a:r>
              <a:endParaRPr lang="en-US" sz="6600" b="0" strike="noStrike" spc="-1" dirty="0">
                <a:effectLst>
                  <a:outerShdw blurRad="60007" dist="200025" dir="15000000" sy="30000" kx="-1800000" algn="bl" rotWithShape="0">
                    <a:prstClr val="black">
                      <a:alpha val="32000"/>
                    </a:prstClr>
                  </a:outerShdw>
                </a:effectLst>
                <a:latin typeface="Calibri"/>
              </a:endParaRPr>
            </a:p>
          </p:txBody>
        </p:sp>
        <p:sp>
          <p:nvSpPr>
            <p:cNvPr id="6" name="CustomShape 5"/>
            <p:cNvSpPr/>
            <p:nvPr/>
          </p:nvSpPr>
          <p:spPr>
            <a:xfrm>
              <a:off x="2988720" y="2892600"/>
              <a:ext cx="1137600" cy="1014840"/>
            </a:xfrm>
            <a:prstGeom prst="rect">
              <a:avLst/>
            </a:prstGeom>
            <a:noFill/>
            <a:ln w="0">
              <a:noFill/>
            </a:ln>
          </p:spPr>
          <p:style>
            <a:lnRef idx="0">
              <a:scrgbClr r="0" g="0" b="0"/>
            </a:lnRef>
            <a:fillRef idx="0">
              <a:scrgbClr r="0" g="0" b="0"/>
            </a:fillRef>
            <a:effectRef idx="0">
              <a:scrgbClr r="0" g="0" b="0"/>
            </a:effectRef>
            <a:fontRef idx="minor"/>
          </p:style>
          <p:txBody>
            <a:bodyPr lIns="108000" tIns="45000" rIns="108000" bIns="45000">
              <a:noAutofit/>
            </a:bodyPr>
            <a:lstStyle/>
            <a:p>
              <a:pPr algn="ctr">
                <a:lnSpc>
                  <a:spcPct val="100000"/>
                </a:lnSpc>
              </a:pPr>
              <a:r>
                <a:rPr lang="en-US" sz="6600" b="1" strike="noStrike" spc="-1" dirty="0">
                  <a:solidFill>
                    <a:srgbClr val="000000"/>
                  </a:solidFill>
                  <a:effectLst>
                    <a:outerShdw blurRad="60007" dist="200025" dir="15000000" sy="30000" kx="-1800000" algn="bl" rotWithShape="0">
                      <a:prstClr val="black">
                        <a:alpha val="32000"/>
                      </a:prstClr>
                    </a:outerShdw>
                  </a:effectLst>
                  <a:latin typeface="微軟正黑體"/>
                  <a:ea typeface="微軟正黑體"/>
                </a:rPr>
                <a:t>0</a:t>
              </a:r>
              <a:r>
                <a:rPr lang="en-US" altLang="zh-TW" sz="6600" b="1" spc="-1" dirty="0">
                  <a:solidFill>
                    <a:srgbClr val="000000"/>
                  </a:solidFill>
                  <a:effectLst>
                    <a:outerShdw blurRad="60007" dist="200025" dir="15000000" sy="30000" kx="-1800000" algn="bl" rotWithShape="0">
                      <a:prstClr val="black">
                        <a:alpha val="32000"/>
                      </a:prstClr>
                    </a:outerShdw>
                  </a:effectLst>
                  <a:latin typeface="微軟正黑體"/>
                  <a:ea typeface="微軟正黑體"/>
                </a:rPr>
                <a:t>1</a:t>
              </a:r>
              <a:endParaRPr lang="en-US" sz="6600" b="0" strike="noStrike" spc="-1" dirty="0">
                <a:effectLst>
                  <a:outerShdw blurRad="60007" dist="200025" dir="15000000" sy="30000" kx="-1800000" algn="bl" rotWithShape="0">
                    <a:prstClr val="black">
                      <a:alpha val="32000"/>
                    </a:prstClr>
                  </a:outerShdw>
                </a:effectLst>
                <a:latin typeface="Calibri"/>
              </a:endParaRPr>
            </a:p>
          </p:txBody>
        </p:sp>
      </p:grpSp>
      <p:cxnSp>
        <p:nvCxnSpPr>
          <p:cNvPr id="10" name="直線接點 9"/>
          <p:cNvCxnSpPr/>
          <p:nvPr/>
        </p:nvCxnSpPr>
        <p:spPr>
          <a:xfrm>
            <a:off x="1546167" y="3740433"/>
            <a:ext cx="9168938" cy="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4579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橢圓 5"/>
          <p:cNvSpPr/>
          <p:nvPr/>
        </p:nvSpPr>
        <p:spPr>
          <a:xfrm>
            <a:off x="260725" y="409871"/>
            <a:ext cx="1795549" cy="773475"/>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 name="內容版面配置區 2"/>
          <p:cNvSpPr txBox="1">
            <a:spLocks/>
          </p:cNvSpPr>
          <p:nvPr/>
        </p:nvSpPr>
        <p:spPr>
          <a:xfrm>
            <a:off x="655799" y="1255222"/>
            <a:ext cx="10515600" cy="48629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nSpc>
                <a:spcPct val="114000"/>
              </a:lnSpc>
              <a:buFont typeface="+mj-lt"/>
              <a:buAutoNum type="arabicPeriod"/>
            </a:pPr>
            <a:r>
              <a:rPr lang="zh-TW" altLang="en-US" b="1" u="sng" dirty="0">
                <a:solidFill>
                  <a:schemeClr val="tx2">
                    <a:lumMod val="50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接軌國際高教改革潮流</a:t>
            </a:r>
            <a:endParaRPr lang="en-US" altLang="zh-TW" b="1" u="sng" dirty="0">
              <a:solidFill>
                <a:schemeClr val="tx2">
                  <a:lumMod val="50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p>
            <a:pPr marL="360000" indent="0">
              <a:lnSpc>
                <a:spcPct val="114000"/>
              </a:lnSpc>
              <a:buNone/>
            </a:pPr>
            <a:r>
              <a:rPr lang="zh-TW" altLang="en-US" sz="1800" dirty="0">
                <a:solidFill>
                  <a:schemeClr val="tx2">
                    <a:lumMod val="50000"/>
                  </a:schemeClr>
                </a:solidFill>
                <a:latin typeface="微軟正黑體" panose="020B0604030504040204" pitchFamily="34" charset="-120"/>
                <a:ea typeface="微軟正黑體" panose="020B0604030504040204" pitchFamily="34" charset="-120"/>
              </a:rPr>
              <a:t>從</a:t>
            </a:r>
            <a:r>
              <a:rPr lang="en-US" altLang="zh-TW" sz="1800" dirty="0">
                <a:solidFill>
                  <a:schemeClr val="tx2">
                    <a:lumMod val="50000"/>
                  </a:schemeClr>
                </a:solidFill>
                <a:latin typeface="微軟正黑體" panose="020B0604030504040204" pitchFamily="34" charset="-120"/>
                <a:ea typeface="微軟正黑體" panose="020B0604030504040204" pitchFamily="34" charset="-120"/>
              </a:rPr>
              <a:t>1990</a:t>
            </a:r>
            <a:r>
              <a:rPr lang="zh-TW" altLang="en-US" sz="1800" dirty="0">
                <a:solidFill>
                  <a:schemeClr val="tx2">
                    <a:lumMod val="50000"/>
                  </a:schemeClr>
                </a:solidFill>
                <a:latin typeface="微軟正黑體" panose="020B0604030504040204" pitchFamily="34" charset="-120"/>
                <a:ea typeface="微軟正黑體" panose="020B0604030504040204" pitchFamily="34" charset="-120"/>
              </a:rPr>
              <a:t>年迄今，教與學的學術</a:t>
            </a:r>
            <a:r>
              <a:rPr lang="en-US" altLang="zh-TW" sz="1800" dirty="0">
                <a:solidFill>
                  <a:schemeClr val="tx2">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(Scholarship of Teaching and Learning, </a:t>
            </a:r>
            <a:r>
              <a:rPr lang="en-US" altLang="zh-TW" sz="1800" dirty="0" err="1">
                <a:solidFill>
                  <a:schemeClr val="tx2">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SoTL</a:t>
            </a:r>
            <a:r>
              <a:rPr lang="en-US" altLang="zh-TW" sz="1800" dirty="0">
                <a:solidFill>
                  <a:schemeClr val="tx2">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800" dirty="0">
                <a:solidFill>
                  <a:schemeClr val="tx2">
                    <a:lumMod val="50000"/>
                  </a:schemeClr>
                </a:solidFill>
                <a:latin typeface="微軟正黑體" panose="020B0604030504040204" pitchFamily="34" charset="-120"/>
                <a:ea typeface="微軟正黑體" panose="020B0604030504040204" pitchFamily="34" charset="-120"/>
              </a:rPr>
              <a:t>的理念在西方大學蔚為風潮，強調將大學中有關知識的教授及轉譯亦視為一項專業的學術研究工作，鼓勵大學教師研討能夠引領學生進入學術殿堂並投入有意義之學習的教學方式。</a:t>
            </a:r>
            <a:endParaRPr lang="en-US" altLang="zh-TW" sz="1800" dirty="0">
              <a:solidFill>
                <a:schemeClr val="tx2">
                  <a:lumMod val="50000"/>
                </a:schemeClr>
              </a:solidFill>
              <a:latin typeface="微軟正黑體" panose="020B0604030504040204" pitchFamily="34" charset="-120"/>
              <a:ea typeface="微軟正黑體" panose="020B0604030504040204" pitchFamily="34" charset="-120"/>
            </a:endParaRPr>
          </a:p>
          <a:p>
            <a:pPr marL="0" indent="0">
              <a:lnSpc>
                <a:spcPct val="114000"/>
              </a:lnSpc>
              <a:buNone/>
            </a:pPr>
            <a:r>
              <a:rPr lang="en-US" altLang="zh-TW" b="1" dirty="0">
                <a:solidFill>
                  <a:schemeClr val="tx2">
                    <a:lumMod val="50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2. </a:t>
            </a:r>
            <a:r>
              <a:rPr lang="zh-TW" altLang="en-US" b="1" u="sng" dirty="0">
                <a:solidFill>
                  <a:schemeClr val="tx2">
                    <a:lumMod val="50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平衡臺灣高教實務現場重研究、輕教學現象</a:t>
            </a:r>
            <a:endParaRPr lang="en-US" altLang="zh-TW" b="1" u="sng" dirty="0">
              <a:solidFill>
                <a:schemeClr val="tx2">
                  <a:lumMod val="50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p>
            <a:pPr marL="360000" indent="0">
              <a:lnSpc>
                <a:spcPct val="114000"/>
              </a:lnSpc>
              <a:buNone/>
            </a:pPr>
            <a:r>
              <a:rPr lang="en-US" altLang="zh-TW" sz="1800" dirty="0">
                <a:solidFill>
                  <a:schemeClr val="tx2">
                    <a:lumMod val="50000"/>
                  </a:schemeClr>
                </a:solidFill>
                <a:latin typeface="微軟正黑體" panose="020B0604030504040204" pitchFamily="34" charset="-120"/>
                <a:ea typeface="微軟正黑體" panose="020B0604030504040204" pitchFamily="34" charset="-120"/>
              </a:rPr>
              <a:t>102</a:t>
            </a:r>
            <a:r>
              <a:rPr lang="zh-TW" altLang="en-US" sz="1800" dirty="0">
                <a:solidFill>
                  <a:schemeClr val="tx2">
                    <a:lumMod val="50000"/>
                  </a:schemeClr>
                </a:solidFill>
                <a:latin typeface="微軟正黑體" panose="020B0604030504040204" pitchFamily="34" charset="-120"/>
                <a:ea typeface="微軟正黑體" panose="020B0604030504040204" pitchFamily="34" charset="-120"/>
              </a:rPr>
              <a:t>年教育部制定「補助大專校院推動教師多元升等制度試辦學校計畫審查作業要點」，推動教學升等各校自審與多元升等試辦，希冀翻轉重研究、輕教學現象；然而多元升等制度受限於長期發展的升等量化指標現象，依然難以落實。</a:t>
            </a:r>
            <a:endParaRPr lang="en-US" altLang="zh-TW" sz="1800" dirty="0">
              <a:solidFill>
                <a:schemeClr val="tx2">
                  <a:lumMod val="50000"/>
                </a:schemeClr>
              </a:solidFill>
              <a:latin typeface="微軟正黑體" panose="020B0604030504040204" pitchFamily="34" charset="-120"/>
              <a:ea typeface="微軟正黑體" panose="020B0604030504040204" pitchFamily="34" charset="-120"/>
            </a:endParaRPr>
          </a:p>
          <a:p>
            <a:pPr marL="0" indent="0">
              <a:lnSpc>
                <a:spcPct val="114000"/>
              </a:lnSpc>
              <a:buNone/>
            </a:pPr>
            <a:r>
              <a:rPr lang="en-US" altLang="zh-TW" b="1" dirty="0">
                <a:solidFill>
                  <a:schemeClr val="tx2">
                    <a:lumMod val="50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3. </a:t>
            </a:r>
            <a:r>
              <a:rPr lang="zh-TW" altLang="en-US" b="1" u="sng" dirty="0">
                <a:solidFill>
                  <a:schemeClr val="tx2">
                    <a:lumMod val="50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教師專業發展的深化</a:t>
            </a:r>
            <a:endParaRPr lang="en-US" altLang="zh-TW" b="1" u="sng" dirty="0">
              <a:solidFill>
                <a:schemeClr val="tx2">
                  <a:lumMod val="50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p>
            <a:pPr marL="360000" indent="0">
              <a:lnSpc>
                <a:spcPct val="114000"/>
              </a:lnSpc>
              <a:buNone/>
            </a:pPr>
            <a:r>
              <a:rPr lang="zh-TW" altLang="en-US" sz="1800" dirty="0">
                <a:solidFill>
                  <a:schemeClr val="tx2">
                    <a:lumMod val="50000"/>
                  </a:schemeClr>
                </a:solidFill>
                <a:latin typeface="微軟正黑體" panose="020B0604030504040204" pitchFamily="34" charset="-120"/>
                <a:ea typeface="微軟正黑體" panose="020B0604030504040204" pitchFamily="34" charset="-120"/>
              </a:rPr>
              <a:t>在教學實踐研究計畫正式推動以前，各校針對教師專業發展的支持停留於行政層面，並未在教學上深化，影響整體教學品質，對於學用落差、大學畢業生就業競爭力等問題無直接幫助。</a:t>
            </a:r>
          </a:p>
        </p:txBody>
      </p:sp>
      <p:sp>
        <p:nvSpPr>
          <p:cNvPr id="2" name="矩形 1"/>
          <p:cNvSpPr/>
          <p:nvPr/>
        </p:nvSpPr>
        <p:spPr>
          <a:xfrm>
            <a:off x="655799" y="481747"/>
            <a:ext cx="1005403" cy="629724"/>
          </a:xfrm>
          <a:prstGeom prst="rect">
            <a:avLst/>
          </a:prstGeom>
        </p:spPr>
        <p:txBody>
          <a:bodyPr wrap="none">
            <a:spAutoFit/>
          </a:bodyPr>
          <a:lstStyle/>
          <a:p>
            <a:pPr>
              <a:lnSpc>
                <a:spcPct val="120000"/>
              </a:lnSpc>
              <a:spcBef>
                <a:spcPts val="600"/>
              </a:spcBef>
              <a:spcAft>
                <a:spcPts val="600"/>
              </a:spcAft>
              <a:buSzPct val="100000"/>
            </a:pPr>
            <a:r>
              <a:rPr lang="zh-TW" altLang="en-US" sz="3200" b="1" dirty="0">
                <a:solidFill>
                  <a:srgbClr val="FFFFCC"/>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緣起</a:t>
            </a:r>
            <a:endParaRPr lang="en-US" altLang="zh-TW" sz="3200" b="1" dirty="0">
              <a:solidFill>
                <a:srgbClr val="FFFFCC"/>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6218735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橢圓 9"/>
          <p:cNvSpPr/>
          <p:nvPr/>
        </p:nvSpPr>
        <p:spPr>
          <a:xfrm>
            <a:off x="4681813" y="3206639"/>
            <a:ext cx="2743200" cy="259882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內容版面配置區 2"/>
          <p:cNvSpPr txBox="1">
            <a:spLocks/>
          </p:cNvSpPr>
          <p:nvPr/>
        </p:nvSpPr>
        <p:spPr>
          <a:xfrm>
            <a:off x="762779" y="1470383"/>
            <a:ext cx="10619324" cy="522501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0000" indent="0">
              <a:lnSpc>
                <a:spcPct val="120000"/>
              </a:lnSpc>
              <a:spcBef>
                <a:spcPts val="600"/>
              </a:spcBef>
              <a:spcAft>
                <a:spcPts val="600"/>
              </a:spcAft>
              <a:buSzPct val="100000"/>
              <a:buNone/>
            </a:pPr>
            <a:r>
              <a:rPr lang="zh-TW" altLang="zh-TW" sz="2400" dirty="0">
                <a:solidFill>
                  <a:schemeClr val="tx2">
                    <a:lumMod val="50000"/>
                  </a:schemeClr>
                </a:solidFill>
                <a:latin typeface="微軟正黑體" panose="020B0604030504040204" pitchFamily="34" charset="-120"/>
                <a:ea typeface="微軟正黑體" panose="020B0604030504040204" pitchFamily="34" charset="-120"/>
              </a:rPr>
              <a:t>教育部於</a:t>
            </a:r>
            <a:r>
              <a:rPr lang="en-US" altLang="zh-TW" sz="2400" dirty="0">
                <a:solidFill>
                  <a:schemeClr val="tx2">
                    <a:lumMod val="50000"/>
                  </a:schemeClr>
                </a:solidFill>
                <a:latin typeface="微軟正黑體" panose="020B0604030504040204" pitchFamily="34" charset="-120"/>
                <a:ea typeface="微軟正黑體" panose="020B0604030504040204" pitchFamily="34" charset="-120"/>
              </a:rPr>
              <a:t>2017</a:t>
            </a:r>
            <a:r>
              <a:rPr lang="zh-TW" altLang="zh-TW" sz="2400" dirty="0">
                <a:solidFill>
                  <a:schemeClr val="tx2">
                    <a:lumMod val="50000"/>
                  </a:schemeClr>
                </a:solidFill>
                <a:latin typeface="微軟正黑體" panose="020B0604030504040204" pitchFamily="34" charset="-120"/>
                <a:ea typeface="微軟正黑體" panose="020B0604030504040204" pitchFamily="34" charset="-120"/>
              </a:rPr>
              <a:t>年</a:t>
            </a:r>
            <a:r>
              <a:rPr lang="en-US" altLang="zh-TW" sz="2400" dirty="0">
                <a:solidFill>
                  <a:schemeClr val="tx2">
                    <a:lumMod val="50000"/>
                  </a:schemeClr>
                </a:solidFill>
                <a:latin typeface="微軟正黑體" panose="020B0604030504040204" pitchFamily="34" charset="-120"/>
                <a:ea typeface="微軟正黑體" panose="020B0604030504040204" pitchFamily="34" charset="-120"/>
              </a:rPr>
              <a:t>12</a:t>
            </a:r>
            <a:r>
              <a:rPr lang="zh-TW" altLang="zh-TW" sz="2400" dirty="0">
                <a:solidFill>
                  <a:schemeClr val="tx2">
                    <a:lumMod val="50000"/>
                  </a:schemeClr>
                </a:solidFill>
                <a:latin typeface="微軟正黑體" panose="020B0604030504040204" pitchFamily="34" charset="-120"/>
                <a:ea typeface="微軟正黑體" panose="020B0604030504040204" pitchFamily="34" charset="-120"/>
              </a:rPr>
              <a:t>月公告</a:t>
            </a:r>
            <a:r>
              <a:rPr lang="zh-TW" altLang="zh-TW" sz="2400" b="1" u="sng" dirty="0">
                <a:solidFill>
                  <a:schemeClr val="tx2">
                    <a:lumMod val="50000"/>
                  </a:schemeClr>
                </a:solidFill>
                <a:latin typeface="微軟正黑體" panose="020B0604030504040204" pitchFamily="34" charset="-120"/>
                <a:ea typeface="微軟正黑體" panose="020B0604030504040204" pitchFamily="34" charset="-120"/>
              </a:rPr>
              <a:t>｢教育部補助大專校院教學實踐研究計畫作業要點｣</a:t>
            </a:r>
            <a:r>
              <a:rPr lang="zh-TW" altLang="en-US" sz="2400" dirty="0">
                <a:solidFill>
                  <a:schemeClr val="tx2">
                    <a:lumMod val="50000"/>
                  </a:schemeClr>
                </a:solidFill>
                <a:latin typeface="微軟正黑體" panose="020B0604030504040204" pitchFamily="34" charset="-120"/>
                <a:ea typeface="微軟正黑體" panose="020B0604030504040204" pitchFamily="34" charset="-120"/>
              </a:rPr>
              <a:t>，</a:t>
            </a:r>
            <a:r>
              <a:rPr lang="zh-TW" altLang="zh-TW" sz="2400" dirty="0">
                <a:solidFill>
                  <a:schemeClr val="tx2">
                    <a:lumMod val="50000"/>
                  </a:schemeClr>
                </a:solidFill>
                <a:latin typeface="微軟正黑體" panose="020B0604030504040204" pitchFamily="34" charset="-120"/>
                <a:ea typeface="微軟正黑體" panose="020B0604030504040204" pitchFamily="34" charset="-120"/>
              </a:rPr>
              <a:t>推動</a:t>
            </a:r>
            <a:r>
              <a:rPr lang="zh-TW" altLang="zh-TW" sz="2400" b="1" u="sng" dirty="0">
                <a:solidFill>
                  <a:schemeClr val="tx2">
                    <a:lumMod val="50000"/>
                  </a:schemeClr>
                </a:solidFill>
                <a:latin typeface="微軟正黑體" panose="020B0604030504040204" pitchFamily="34" charset="-120"/>
                <a:ea typeface="微軟正黑體" panose="020B0604030504040204" pitchFamily="34" charset="-120"/>
              </a:rPr>
              <a:t>｢大專校院教學實踐研究計畫｣</a:t>
            </a:r>
            <a:r>
              <a:rPr lang="zh-TW" altLang="zh-TW" sz="2400" dirty="0">
                <a:solidFill>
                  <a:schemeClr val="tx2">
                    <a:lumMod val="50000"/>
                  </a:schemeClr>
                </a:solidFill>
                <a:latin typeface="微軟正黑體" panose="020B0604030504040204" pitchFamily="34" charset="-120"/>
                <a:ea typeface="微軟正黑體" panose="020B0604030504040204" pitchFamily="34" charset="-120"/>
              </a:rPr>
              <a:t>，</a:t>
            </a:r>
            <a:r>
              <a:rPr lang="zh-TW" altLang="en-US" sz="2400" dirty="0">
                <a:solidFill>
                  <a:schemeClr val="tx2">
                    <a:lumMod val="50000"/>
                  </a:schemeClr>
                </a:solidFill>
                <a:latin typeface="微軟正黑體" panose="020B0604030504040204" pitchFamily="34" charset="-120"/>
                <a:ea typeface="微軟正黑體" panose="020B0604030504040204" pitchFamily="34" charset="-120"/>
              </a:rPr>
              <a:t>促進大學重新檢視高教核心任務，重視教學品質，提供創新教學所需支持，建構多元升等的友善環境。</a:t>
            </a:r>
            <a:endParaRPr lang="en-US" altLang="zh-TW" sz="2400" dirty="0">
              <a:solidFill>
                <a:schemeClr val="tx2">
                  <a:lumMod val="50000"/>
                </a:schemeClr>
              </a:solidFill>
              <a:latin typeface="微軟正黑體" panose="020B0604030504040204" pitchFamily="34" charset="-120"/>
              <a:ea typeface="微軟正黑體" panose="020B0604030504040204" pitchFamily="34" charset="-120"/>
            </a:endParaRPr>
          </a:p>
        </p:txBody>
      </p:sp>
      <p:pic>
        <p:nvPicPr>
          <p:cNvPr id="7" name="圖片 6"/>
          <p:cNvPicPr>
            <a:picLocks noChangeAspect="1"/>
          </p:cNvPicPr>
          <p:nvPr/>
        </p:nvPicPr>
        <p:blipFill>
          <a:blip r:embed="rId2"/>
          <a:stretch>
            <a:fillRect/>
          </a:stretch>
        </p:blipFill>
        <p:spPr>
          <a:xfrm>
            <a:off x="4257985" y="2930644"/>
            <a:ext cx="3590855" cy="1152244"/>
          </a:xfrm>
          <a:prstGeom prst="rect">
            <a:avLst/>
          </a:prstGeom>
        </p:spPr>
      </p:pic>
      <p:pic>
        <p:nvPicPr>
          <p:cNvPr id="8" name="圖片 7"/>
          <p:cNvPicPr>
            <a:picLocks noChangeAspect="1"/>
          </p:cNvPicPr>
          <p:nvPr/>
        </p:nvPicPr>
        <p:blipFill>
          <a:blip r:embed="rId3"/>
          <a:stretch>
            <a:fillRect/>
          </a:stretch>
        </p:blipFill>
        <p:spPr>
          <a:xfrm>
            <a:off x="2250644" y="4653216"/>
            <a:ext cx="3590855" cy="1152244"/>
          </a:xfrm>
          <a:prstGeom prst="rect">
            <a:avLst/>
          </a:prstGeom>
        </p:spPr>
      </p:pic>
      <p:pic>
        <p:nvPicPr>
          <p:cNvPr id="9" name="圖片 8"/>
          <p:cNvPicPr>
            <a:picLocks noChangeAspect="1"/>
          </p:cNvPicPr>
          <p:nvPr/>
        </p:nvPicPr>
        <p:blipFill>
          <a:blip r:embed="rId4"/>
          <a:stretch>
            <a:fillRect/>
          </a:stretch>
        </p:blipFill>
        <p:spPr>
          <a:xfrm>
            <a:off x="6503262" y="4659878"/>
            <a:ext cx="3590855" cy="1152244"/>
          </a:xfrm>
          <a:prstGeom prst="rect">
            <a:avLst/>
          </a:prstGeom>
        </p:spPr>
      </p:pic>
      <p:sp>
        <p:nvSpPr>
          <p:cNvPr id="12" name="橢圓 11"/>
          <p:cNvSpPr/>
          <p:nvPr/>
        </p:nvSpPr>
        <p:spPr>
          <a:xfrm>
            <a:off x="260725" y="409871"/>
            <a:ext cx="2856548" cy="910883"/>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800" b="1" dirty="0">
                <a:solidFill>
                  <a:srgbClr val="FFFFCC"/>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有鑑於前述</a:t>
            </a:r>
          </a:p>
        </p:txBody>
      </p:sp>
    </p:spTree>
    <p:extLst>
      <p:ext uri="{BB962C8B-B14F-4D97-AF65-F5344CB8AC3E}">
        <p14:creationId xmlns:p14="http://schemas.microsoft.com/office/powerpoint/2010/main" val="3632438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 name="矩形 161"/>
          <p:cNvSpPr/>
          <p:nvPr/>
        </p:nvSpPr>
        <p:spPr>
          <a:xfrm>
            <a:off x="272716" y="1122219"/>
            <a:ext cx="11662610" cy="54229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84" name="그룹 101">
            <a:extLst>
              <a:ext uri="{FF2B5EF4-FFF2-40B4-BE49-F238E27FC236}">
                <a16:creationId xmlns:a16="http://schemas.microsoft.com/office/drawing/2014/main" id="{FBEBE434-ABB6-4231-A08F-442C66A0F1E7}"/>
              </a:ext>
            </a:extLst>
          </p:cNvPr>
          <p:cNvGrpSpPr/>
          <p:nvPr/>
        </p:nvGrpSpPr>
        <p:grpSpPr>
          <a:xfrm flipH="1">
            <a:off x="1429871" y="3768397"/>
            <a:ext cx="4342124" cy="1947366"/>
            <a:chOff x="6319854" y="4022016"/>
            <a:chExt cx="3956473" cy="2066287"/>
          </a:xfrm>
          <a:solidFill>
            <a:schemeClr val="bg2"/>
          </a:solidFill>
        </p:grpSpPr>
        <p:grpSp>
          <p:nvGrpSpPr>
            <p:cNvPr id="85" name="그룹 102">
              <a:extLst>
                <a:ext uri="{FF2B5EF4-FFF2-40B4-BE49-F238E27FC236}">
                  <a16:creationId xmlns:a16="http://schemas.microsoft.com/office/drawing/2014/main" id="{90087DC3-2F44-4C3C-B7CA-9D94D2FFE7BD}"/>
                </a:ext>
              </a:extLst>
            </p:cNvPr>
            <p:cNvGrpSpPr/>
            <p:nvPr/>
          </p:nvGrpSpPr>
          <p:grpSpPr>
            <a:xfrm>
              <a:off x="9196326" y="4360204"/>
              <a:ext cx="1080001" cy="1728099"/>
              <a:chOff x="9196326" y="4360204"/>
              <a:chExt cx="1080001" cy="1728099"/>
            </a:xfrm>
            <a:grpFill/>
          </p:grpSpPr>
          <p:sp>
            <p:nvSpPr>
              <p:cNvPr id="94" name="Rectangle 32">
                <a:extLst>
                  <a:ext uri="{FF2B5EF4-FFF2-40B4-BE49-F238E27FC236}">
                    <a16:creationId xmlns:a16="http://schemas.microsoft.com/office/drawing/2014/main" id="{78C624C8-A2A2-4330-928B-D03DAA3A1883}"/>
                  </a:ext>
                </a:extLst>
              </p:cNvPr>
              <p:cNvSpPr/>
              <p:nvPr/>
            </p:nvSpPr>
            <p:spPr>
              <a:xfrm rot="10800000">
                <a:off x="10156012" y="4360204"/>
                <a:ext cx="120315" cy="1224000"/>
              </a:xfrm>
              <a:prstGeom prst="rect">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a:p>
            </p:txBody>
          </p:sp>
          <p:sp>
            <p:nvSpPr>
              <p:cNvPr id="95" name="Block Arc 83">
                <a:extLst>
                  <a:ext uri="{FF2B5EF4-FFF2-40B4-BE49-F238E27FC236}">
                    <a16:creationId xmlns:a16="http://schemas.microsoft.com/office/drawing/2014/main" id="{75FADE6B-6CDB-4D5B-A61D-B33F52233506}"/>
                  </a:ext>
                </a:extLst>
              </p:cNvPr>
              <p:cNvSpPr/>
              <p:nvPr/>
            </p:nvSpPr>
            <p:spPr>
              <a:xfrm rot="10800000">
                <a:off x="9196327" y="5008303"/>
                <a:ext cx="1080000" cy="1080000"/>
              </a:xfrm>
              <a:prstGeom prst="blockArc">
                <a:avLst>
                  <a:gd name="adj1" fmla="val 10795309"/>
                  <a:gd name="adj2" fmla="val 21580245"/>
                  <a:gd name="adj3" fmla="val 11055"/>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a:solidFill>
                    <a:schemeClr val="tx1"/>
                  </a:solidFill>
                </a:endParaRPr>
              </a:p>
            </p:txBody>
          </p:sp>
          <p:sp>
            <p:nvSpPr>
              <p:cNvPr id="96" name="Rectangle 32">
                <a:extLst>
                  <a:ext uri="{FF2B5EF4-FFF2-40B4-BE49-F238E27FC236}">
                    <a16:creationId xmlns:a16="http://schemas.microsoft.com/office/drawing/2014/main" id="{B0A7C194-8D86-47F5-9E5F-3617EA8CE6AD}"/>
                  </a:ext>
                </a:extLst>
              </p:cNvPr>
              <p:cNvSpPr/>
              <p:nvPr/>
            </p:nvSpPr>
            <p:spPr>
              <a:xfrm rot="10800000">
                <a:off x="9196326" y="5043827"/>
                <a:ext cx="120315" cy="509967"/>
              </a:xfrm>
              <a:prstGeom prst="rect">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a:p>
            </p:txBody>
          </p:sp>
        </p:grpSp>
        <p:grpSp>
          <p:nvGrpSpPr>
            <p:cNvPr id="86" name="그룹 103">
              <a:extLst>
                <a:ext uri="{FF2B5EF4-FFF2-40B4-BE49-F238E27FC236}">
                  <a16:creationId xmlns:a16="http://schemas.microsoft.com/office/drawing/2014/main" id="{B688FF87-E042-4826-8DD6-B3DCBDBA7A68}"/>
                </a:ext>
              </a:extLst>
            </p:cNvPr>
            <p:cNvGrpSpPr/>
            <p:nvPr/>
          </p:nvGrpSpPr>
          <p:grpSpPr>
            <a:xfrm rot="10800000">
              <a:off x="8236185" y="4022016"/>
              <a:ext cx="1080001" cy="1080000"/>
              <a:chOff x="9196326" y="5008303"/>
              <a:chExt cx="1080001" cy="1080000"/>
            </a:xfrm>
            <a:grpFill/>
          </p:grpSpPr>
          <p:sp>
            <p:nvSpPr>
              <p:cNvPr id="91" name="Rectangle 32">
                <a:extLst>
                  <a:ext uri="{FF2B5EF4-FFF2-40B4-BE49-F238E27FC236}">
                    <a16:creationId xmlns:a16="http://schemas.microsoft.com/office/drawing/2014/main" id="{B23EE0BC-AAB2-4C30-A4E8-4BAC13340920}"/>
                  </a:ext>
                </a:extLst>
              </p:cNvPr>
              <p:cNvSpPr/>
              <p:nvPr/>
            </p:nvSpPr>
            <p:spPr>
              <a:xfrm rot="10800000">
                <a:off x="10156012" y="5043828"/>
                <a:ext cx="120315" cy="540376"/>
              </a:xfrm>
              <a:prstGeom prst="rect">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dirty="0"/>
              </a:p>
            </p:txBody>
          </p:sp>
          <p:sp>
            <p:nvSpPr>
              <p:cNvPr id="92" name="Block Arc 83">
                <a:extLst>
                  <a:ext uri="{FF2B5EF4-FFF2-40B4-BE49-F238E27FC236}">
                    <a16:creationId xmlns:a16="http://schemas.microsoft.com/office/drawing/2014/main" id="{A138EACE-294C-4480-9F94-87183AFFB03E}"/>
                  </a:ext>
                </a:extLst>
              </p:cNvPr>
              <p:cNvSpPr/>
              <p:nvPr/>
            </p:nvSpPr>
            <p:spPr>
              <a:xfrm rot="10800000">
                <a:off x="9196327" y="5008303"/>
                <a:ext cx="1080000" cy="1080000"/>
              </a:xfrm>
              <a:prstGeom prst="blockArc">
                <a:avLst>
                  <a:gd name="adj1" fmla="val 10795309"/>
                  <a:gd name="adj2" fmla="val 21580245"/>
                  <a:gd name="adj3" fmla="val 11055"/>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a:solidFill>
                    <a:schemeClr val="tx1"/>
                  </a:solidFill>
                </a:endParaRPr>
              </a:p>
            </p:txBody>
          </p:sp>
          <p:sp>
            <p:nvSpPr>
              <p:cNvPr id="93" name="Rectangle 32">
                <a:extLst>
                  <a:ext uri="{FF2B5EF4-FFF2-40B4-BE49-F238E27FC236}">
                    <a16:creationId xmlns:a16="http://schemas.microsoft.com/office/drawing/2014/main" id="{131F24AA-DFAB-4A74-B761-E547A9ACA1F4}"/>
                  </a:ext>
                </a:extLst>
              </p:cNvPr>
              <p:cNvSpPr/>
              <p:nvPr/>
            </p:nvSpPr>
            <p:spPr>
              <a:xfrm rot="10800000">
                <a:off x="9196326" y="5043827"/>
                <a:ext cx="120315" cy="509967"/>
              </a:xfrm>
              <a:prstGeom prst="rect">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a:p>
            </p:txBody>
          </p:sp>
        </p:grpSp>
        <p:sp>
          <p:nvSpPr>
            <p:cNvPr id="87" name="Block Arc 83">
              <a:extLst>
                <a:ext uri="{FF2B5EF4-FFF2-40B4-BE49-F238E27FC236}">
                  <a16:creationId xmlns:a16="http://schemas.microsoft.com/office/drawing/2014/main" id="{1C9C0CC3-2730-42B1-BD9F-78DFD017EC47}"/>
                </a:ext>
              </a:extLst>
            </p:cNvPr>
            <p:cNvSpPr/>
            <p:nvPr/>
          </p:nvSpPr>
          <p:spPr>
            <a:xfrm rot="5400000">
              <a:off x="7276738" y="4503827"/>
              <a:ext cx="1080000" cy="1080000"/>
            </a:xfrm>
            <a:prstGeom prst="blockArc">
              <a:avLst>
                <a:gd name="adj1" fmla="val 16247493"/>
                <a:gd name="adj2" fmla="val 21580245"/>
                <a:gd name="adj3" fmla="val 11055"/>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a:solidFill>
                  <a:schemeClr val="tx1"/>
                </a:solidFill>
              </a:endParaRPr>
            </a:p>
          </p:txBody>
        </p:sp>
        <p:sp>
          <p:nvSpPr>
            <p:cNvPr id="88" name="Rectangle 32">
              <a:extLst>
                <a:ext uri="{FF2B5EF4-FFF2-40B4-BE49-F238E27FC236}">
                  <a16:creationId xmlns:a16="http://schemas.microsoft.com/office/drawing/2014/main" id="{EB4F4993-5F05-4B00-8B7A-1C7A9F737F74}"/>
                </a:ext>
              </a:extLst>
            </p:cNvPr>
            <p:cNvSpPr/>
            <p:nvPr/>
          </p:nvSpPr>
          <p:spPr>
            <a:xfrm rot="16200000">
              <a:off x="7270818" y="5028315"/>
              <a:ext cx="120315" cy="990707"/>
            </a:xfrm>
            <a:prstGeom prst="rect">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dirty="0"/>
            </a:p>
          </p:txBody>
        </p:sp>
        <p:sp>
          <p:nvSpPr>
            <p:cNvPr id="89" name="Block Arc 83">
              <a:extLst>
                <a:ext uri="{FF2B5EF4-FFF2-40B4-BE49-F238E27FC236}">
                  <a16:creationId xmlns:a16="http://schemas.microsoft.com/office/drawing/2014/main" id="{9AC89B03-3F53-4F41-A68F-14F2BB155269}"/>
                </a:ext>
              </a:extLst>
            </p:cNvPr>
            <p:cNvSpPr/>
            <p:nvPr/>
          </p:nvSpPr>
          <p:spPr>
            <a:xfrm rot="16200000" flipH="1">
              <a:off x="6319854" y="4503827"/>
              <a:ext cx="1080000" cy="1080000"/>
            </a:xfrm>
            <a:prstGeom prst="blockArc">
              <a:avLst>
                <a:gd name="adj1" fmla="val 16247493"/>
                <a:gd name="adj2" fmla="val 21580245"/>
                <a:gd name="adj3" fmla="val 11055"/>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a:solidFill>
                  <a:schemeClr val="tx1"/>
                </a:solidFill>
              </a:endParaRPr>
            </a:p>
          </p:txBody>
        </p:sp>
        <p:sp>
          <p:nvSpPr>
            <p:cNvPr id="90" name="Rectangle 32">
              <a:extLst>
                <a:ext uri="{FF2B5EF4-FFF2-40B4-BE49-F238E27FC236}">
                  <a16:creationId xmlns:a16="http://schemas.microsoft.com/office/drawing/2014/main" id="{C16FF721-9392-43F9-9B4F-AA1A14D33E22}"/>
                </a:ext>
              </a:extLst>
            </p:cNvPr>
            <p:cNvSpPr/>
            <p:nvPr/>
          </p:nvSpPr>
          <p:spPr>
            <a:xfrm>
              <a:off x="6319854" y="4877064"/>
              <a:ext cx="120315" cy="187815"/>
            </a:xfrm>
            <a:prstGeom prst="rect">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dirty="0"/>
            </a:p>
          </p:txBody>
        </p:sp>
      </p:grpSp>
      <p:sp>
        <p:nvSpPr>
          <p:cNvPr id="3" name="矩形 2"/>
          <p:cNvSpPr/>
          <p:nvPr/>
        </p:nvSpPr>
        <p:spPr>
          <a:xfrm>
            <a:off x="272716" y="2365089"/>
            <a:ext cx="3877985" cy="461665"/>
          </a:xfrm>
          <a:prstGeom prst="rect">
            <a:avLst/>
          </a:prstGeom>
        </p:spPr>
        <p:txBody>
          <a:bodyPr wrap="none">
            <a:spAutoFit/>
          </a:bodyPr>
          <a:lstStyle/>
          <a:p>
            <a:r>
              <a:rPr lang="zh-TW" altLang="en-US" sz="2400" dirty="0">
                <a:latin typeface="微軟正黑體" panose="020B0604030504040204" pitchFamily="34" charset="-120"/>
                <a:ea typeface="微軟正黑體" panose="020B0604030504040204" pitchFamily="34" charset="-120"/>
              </a:rPr>
              <a:t>從解決</a:t>
            </a:r>
            <a:r>
              <a:rPr lang="zh-TW" altLang="en-US" sz="2400" b="1" dirty="0">
                <a:solidFill>
                  <a:srgbClr val="C00000"/>
                </a:solidFill>
                <a:latin typeface="微軟正黑體" panose="020B0604030504040204" pitchFamily="34" charset="-120"/>
                <a:ea typeface="微軟正黑體" panose="020B0604030504040204" pitchFamily="34" charset="-120"/>
              </a:rPr>
              <a:t>教學現場</a:t>
            </a:r>
            <a:r>
              <a:rPr lang="zh-TW" altLang="en-US" sz="2400" dirty="0">
                <a:latin typeface="微軟正黑體" panose="020B0604030504040204" pitchFamily="34" charset="-120"/>
                <a:ea typeface="微軟正黑體" panose="020B0604030504040204" pitchFamily="34" charset="-120"/>
              </a:rPr>
              <a:t>的問題出發</a:t>
            </a:r>
          </a:p>
        </p:txBody>
      </p:sp>
      <p:sp>
        <p:nvSpPr>
          <p:cNvPr id="10" name="Oval 23"/>
          <p:cNvSpPr/>
          <p:nvPr/>
        </p:nvSpPr>
        <p:spPr>
          <a:xfrm>
            <a:off x="574727" y="2820050"/>
            <a:ext cx="1871663" cy="1795180"/>
          </a:xfrm>
          <a:prstGeom prst="ellipse">
            <a:avLst/>
          </a:prstGeom>
          <a:solidFill>
            <a:schemeClr val="accent2">
              <a:alpha val="50000"/>
            </a:schemeClr>
          </a:solidFill>
          <a:ln>
            <a:noFill/>
          </a:ln>
          <a:effectLst>
            <a:outerShdw blurRad="76200" dir="13500000" sy="23000" kx="1200000" algn="br" rotWithShape="0">
              <a:prstClr val="black">
                <a:alpha val="20000"/>
              </a:prstClr>
            </a:outerShdw>
          </a:effectLst>
        </p:spPr>
        <p:style>
          <a:lnRef idx="0">
            <a:scrgbClr r="0" g="0" b="0"/>
          </a:lnRef>
          <a:fillRef idx="0">
            <a:scrgbClr r="0" g="0" b="0"/>
          </a:fillRef>
          <a:effectRef idx="0">
            <a:scrgbClr r="0" g="0" b="0"/>
          </a:effectRef>
          <a:fontRef idx="minor">
            <a:schemeClr val="lt1"/>
          </a:fontRef>
        </p:style>
        <p:txBody>
          <a:bodyPr rtlCol="0" anchor="ctr"/>
          <a:lstStyle/>
          <a:p>
            <a:pPr algn="ctr"/>
            <a:endParaRPr lang="ko-KR" altLang="en-US" sz="2700">
              <a:solidFill>
                <a:srgbClr val="262626"/>
              </a:solidFill>
              <a:cs typeface="Arial" pitchFamily="34" charset="0"/>
            </a:endParaRPr>
          </a:p>
        </p:txBody>
      </p:sp>
      <p:grpSp>
        <p:nvGrpSpPr>
          <p:cNvPr id="14" name="Group 90">
            <a:extLst>
              <a:ext uri="{FF2B5EF4-FFF2-40B4-BE49-F238E27FC236}">
                <a16:creationId xmlns:a16="http://schemas.microsoft.com/office/drawing/2014/main" id="{0182D6C7-0D7B-4802-9DAF-CE5BCA381CBA}"/>
              </a:ext>
            </a:extLst>
          </p:cNvPr>
          <p:cNvGrpSpPr/>
          <p:nvPr/>
        </p:nvGrpSpPr>
        <p:grpSpPr>
          <a:xfrm>
            <a:off x="815796" y="2987671"/>
            <a:ext cx="1401139" cy="1557138"/>
            <a:chOff x="7596534" y="1781236"/>
            <a:chExt cx="3532564" cy="4307246"/>
          </a:xfrm>
        </p:grpSpPr>
        <p:grpSp>
          <p:nvGrpSpPr>
            <p:cNvPr id="15" name="Group 43">
              <a:extLst>
                <a:ext uri="{FF2B5EF4-FFF2-40B4-BE49-F238E27FC236}">
                  <a16:creationId xmlns:a16="http://schemas.microsoft.com/office/drawing/2014/main" id="{1DDA1A07-544B-48C4-8B71-C05D414282D0}"/>
                </a:ext>
              </a:extLst>
            </p:cNvPr>
            <p:cNvGrpSpPr/>
            <p:nvPr/>
          </p:nvGrpSpPr>
          <p:grpSpPr>
            <a:xfrm>
              <a:off x="8868300" y="3762813"/>
              <a:ext cx="989035" cy="2325669"/>
              <a:chOff x="6660232" y="3023478"/>
              <a:chExt cx="1152128" cy="2709174"/>
            </a:xfrm>
          </p:grpSpPr>
          <p:grpSp>
            <p:nvGrpSpPr>
              <p:cNvPr id="55" name="Group 44">
                <a:extLst>
                  <a:ext uri="{FF2B5EF4-FFF2-40B4-BE49-F238E27FC236}">
                    <a16:creationId xmlns:a16="http://schemas.microsoft.com/office/drawing/2014/main" id="{D9BDBF3A-BF0F-49E2-ACDA-CA73A2900ACD}"/>
                  </a:ext>
                </a:extLst>
              </p:cNvPr>
              <p:cNvGrpSpPr/>
              <p:nvPr/>
            </p:nvGrpSpPr>
            <p:grpSpPr>
              <a:xfrm rot="5400000">
                <a:off x="5910032" y="3902442"/>
                <a:ext cx="2652420" cy="1008000"/>
                <a:chOff x="3215725" y="3292527"/>
                <a:chExt cx="2652420" cy="1008000"/>
              </a:xfrm>
            </p:grpSpPr>
            <p:sp>
              <p:nvSpPr>
                <p:cNvPr id="62" name="Block Arc 48">
                  <a:extLst>
                    <a:ext uri="{FF2B5EF4-FFF2-40B4-BE49-F238E27FC236}">
                      <a16:creationId xmlns:a16="http://schemas.microsoft.com/office/drawing/2014/main" id="{C0866321-415A-4795-9BA0-E40FCE3FEC59}"/>
                    </a:ext>
                  </a:extLst>
                </p:cNvPr>
                <p:cNvSpPr/>
                <p:nvPr/>
              </p:nvSpPr>
              <p:spPr>
                <a:xfrm rot="5400000">
                  <a:off x="4855267" y="3287648"/>
                  <a:ext cx="1008000" cy="1017757"/>
                </a:xfrm>
                <a:prstGeom prst="blockArc">
                  <a:avLst>
                    <a:gd name="adj1" fmla="val 10800000"/>
                    <a:gd name="adj2" fmla="val 9456"/>
                    <a:gd name="adj3" fmla="val 1067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schemeClr val="tx1"/>
                    </a:solidFill>
                  </a:endParaRPr>
                </a:p>
              </p:txBody>
            </p:sp>
            <p:sp>
              <p:nvSpPr>
                <p:cNvPr id="63" name="Rectangle 49">
                  <a:extLst>
                    <a:ext uri="{FF2B5EF4-FFF2-40B4-BE49-F238E27FC236}">
                      <a16:creationId xmlns:a16="http://schemas.microsoft.com/office/drawing/2014/main" id="{8D15912D-0FC7-4393-93C7-9F2717A9103A}"/>
                    </a:ext>
                  </a:extLst>
                </p:cNvPr>
                <p:cNvSpPr/>
                <p:nvPr/>
              </p:nvSpPr>
              <p:spPr>
                <a:xfrm rot="10800000">
                  <a:off x="3215725" y="4192527"/>
                  <a:ext cx="2160000" cy="10800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64" name="Rectangle 50">
                  <a:extLst>
                    <a:ext uri="{FF2B5EF4-FFF2-40B4-BE49-F238E27FC236}">
                      <a16:creationId xmlns:a16="http://schemas.microsoft.com/office/drawing/2014/main" id="{946D17BE-3719-41E9-9680-E7BF285E1980}"/>
                    </a:ext>
                  </a:extLst>
                </p:cNvPr>
                <p:cNvSpPr/>
                <p:nvPr/>
              </p:nvSpPr>
              <p:spPr>
                <a:xfrm rot="10800000">
                  <a:off x="3215725" y="3294974"/>
                  <a:ext cx="2160000" cy="10800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sp>
            <p:nvSpPr>
              <p:cNvPr id="56" name="Rounded Rectangle 29">
                <a:extLst>
                  <a:ext uri="{FF2B5EF4-FFF2-40B4-BE49-F238E27FC236}">
                    <a16:creationId xmlns:a16="http://schemas.microsoft.com/office/drawing/2014/main" id="{33756BF9-2EA7-4E18-B530-6B935C80593E}"/>
                  </a:ext>
                </a:extLst>
              </p:cNvPr>
              <p:cNvSpPr/>
              <p:nvPr/>
            </p:nvSpPr>
            <p:spPr>
              <a:xfrm>
                <a:off x="6660232" y="3023478"/>
                <a:ext cx="180010" cy="108000"/>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60" name="Rounded Rectangle 32">
                <a:extLst>
                  <a:ext uri="{FF2B5EF4-FFF2-40B4-BE49-F238E27FC236}">
                    <a16:creationId xmlns:a16="http://schemas.microsoft.com/office/drawing/2014/main" id="{27A089C7-D1CD-47EB-B8BA-BB1DA29ED18C}"/>
                  </a:ext>
                </a:extLst>
              </p:cNvPr>
              <p:cNvSpPr/>
              <p:nvPr/>
            </p:nvSpPr>
            <p:spPr>
              <a:xfrm>
                <a:off x="7632350" y="3023478"/>
                <a:ext cx="180010" cy="108000"/>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61" name="Round Same Side Corner Rectangle 30">
                <a:extLst>
                  <a:ext uri="{FF2B5EF4-FFF2-40B4-BE49-F238E27FC236}">
                    <a16:creationId xmlns:a16="http://schemas.microsoft.com/office/drawing/2014/main" id="{FC4C8EA7-064D-4FCF-8527-CFB9ECB3F901}"/>
                  </a:ext>
                </a:extLst>
              </p:cNvPr>
              <p:cNvSpPr/>
              <p:nvPr/>
            </p:nvSpPr>
            <p:spPr>
              <a:xfrm rot="10800000">
                <a:off x="6840241" y="4038397"/>
                <a:ext cx="789554" cy="1588560"/>
              </a:xfrm>
              <a:prstGeom prst="round2SameRect">
                <a:avLst>
                  <a:gd name="adj1" fmla="val 50000"/>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sp>
          <p:nvSpPr>
            <p:cNvPr id="16" name="Oval 51">
              <a:extLst>
                <a:ext uri="{FF2B5EF4-FFF2-40B4-BE49-F238E27FC236}">
                  <a16:creationId xmlns:a16="http://schemas.microsoft.com/office/drawing/2014/main" id="{3E2805C1-641E-4895-958B-B854CEC07942}"/>
                </a:ext>
              </a:extLst>
            </p:cNvPr>
            <p:cNvSpPr/>
            <p:nvPr/>
          </p:nvSpPr>
          <p:spPr>
            <a:xfrm rot="19922172">
              <a:off x="9413601" y="5367261"/>
              <a:ext cx="158978" cy="1589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7" name="Oval 52">
              <a:extLst>
                <a:ext uri="{FF2B5EF4-FFF2-40B4-BE49-F238E27FC236}">
                  <a16:creationId xmlns:a16="http://schemas.microsoft.com/office/drawing/2014/main" id="{F1B1BF63-2598-40F6-8D4E-1A28035941A0}"/>
                </a:ext>
              </a:extLst>
            </p:cNvPr>
            <p:cNvSpPr/>
            <p:nvPr/>
          </p:nvSpPr>
          <p:spPr>
            <a:xfrm rot="19922172">
              <a:off x="9414186" y="5216395"/>
              <a:ext cx="79488" cy="794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8" name="Oval 53">
              <a:extLst>
                <a:ext uri="{FF2B5EF4-FFF2-40B4-BE49-F238E27FC236}">
                  <a16:creationId xmlns:a16="http://schemas.microsoft.com/office/drawing/2014/main" id="{7E49F299-D080-488D-99AD-7AC5F66C844A}"/>
                </a:ext>
              </a:extLst>
            </p:cNvPr>
            <p:cNvSpPr/>
            <p:nvPr/>
          </p:nvSpPr>
          <p:spPr>
            <a:xfrm rot="19922172">
              <a:off x="9160816" y="5090898"/>
              <a:ext cx="129469" cy="12946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9" name="Oval 54">
              <a:extLst>
                <a:ext uri="{FF2B5EF4-FFF2-40B4-BE49-F238E27FC236}">
                  <a16:creationId xmlns:a16="http://schemas.microsoft.com/office/drawing/2014/main" id="{D7B53B4F-D0BE-405F-8784-46C01D85CD4F}"/>
                </a:ext>
              </a:extLst>
            </p:cNvPr>
            <p:cNvSpPr/>
            <p:nvPr/>
          </p:nvSpPr>
          <p:spPr>
            <a:xfrm rot="19922172">
              <a:off x="9225092" y="4743230"/>
              <a:ext cx="214669" cy="21466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0" name="Oval 55">
              <a:extLst>
                <a:ext uri="{FF2B5EF4-FFF2-40B4-BE49-F238E27FC236}">
                  <a16:creationId xmlns:a16="http://schemas.microsoft.com/office/drawing/2014/main" id="{1EF6C8A1-2B5F-4044-8251-DCA5467B6E63}"/>
                </a:ext>
              </a:extLst>
            </p:cNvPr>
            <p:cNvSpPr/>
            <p:nvPr/>
          </p:nvSpPr>
          <p:spPr>
            <a:xfrm rot="19922172">
              <a:off x="9331244" y="5671742"/>
              <a:ext cx="129469" cy="12946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1" name="Oval 56">
              <a:extLst>
                <a:ext uri="{FF2B5EF4-FFF2-40B4-BE49-F238E27FC236}">
                  <a16:creationId xmlns:a16="http://schemas.microsoft.com/office/drawing/2014/main" id="{8E37735F-C98E-49BB-86B0-F0287C2288DC}"/>
                </a:ext>
              </a:extLst>
            </p:cNvPr>
            <p:cNvSpPr/>
            <p:nvPr/>
          </p:nvSpPr>
          <p:spPr>
            <a:xfrm rot="19922172">
              <a:off x="9305062" y="4473525"/>
              <a:ext cx="158978" cy="15897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2" name="Oval 57">
              <a:extLst>
                <a:ext uri="{FF2B5EF4-FFF2-40B4-BE49-F238E27FC236}">
                  <a16:creationId xmlns:a16="http://schemas.microsoft.com/office/drawing/2014/main" id="{392D7885-6E0A-4F29-BF70-C2D3734A9601}"/>
                </a:ext>
              </a:extLst>
            </p:cNvPr>
            <p:cNvSpPr/>
            <p:nvPr/>
          </p:nvSpPr>
          <p:spPr>
            <a:xfrm rot="19922172">
              <a:off x="9068678" y="4293265"/>
              <a:ext cx="129469" cy="129469"/>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3" name="Oval 58">
              <a:extLst>
                <a:ext uri="{FF2B5EF4-FFF2-40B4-BE49-F238E27FC236}">
                  <a16:creationId xmlns:a16="http://schemas.microsoft.com/office/drawing/2014/main" id="{2285C676-54F5-4666-81C6-37B78B07819F}"/>
                </a:ext>
              </a:extLst>
            </p:cNvPr>
            <p:cNvSpPr/>
            <p:nvPr/>
          </p:nvSpPr>
          <p:spPr>
            <a:xfrm rot="19922172">
              <a:off x="9347918" y="4261172"/>
              <a:ext cx="110234" cy="11023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4" name="Oval 59">
              <a:extLst>
                <a:ext uri="{FF2B5EF4-FFF2-40B4-BE49-F238E27FC236}">
                  <a16:creationId xmlns:a16="http://schemas.microsoft.com/office/drawing/2014/main" id="{DB5CA628-4CF1-46A7-8040-9B5ACE6AD108}"/>
                </a:ext>
              </a:extLst>
            </p:cNvPr>
            <p:cNvSpPr/>
            <p:nvPr/>
          </p:nvSpPr>
          <p:spPr>
            <a:xfrm rot="19922172">
              <a:off x="9488278" y="4986708"/>
              <a:ext cx="129469" cy="12946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5" name="Oval 60">
              <a:extLst>
                <a:ext uri="{FF2B5EF4-FFF2-40B4-BE49-F238E27FC236}">
                  <a16:creationId xmlns:a16="http://schemas.microsoft.com/office/drawing/2014/main" id="{33BD88C4-B908-4EC4-A6A6-B7E8F96F37FC}"/>
                </a:ext>
              </a:extLst>
            </p:cNvPr>
            <p:cNvSpPr/>
            <p:nvPr/>
          </p:nvSpPr>
          <p:spPr>
            <a:xfrm rot="19922172">
              <a:off x="9230283" y="5514488"/>
              <a:ext cx="79488" cy="794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6" name="Oval 61">
              <a:extLst>
                <a:ext uri="{FF2B5EF4-FFF2-40B4-BE49-F238E27FC236}">
                  <a16:creationId xmlns:a16="http://schemas.microsoft.com/office/drawing/2014/main" id="{C27A0898-E2FF-4064-92F2-46F81D22BDD6}"/>
                </a:ext>
              </a:extLst>
            </p:cNvPr>
            <p:cNvSpPr/>
            <p:nvPr/>
          </p:nvSpPr>
          <p:spPr>
            <a:xfrm rot="19922172">
              <a:off x="9515886" y="4104569"/>
              <a:ext cx="129469" cy="129469"/>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7" name="Oval 62">
              <a:extLst>
                <a:ext uri="{FF2B5EF4-FFF2-40B4-BE49-F238E27FC236}">
                  <a16:creationId xmlns:a16="http://schemas.microsoft.com/office/drawing/2014/main" id="{A7D8F2D9-C580-45B9-B166-BED4841A5A9C}"/>
                </a:ext>
              </a:extLst>
            </p:cNvPr>
            <p:cNvSpPr/>
            <p:nvPr/>
          </p:nvSpPr>
          <p:spPr>
            <a:xfrm>
              <a:off x="7596534" y="2710959"/>
              <a:ext cx="648072" cy="6480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8" name="Oval 63">
              <a:extLst>
                <a:ext uri="{FF2B5EF4-FFF2-40B4-BE49-F238E27FC236}">
                  <a16:creationId xmlns:a16="http://schemas.microsoft.com/office/drawing/2014/main" id="{DADAB8B9-83B0-4119-8373-596FF0BBFB72}"/>
                </a:ext>
              </a:extLst>
            </p:cNvPr>
            <p:cNvSpPr/>
            <p:nvPr/>
          </p:nvSpPr>
          <p:spPr>
            <a:xfrm>
              <a:off x="9038780" y="1781236"/>
              <a:ext cx="648072" cy="648072"/>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9" name="Oval 64">
              <a:extLst>
                <a:ext uri="{FF2B5EF4-FFF2-40B4-BE49-F238E27FC236}">
                  <a16:creationId xmlns:a16="http://schemas.microsoft.com/office/drawing/2014/main" id="{2A9DB2F7-2FFD-458E-BAB2-AFB56D07F8B7}"/>
                </a:ext>
              </a:extLst>
            </p:cNvPr>
            <p:cNvSpPr/>
            <p:nvPr/>
          </p:nvSpPr>
          <p:spPr>
            <a:xfrm>
              <a:off x="10000279" y="2020519"/>
              <a:ext cx="648072" cy="64807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0" name="Oval 65">
              <a:extLst>
                <a:ext uri="{FF2B5EF4-FFF2-40B4-BE49-F238E27FC236}">
                  <a16:creationId xmlns:a16="http://schemas.microsoft.com/office/drawing/2014/main" id="{0B2F5A12-9E9B-4241-AE4C-455C20437CA0}"/>
                </a:ext>
              </a:extLst>
            </p:cNvPr>
            <p:cNvSpPr/>
            <p:nvPr/>
          </p:nvSpPr>
          <p:spPr>
            <a:xfrm>
              <a:off x="8077282" y="2020519"/>
              <a:ext cx="648072" cy="648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31" name="Oval 66">
              <a:extLst>
                <a:ext uri="{FF2B5EF4-FFF2-40B4-BE49-F238E27FC236}">
                  <a16:creationId xmlns:a16="http://schemas.microsoft.com/office/drawing/2014/main" id="{1983D909-8E6F-462C-A356-63998A1029D3}"/>
                </a:ext>
              </a:extLst>
            </p:cNvPr>
            <p:cNvSpPr/>
            <p:nvPr/>
          </p:nvSpPr>
          <p:spPr>
            <a:xfrm>
              <a:off x="10481026" y="2710959"/>
              <a:ext cx="648072" cy="64807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cxnSp>
          <p:nvCxnSpPr>
            <p:cNvPr id="32" name="Straight Connector 67">
              <a:extLst>
                <a:ext uri="{FF2B5EF4-FFF2-40B4-BE49-F238E27FC236}">
                  <a16:creationId xmlns:a16="http://schemas.microsoft.com/office/drawing/2014/main" id="{EA499B2A-782E-4F40-8C7E-39F51F5D2353}"/>
                </a:ext>
              </a:extLst>
            </p:cNvPr>
            <p:cNvCxnSpPr>
              <a:cxnSpLocks/>
              <a:stCxn id="41" idx="0"/>
              <a:endCxn id="28" idx="4"/>
            </p:cNvCxnSpPr>
            <p:nvPr/>
          </p:nvCxnSpPr>
          <p:spPr>
            <a:xfrm flipH="1" flipV="1">
              <a:off x="9362814" y="2429306"/>
              <a:ext cx="2" cy="1507405"/>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68">
              <a:extLst>
                <a:ext uri="{FF2B5EF4-FFF2-40B4-BE49-F238E27FC236}">
                  <a16:creationId xmlns:a16="http://schemas.microsoft.com/office/drawing/2014/main" id="{581088E2-412F-458C-ADF2-CD8B46D0C484}"/>
                </a:ext>
              </a:extLst>
            </p:cNvPr>
            <p:cNvCxnSpPr>
              <a:cxnSpLocks/>
              <a:stCxn id="41" idx="0"/>
              <a:endCxn id="44" idx="4"/>
            </p:cNvCxnSpPr>
            <p:nvPr/>
          </p:nvCxnSpPr>
          <p:spPr>
            <a:xfrm flipH="1" flipV="1">
              <a:off x="8882068" y="3257398"/>
              <a:ext cx="480749" cy="679312"/>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69">
              <a:extLst>
                <a:ext uri="{FF2B5EF4-FFF2-40B4-BE49-F238E27FC236}">
                  <a16:creationId xmlns:a16="http://schemas.microsoft.com/office/drawing/2014/main" id="{9E86F1C6-C3C8-4407-948B-C5970D803AC6}"/>
                </a:ext>
              </a:extLst>
            </p:cNvPr>
            <p:cNvCxnSpPr>
              <a:cxnSpLocks/>
              <a:stCxn id="41" idx="0"/>
              <a:endCxn id="45" idx="4"/>
            </p:cNvCxnSpPr>
            <p:nvPr/>
          </p:nvCxnSpPr>
          <p:spPr>
            <a:xfrm flipV="1">
              <a:off x="9362818" y="3257398"/>
              <a:ext cx="480749" cy="679312"/>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70">
              <a:extLst>
                <a:ext uri="{FF2B5EF4-FFF2-40B4-BE49-F238E27FC236}">
                  <a16:creationId xmlns:a16="http://schemas.microsoft.com/office/drawing/2014/main" id="{FFA53350-E7CA-4C79-837B-BD54A9B9B097}"/>
                </a:ext>
              </a:extLst>
            </p:cNvPr>
            <p:cNvCxnSpPr>
              <a:cxnSpLocks/>
              <a:stCxn id="41" idx="0"/>
              <a:endCxn id="31" idx="2"/>
            </p:cNvCxnSpPr>
            <p:nvPr/>
          </p:nvCxnSpPr>
          <p:spPr>
            <a:xfrm flipV="1">
              <a:off x="9362814" y="3034995"/>
              <a:ext cx="1118210" cy="901718"/>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6" name="Freeform 81">
              <a:extLst>
                <a:ext uri="{FF2B5EF4-FFF2-40B4-BE49-F238E27FC236}">
                  <a16:creationId xmlns:a16="http://schemas.microsoft.com/office/drawing/2014/main" id="{C7188386-8DFD-4A4B-B6BE-D7BBB501C5B6}"/>
                </a:ext>
              </a:extLst>
            </p:cNvPr>
            <p:cNvSpPr/>
            <p:nvPr/>
          </p:nvSpPr>
          <p:spPr>
            <a:xfrm>
              <a:off x="8720130" y="2343757"/>
              <a:ext cx="611784" cy="1566250"/>
            </a:xfrm>
            <a:custGeom>
              <a:avLst/>
              <a:gdLst>
                <a:gd name="connsiteX0" fmla="*/ 506994 w 506994"/>
                <a:gd name="connsiteY0" fmla="*/ 1566249 h 1566249"/>
                <a:gd name="connsiteX1" fmla="*/ 321398 w 506994"/>
                <a:gd name="connsiteY1" fmla="*/ 113168 h 1566249"/>
                <a:gd name="connsiteX2" fmla="*/ 0 w 506994"/>
                <a:gd name="connsiteY2" fmla="*/ 0 h 1566249"/>
                <a:gd name="connsiteX3" fmla="*/ 0 w 506994"/>
                <a:gd name="connsiteY3" fmla="*/ 0 h 1566249"/>
              </a:gdLst>
              <a:ahLst/>
              <a:cxnLst>
                <a:cxn ang="0">
                  <a:pos x="connsiteX0" y="connsiteY0"/>
                </a:cxn>
                <a:cxn ang="0">
                  <a:pos x="connsiteX1" y="connsiteY1"/>
                </a:cxn>
                <a:cxn ang="0">
                  <a:pos x="connsiteX2" y="connsiteY2"/>
                </a:cxn>
                <a:cxn ang="0">
                  <a:pos x="connsiteX3" y="connsiteY3"/>
                </a:cxn>
              </a:cxnLst>
              <a:rect l="l" t="t" r="r" b="b"/>
              <a:pathLst>
                <a:path w="506994" h="1566249">
                  <a:moveTo>
                    <a:pt x="506994" y="1566249"/>
                  </a:moveTo>
                  <a:lnTo>
                    <a:pt x="321398" y="113168"/>
                  </a:lnTo>
                  <a:lnTo>
                    <a:pt x="0" y="0"/>
                  </a:lnTo>
                  <a:lnTo>
                    <a:pt x="0" y="0"/>
                  </a:lnTo>
                </a:path>
              </a:pathLst>
            </a:cu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a:p>
          </p:txBody>
        </p:sp>
        <p:sp>
          <p:nvSpPr>
            <p:cNvPr id="37" name="Freeform 114">
              <a:extLst>
                <a:ext uri="{FF2B5EF4-FFF2-40B4-BE49-F238E27FC236}">
                  <a16:creationId xmlns:a16="http://schemas.microsoft.com/office/drawing/2014/main" id="{C824AAD2-2BD2-4A50-820D-D54BB9830513}"/>
                </a:ext>
              </a:extLst>
            </p:cNvPr>
            <p:cNvSpPr/>
            <p:nvPr/>
          </p:nvSpPr>
          <p:spPr>
            <a:xfrm flipH="1">
              <a:off x="9400241" y="2343757"/>
              <a:ext cx="611784" cy="1566250"/>
            </a:xfrm>
            <a:custGeom>
              <a:avLst/>
              <a:gdLst>
                <a:gd name="connsiteX0" fmla="*/ 506994 w 506994"/>
                <a:gd name="connsiteY0" fmla="*/ 1566249 h 1566249"/>
                <a:gd name="connsiteX1" fmla="*/ 321398 w 506994"/>
                <a:gd name="connsiteY1" fmla="*/ 113168 h 1566249"/>
                <a:gd name="connsiteX2" fmla="*/ 0 w 506994"/>
                <a:gd name="connsiteY2" fmla="*/ 0 h 1566249"/>
                <a:gd name="connsiteX3" fmla="*/ 0 w 506994"/>
                <a:gd name="connsiteY3" fmla="*/ 0 h 1566249"/>
              </a:gdLst>
              <a:ahLst/>
              <a:cxnLst>
                <a:cxn ang="0">
                  <a:pos x="connsiteX0" y="connsiteY0"/>
                </a:cxn>
                <a:cxn ang="0">
                  <a:pos x="connsiteX1" y="connsiteY1"/>
                </a:cxn>
                <a:cxn ang="0">
                  <a:pos x="connsiteX2" y="connsiteY2"/>
                </a:cxn>
                <a:cxn ang="0">
                  <a:pos x="connsiteX3" y="connsiteY3"/>
                </a:cxn>
              </a:cxnLst>
              <a:rect l="l" t="t" r="r" b="b"/>
              <a:pathLst>
                <a:path w="506994" h="1566249">
                  <a:moveTo>
                    <a:pt x="506994" y="1566249"/>
                  </a:moveTo>
                  <a:lnTo>
                    <a:pt x="321398" y="113168"/>
                  </a:lnTo>
                  <a:lnTo>
                    <a:pt x="0" y="0"/>
                  </a:lnTo>
                  <a:lnTo>
                    <a:pt x="0" y="0"/>
                  </a:lnTo>
                </a:path>
              </a:pathLst>
            </a:cu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dirty="0"/>
            </a:p>
          </p:txBody>
        </p:sp>
        <p:cxnSp>
          <p:nvCxnSpPr>
            <p:cNvPr id="38" name="Straight Connector 73">
              <a:extLst>
                <a:ext uri="{FF2B5EF4-FFF2-40B4-BE49-F238E27FC236}">
                  <a16:creationId xmlns:a16="http://schemas.microsoft.com/office/drawing/2014/main" id="{B7198057-26A8-401A-A9FE-16F0774C4DCE}"/>
                </a:ext>
              </a:extLst>
            </p:cNvPr>
            <p:cNvCxnSpPr>
              <a:cxnSpLocks/>
              <a:stCxn id="27" idx="6"/>
              <a:endCxn id="41" idx="0"/>
            </p:cNvCxnSpPr>
            <p:nvPr/>
          </p:nvCxnSpPr>
          <p:spPr>
            <a:xfrm>
              <a:off x="8244605" y="3034995"/>
              <a:ext cx="1118211" cy="901718"/>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74">
              <a:extLst>
                <a:ext uri="{FF2B5EF4-FFF2-40B4-BE49-F238E27FC236}">
                  <a16:creationId xmlns:a16="http://schemas.microsoft.com/office/drawing/2014/main" id="{0D38FAA7-2237-4038-B214-F4C06755D466}"/>
                </a:ext>
              </a:extLst>
            </p:cNvPr>
            <p:cNvCxnSpPr>
              <a:stCxn id="41" idx="0"/>
              <a:endCxn id="43" idx="7"/>
            </p:cNvCxnSpPr>
            <p:nvPr/>
          </p:nvCxnSpPr>
          <p:spPr>
            <a:xfrm flipH="1" flipV="1">
              <a:off x="8630445" y="3461990"/>
              <a:ext cx="732370" cy="474720"/>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75">
              <a:extLst>
                <a:ext uri="{FF2B5EF4-FFF2-40B4-BE49-F238E27FC236}">
                  <a16:creationId xmlns:a16="http://schemas.microsoft.com/office/drawing/2014/main" id="{4B1A353F-6208-4A3D-8885-8964D014EE2A}"/>
                </a:ext>
              </a:extLst>
            </p:cNvPr>
            <p:cNvCxnSpPr>
              <a:cxnSpLocks/>
              <a:stCxn id="41" idx="0"/>
              <a:endCxn id="42" idx="1"/>
            </p:cNvCxnSpPr>
            <p:nvPr/>
          </p:nvCxnSpPr>
          <p:spPr>
            <a:xfrm flipV="1">
              <a:off x="9362814" y="3461990"/>
              <a:ext cx="732370" cy="474720"/>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1" name="Oval 76">
              <a:extLst>
                <a:ext uri="{FF2B5EF4-FFF2-40B4-BE49-F238E27FC236}">
                  <a16:creationId xmlns:a16="http://schemas.microsoft.com/office/drawing/2014/main" id="{291C5801-7010-4E0A-A0C7-10FADA1CDA43}"/>
                </a:ext>
              </a:extLst>
            </p:cNvPr>
            <p:cNvSpPr/>
            <p:nvPr/>
          </p:nvSpPr>
          <p:spPr>
            <a:xfrm>
              <a:off x="9255482" y="3936714"/>
              <a:ext cx="214669" cy="214669"/>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2" name="Oval 77">
              <a:extLst>
                <a:ext uri="{FF2B5EF4-FFF2-40B4-BE49-F238E27FC236}">
                  <a16:creationId xmlns:a16="http://schemas.microsoft.com/office/drawing/2014/main" id="{81B12143-AF85-4CB8-8F2A-8B4EE2620E2D}"/>
                </a:ext>
              </a:extLst>
            </p:cNvPr>
            <p:cNvSpPr/>
            <p:nvPr/>
          </p:nvSpPr>
          <p:spPr>
            <a:xfrm>
              <a:off x="10000278" y="3367084"/>
              <a:ext cx="648072" cy="6480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3" name="Oval 78">
              <a:extLst>
                <a:ext uri="{FF2B5EF4-FFF2-40B4-BE49-F238E27FC236}">
                  <a16:creationId xmlns:a16="http://schemas.microsoft.com/office/drawing/2014/main" id="{8BFD8F04-26A8-49D8-9F54-2259FEF643A0}"/>
                </a:ext>
              </a:extLst>
            </p:cNvPr>
            <p:cNvSpPr/>
            <p:nvPr/>
          </p:nvSpPr>
          <p:spPr>
            <a:xfrm>
              <a:off x="8077282" y="3367084"/>
              <a:ext cx="648072" cy="64807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4" name="Oval 79">
              <a:extLst>
                <a:ext uri="{FF2B5EF4-FFF2-40B4-BE49-F238E27FC236}">
                  <a16:creationId xmlns:a16="http://schemas.microsoft.com/office/drawing/2014/main" id="{6217DA1F-FE82-4478-BFE4-EC8F4D6237B2}"/>
                </a:ext>
              </a:extLst>
            </p:cNvPr>
            <p:cNvSpPr/>
            <p:nvPr/>
          </p:nvSpPr>
          <p:spPr>
            <a:xfrm>
              <a:off x="8558030" y="2609330"/>
              <a:ext cx="648072" cy="64807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5" name="Oval 80">
              <a:extLst>
                <a:ext uri="{FF2B5EF4-FFF2-40B4-BE49-F238E27FC236}">
                  <a16:creationId xmlns:a16="http://schemas.microsoft.com/office/drawing/2014/main" id="{5EE74B05-8B44-4FC5-A9A0-7344FEB6C513}"/>
                </a:ext>
              </a:extLst>
            </p:cNvPr>
            <p:cNvSpPr/>
            <p:nvPr/>
          </p:nvSpPr>
          <p:spPr>
            <a:xfrm>
              <a:off x="9519529" y="2609329"/>
              <a:ext cx="648072" cy="648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6" name="Donut 1">
              <a:extLst>
                <a:ext uri="{FF2B5EF4-FFF2-40B4-BE49-F238E27FC236}">
                  <a16:creationId xmlns:a16="http://schemas.microsoft.com/office/drawing/2014/main" id="{935D8CB3-FE9D-4F69-836D-643410783790}"/>
                </a:ext>
              </a:extLst>
            </p:cNvPr>
            <p:cNvSpPr/>
            <p:nvPr/>
          </p:nvSpPr>
          <p:spPr>
            <a:xfrm>
              <a:off x="9652056" y="2726931"/>
              <a:ext cx="372568" cy="412868"/>
            </a:xfrm>
            <a:custGeom>
              <a:avLst/>
              <a:gdLst/>
              <a:ahLst/>
              <a:cxnLst/>
              <a:rect l="l" t="t" r="r" b="b"/>
              <a:pathLst>
                <a:path w="3573863" h="3960440">
                  <a:moveTo>
                    <a:pt x="1778235" y="2854144"/>
                  </a:moveTo>
                  <a:cubicBezTo>
                    <a:pt x="1630806" y="2921039"/>
                    <a:pt x="1485756" y="2976063"/>
                    <a:pt x="1346395" y="3019665"/>
                  </a:cubicBezTo>
                  <a:cubicBezTo>
                    <a:pt x="1449229" y="3443341"/>
                    <a:pt x="1614264" y="3717505"/>
                    <a:pt x="1800200" y="3717505"/>
                  </a:cubicBezTo>
                  <a:cubicBezTo>
                    <a:pt x="1981797" y="3717505"/>
                    <a:pt x="2143458" y="3455988"/>
                    <a:pt x="2246629" y="3049019"/>
                  </a:cubicBezTo>
                  <a:cubicBezTo>
                    <a:pt x="2095629" y="2998005"/>
                    <a:pt x="1938082" y="2933129"/>
                    <a:pt x="1778235" y="2854144"/>
                  </a:cubicBezTo>
                  <a:close/>
                  <a:moveTo>
                    <a:pt x="1266675" y="2564179"/>
                  </a:moveTo>
                  <a:lnTo>
                    <a:pt x="1299457" y="2790710"/>
                  </a:lnTo>
                  <a:cubicBezTo>
                    <a:pt x="1367662" y="2767618"/>
                    <a:pt x="1437614" y="2740949"/>
                    <a:pt x="1508914" y="2711076"/>
                  </a:cubicBezTo>
                  <a:cubicBezTo>
                    <a:pt x="1464441" y="2687582"/>
                    <a:pt x="1420733" y="2661738"/>
                    <a:pt x="1377054" y="2634978"/>
                  </a:cubicBezTo>
                  <a:close/>
                  <a:moveTo>
                    <a:pt x="2333774" y="2560277"/>
                  </a:moveTo>
                  <a:cubicBezTo>
                    <a:pt x="2295625" y="2584830"/>
                    <a:pt x="2256319" y="2608268"/>
                    <a:pt x="2216371" y="2631332"/>
                  </a:cubicBezTo>
                  <a:lnTo>
                    <a:pt x="2055143" y="2720029"/>
                  </a:lnTo>
                  <a:cubicBezTo>
                    <a:pt x="2137322" y="2758240"/>
                    <a:pt x="2218112" y="2791558"/>
                    <a:pt x="2296361" y="2820732"/>
                  </a:cubicBezTo>
                  <a:cubicBezTo>
                    <a:pt x="2311421" y="2737872"/>
                    <a:pt x="2324309" y="2650858"/>
                    <a:pt x="2333774" y="2560277"/>
                  </a:cubicBezTo>
                  <a:close/>
                  <a:moveTo>
                    <a:pt x="2938347" y="2115420"/>
                  </a:moveTo>
                  <a:cubicBezTo>
                    <a:pt x="2833874" y="2209266"/>
                    <a:pt x="2717689" y="2301450"/>
                    <a:pt x="2591514" y="2390104"/>
                  </a:cubicBezTo>
                  <a:cubicBezTo>
                    <a:pt x="2577332" y="2568819"/>
                    <a:pt x="2551964" y="2738541"/>
                    <a:pt x="2518016" y="2895802"/>
                  </a:cubicBezTo>
                  <a:cubicBezTo>
                    <a:pt x="2567345" y="2910267"/>
                    <a:pt x="2615150" y="2922759"/>
                    <a:pt x="2661232" y="2933072"/>
                  </a:cubicBezTo>
                  <a:cubicBezTo>
                    <a:pt x="2712976" y="2857644"/>
                    <a:pt x="2799843" y="2808312"/>
                    <a:pt x="2898232" y="2808312"/>
                  </a:cubicBezTo>
                  <a:cubicBezTo>
                    <a:pt x="3002730" y="2808312"/>
                    <a:pt x="3094231" y="2863960"/>
                    <a:pt x="3143840" y="2947770"/>
                  </a:cubicBezTo>
                  <a:cubicBezTo>
                    <a:pt x="3206751" y="2930092"/>
                    <a:pt x="3253488" y="2897708"/>
                    <a:pt x="3281582" y="2851851"/>
                  </a:cubicBezTo>
                  <a:cubicBezTo>
                    <a:pt x="3377140" y="2695873"/>
                    <a:pt x="3235870" y="2418527"/>
                    <a:pt x="2938347" y="2115420"/>
                  </a:cubicBezTo>
                  <a:close/>
                  <a:moveTo>
                    <a:pt x="653371" y="2086408"/>
                  </a:moveTo>
                  <a:cubicBezTo>
                    <a:pt x="358768" y="2375931"/>
                    <a:pt x="216958" y="2642817"/>
                    <a:pt x="306838" y="2798494"/>
                  </a:cubicBezTo>
                  <a:cubicBezTo>
                    <a:pt x="395033" y="2951251"/>
                    <a:pt x="687498" y="2964353"/>
                    <a:pt x="1074605" y="2860911"/>
                  </a:cubicBezTo>
                  <a:cubicBezTo>
                    <a:pt x="1044150" y="2711390"/>
                    <a:pt x="1021245" y="2551128"/>
                    <a:pt x="1007054" y="2383079"/>
                  </a:cubicBezTo>
                  <a:cubicBezTo>
                    <a:pt x="877997" y="2286402"/>
                    <a:pt x="759493" y="2186798"/>
                    <a:pt x="653371" y="2086408"/>
                  </a:cubicBezTo>
                  <a:close/>
                  <a:moveTo>
                    <a:pt x="2606852" y="1818110"/>
                  </a:moveTo>
                  <a:cubicBezTo>
                    <a:pt x="2609297" y="1871560"/>
                    <a:pt x="2610200" y="1925632"/>
                    <a:pt x="2610200" y="1980220"/>
                  </a:cubicBezTo>
                  <a:lnTo>
                    <a:pt x="2607655" y="2082108"/>
                  </a:lnTo>
                  <a:cubicBezTo>
                    <a:pt x="2664327" y="2040229"/>
                    <a:pt x="2718004" y="1997635"/>
                    <a:pt x="2768733" y="1954977"/>
                  </a:cubicBezTo>
                  <a:cubicBezTo>
                    <a:pt x="2718041" y="1909108"/>
                    <a:pt x="2663841" y="1863560"/>
                    <a:pt x="2606852" y="1818110"/>
                  </a:cubicBezTo>
                  <a:close/>
                  <a:moveTo>
                    <a:pt x="995280" y="1792420"/>
                  </a:moveTo>
                  <a:cubicBezTo>
                    <a:pt x="935444" y="1837415"/>
                    <a:pt x="878912" y="1882984"/>
                    <a:pt x="825924" y="1928708"/>
                  </a:cubicBezTo>
                  <a:cubicBezTo>
                    <a:pt x="877915" y="1975725"/>
                    <a:pt x="933502" y="2022554"/>
                    <a:pt x="992040" y="2069282"/>
                  </a:cubicBezTo>
                  <a:cubicBezTo>
                    <a:pt x="990470" y="2039771"/>
                    <a:pt x="990200" y="2010073"/>
                    <a:pt x="990200" y="1980220"/>
                  </a:cubicBezTo>
                  <a:close/>
                  <a:moveTo>
                    <a:pt x="1800199" y="1584251"/>
                  </a:moveTo>
                  <a:cubicBezTo>
                    <a:pt x="1999044" y="1584251"/>
                    <a:pt x="2160239" y="1745446"/>
                    <a:pt x="2160239" y="1944291"/>
                  </a:cubicBezTo>
                  <a:cubicBezTo>
                    <a:pt x="2160239" y="2143136"/>
                    <a:pt x="1999044" y="2304331"/>
                    <a:pt x="1800199" y="2304331"/>
                  </a:cubicBezTo>
                  <a:cubicBezTo>
                    <a:pt x="1601354" y="2304331"/>
                    <a:pt x="1440159" y="2143136"/>
                    <a:pt x="1440159" y="1944291"/>
                  </a:cubicBezTo>
                  <a:cubicBezTo>
                    <a:pt x="1440159" y="1745446"/>
                    <a:pt x="1601354" y="1584251"/>
                    <a:pt x="1800199" y="1584251"/>
                  </a:cubicBezTo>
                  <a:close/>
                  <a:moveTo>
                    <a:pt x="1799180" y="1292973"/>
                  </a:moveTo>
                  <a:cubicBezTo>
                    <a:pt x="1709473" y="1337408"/>
                    <a:pt x="1618838" y="1386220"/>
                    <a:pt x="1527839" y="1438759"/>
                  </a:cubicBezTo>
                  <a:cubicBezTo>
                    <a:pt x="1430103" y="1495187"/>
                    <a:pt x="1336299" y="1553400"/>
                    <a:pt x="1247277" y="1612889"/>
                  </a:cubicBezTo>
                  <a:cubicBezTo>
                    <a:pt x="1237518" y="1731224"/>
                    <a:pt x="1233135" y="1854154"/>
                    <a:pt x="1233135" y="1980220"/>
                  </a:cubicBezTo>
                  <a:lnTo>
                    <a:pt x="1242214" y="2256132"/>
                  </a:lnTo>
                  <a:cubicBezTo>
                    <a:pt x="1325337" y="2314701"/>
                    <a:pt x="1412868" y="2372018"/>
                    <a:pt x="1503964" y="2427827"/>
                  </a:cubicBezTo>
                  <a:cubicBezTo>
                    <a:pt x="1597846" y="2485344"/>
                    <a:pt x="1691436" y="2538760"/>
                    <a:pt x="1784393" y="2586751"/>
                  </a:cubicBezTo>
                  <a:cubicBezTo>
                    <a:pt x="1886614" y="2536574"/>
                    <a:pt x="1990519" y="2481211"/>
                    <a:pt x="2094904" y="2420944"/>
                  </a:cubicBezTo>
                  <a:cubicBezTo>
                    <a:pt x="2186771" y="2367905"/>
                    <a:pt x="2275164" y="2313288"/>
                    <a:pt x="2359234" y="2257296"/>
                  </a:cubicBezTo>
                  <a:cubicBezTo>
                    <a:pt x="2364812" y="2167101"/>
                    <a:pt x="2367265" y="2074538"/>
                    <a:pt x="2367265" y="1980220"/>
                  </a:cubicBezTo>
                  <a:lnTo>
                    <a:pt x="2355768" y="1630798"/>
                  </a:lnTo>
                  <a:cubicBezTo>
                    <a:pt x="2273382" y="1572781"/>
                    <a:pt x="2186657" y="1516029"/>
                    <a:pt x="2096435" y="1460755"/>
                  </a:cubicBezTo>
                  <a:cubicBezTo>
                    <a:pt x="1996852" y="1399746"/>
                    <a:pt x="1897599" y="1343351"/>
                    <a:pt x="1799180" y="1292973"/>
                  </a:cubicBezTo>
                  <a:close/>
                  <a:moveTo>
                    <a:pt x="2285222" y="1081939"/>
                  </a:moveTo>
                  <a:cubicBezTo>
                    <a:pt x="2215903" y="1106831"/>
                    <a:pt x="2144721" y="1134831"/>
                    <a:pt x="2072395" y="1166375"/>
                  </a:cubicBezTo>
                  <a:cubicBezTo>
                    <a:pt x="2123126" y="1193433"/>
                    <a:pt x="2173254" y="1222917"/>
                    <a:pt x="2223344" y="1253604"/>
                  </a:cubicBezTo>
                  <a:lnTo>
                    <a:pt x="2324429" y="1318442"/>
                  </a:lnTo>
                  <a:cubicBezTo>
                    <a:pt x="2313395" y="1236228"/>
                    <a:pt x="2300359" y="1157186"/>
                    <a:pt x="2285222" y="1081939"/>
                  </a:cubicBezTo>
                  <a:close/>
                  <a:moveTo>
                    <a:pt x="1317316" y="1072756"/>
                  </a:moveTo>
                  <a:cubicBezTo>
                    <a:pt x="1302241" y="1146918"/>
                    <a:pt x="1288992" y="1224776"/>
                    <a:pt x="1278338" y="1305859"/>
                  </a:cubicBezTo>
                  <a:cubicBezTo>
                    <a:pt x="1319937" y="1279161"/>
                    <a:pt x="1362772" y="1253543"/>
                    <a:pt x="1406371" y="1228371"/>
                  </a:cubicBezTo>
                  <a:lnTo>
                    <a:pt x="1529166" y="1160817"/>
                  </a:lnTo>
                  <a:cubicBezTo>
                    <a:pt x="1457109" y="1128012"/>
                    <a:pt x="1386248" y="1098795"/>
                    <a:pt x="1317316" y="1072756"/>
                  </a:cubicBezTo>
                  <a:close/>
                  <a:moveTo>
                    <a:pt x="2999167" y="931965"/>
                  </a:moveTo>
                  <a:cubicBezTo>
                    <a:pt x="2863797" y="929602"/>
                    <a:pt x="2695165" y="956643"/>
                    <a:pt x="2505705" y="1011187"/>
                  </a:cubicBezTo>
                  <a:cubicBezTo>
                    <a:pt x="2540918" y="1162557"/>
                    <a:pt x="2567684" y="1326382"/>
                    <a:pt x="2585126" y="1499198"/>
                  </a:cubicBezTo>
                  <a:cubicBezTo>
                    <a:pt x="2715788" y="1596638"/>
                    <a:pt x="2835744" y="1697107"/>
                    <a:pt x="2943147" y="1798370"/>
                  </a:cubicBezTo>
                  <a:cubicBezTo>
                    <a:pt x="3255545" y="1499362"/>
                    <a:pt x="3408394" y="1221406"/>
                    <a:pt x="3315904" y="1061209"/>
                  </a:cubicBezTo>
                  <a:cubicBezTo>
                    <a:pt x="3266970" y="976452"/>
                    <a:pt x="3155149" y="934688"/>
                    <a:pt x="2999167" y="931965"/>
                  </a:cubicBezTo>
                  <a:close/>
                  <a:moveTo>
                    <a:pt x="638815" y="915787"/>
                  </a:moveTo>
                  <a:cubicBezTo>
                    <a:pt x="482814" y="914444"/>
                    <a:pt x="369943" y="953278"/>
                    <a:pt x="318816" y="1036731"/>
                  </a:cubicBezTo>
                  <a:cubicBezTo>
                    <a:pt x="287500" y="1087848"/>
                    <a:pt x="281619" y="1151999"/>
                    <a:pt x="300317" y="1225375"/>
                  </a:cubicBezTo>
                  <a:cubicBezTo>
                    <a:pt x="453717" y="1230852"/>
                    <a:pt x="576064" y="1357222"/>
                    <a:pt x="576064" y="1512168"/>
                  </a:cubicBezTo>
                  <a:cubicBezTo>
                    <a:pt x="576064" y="1559570"/>
                    <a:pt x="564614" y="1604297"/>
                    <a:pt x="543189" y="1643149"/>
                  </a:cubicBezTo>
                  <a:cubicBezTo>
                    <a:pt x="577674" y="1684387"/>
                    <a:pt x="615806" y="1726058"/>
                    <a:pt x="656975" y="1768243"/>
                  </a:cubicBezTo>
                  <a:cubicBezTo>
                    <a:pt x="764771" y="1670077"/>
                    <a:pt x="885233" y="1573151"/>
                    <a:pt x="1016791" y="1480089"/>
                  </a:cubicBezTo>
                  <a:cubicBezTo>
                    <a:pt x="1034643" y="1309060"/>
                    <a:pt x="1062149" y="1147092"/>
                    <a:pt x="1097625" y="997448"/>
                  </a:cubicBezTo>
                  <a:cubicBezTo>
                    <a:pt x="922693" y="944833"/>
                    <a:pt x="766343" y="916885"/>
                    <a:pt x="638815" y="915787"/>
                  </a:cubicBezTo>
                  <a:close/>
                  <a:moveTo>
                    <a:pt x="1800200" y="242935"/>
                  </a:moveTo>
                  <a:cubicBezTo>
                    <a:pt x="1628632" y="242935"/>
                    <a:pt x="1474860" y="476364"/>
                    <a:pt x="1371457" y="845375"/>
                  </a:cubicBezTo>
                  <a:cubicBezTo>
                    <a:pt x="1510785" y="893390"/>
                    <a:pt x="1655544" y="953061"/>
                    <a:pt x="1802618" y="1024206"/>
                  </a:cubicBezTo>
                  <a:cubicBezTo>
                    <a:pt x="1948575" y="956462"/>
                    <a:pt x="2092393" y="899996"/>
                    <a:pt x="2231205" y="855254"/>
                  </a:cubicBezTo>
                  <a:cubicBezTo>
                    <a:pt x="2203972" y="756128"/>
                    <a:pt x="2173100" y="666602"/>
                    <a:pt x="2138735" y="588741"/>
                  </a:cubicBezTo>
                  <a:cubicBezTo>
                    <a:pt x="1989649" y="579063"/>
                    <a:pt x="1872207" y="454685"/>
                    <a:pt x="1872207" y="302877"/>
                  </a:cubicBezTo>
                  <a:lnTo>
                    <a:pt x="1876505" y="260249"/>
                  </a:lnTo>
                  <a:cubicBezTo>
                    <a:pt x="1851965" y="248332"/>
                    <a:pt x="1826288" y="242935"/>
                    <a:pt x="1800200" y="242935"/>
                  </a:cubicBezTo>
                  <a:close/>
                  <a:moveTo>
                    <a:pt x="1800200" y="0"/>
                  </a:moveTo>
                  <a:cubicBezTo>
                    <a:pt x="1869864" y="0"/>
                    <a:pt x="1937474" y="21500"/>
                    <a:pt x="2001400" y="62841"/>
                  </a:cubicBezTo>
                  <a:cubicBezTo>
                    <a:pt x="2046831" y="32440"/>
                    <a:pt x="2101480" y="14845"/>
                    <a:pt x="2160239" y="14845"/>
                  </a:cubicBezTo>
                  <a:cubicBezTo>
                    <a:pt x="2319315" y="14845"/>
                    <a:pt x="2448271" y="143801"/>
                    <a:pt x="2448271" y="302877"/>
                  </a:cubicBezTo>
                  <a:cubicBezTo>
                    <a:pt x="2448271" y="390874"/>
                    <a:pt x="2408810" y="469655"/>
                    <a:pt x="2345781" y="521503"/>
                  </a:cubicBezTo>
                  <a:cubicBezTo>
                    <a:pt x="2383927" y="603296"/>
                    <a:pt x="2417431" y="693947"/>
                    <a:pt x="2447297" y="791609"/>
                  </a:cubicBezTo>
                  <a:cubicBezTo>
                    <a:pt x="2970165" y="657950"/>
                    <a:pt x="3387629" y="699569"/>
                    <a:pt x="3526292" y="939741"/>
                  </a:cubicBezTo>
                  <a:cubicBezTo>
                    <a:pt x="3666393" y="1182403"/>
                    <a:pt x="3488654" y="1570199"/>
                    <a:pt x="3103466" y="1960424"/>
                  </a:cubicBezTo>
                  <a:cubicBezTo>
                    <a:pt x="3470949" y="2355583"/>
                    <a:pt x="3633606" y="2742288"/>
                    <a:pt x="3488732" y="2978761"/>
                  </a:cubicBezTo>
                  <a:cubicBezTo>
                    <a:pt x="3428277" y="3077440"/>
                    <a:pt x="3320191" y="3140292"/>
                    <a:pt x="3176550" y="3166836"/>
                  </a:cubicBezTo>
                  <a:cubicBezTo>
                    <a:pt x="3145985" y="3291955"/>
                    <a:pt x="3032902" y="3384376"/>
                    <a:pt x="2898232" y="3384376"/>
                  </a:cubicBezTo>
                  <a:cubicBezTo>
                    <a:pt x="2756837" y="3384376"/>
                    <a:pt x="2639238" y="3282493"/>
                    <a:pt x="2615411" y="3148031"/>
                  </a:cubicBezTo>
                  <a:cubicBezTo>
                    <a:pt x="2565981" y="3138986"/>
                    <a:pt x="2515458" y="3127210"/>
                    <a:pt x="2463844" y="3113602"/>
                  </a:cubicBezTo>
                  <a:cubicBezTo>
                    <a:pt x="2318011" y="3625660"/>
                    <a:pt x="2075098" y="3960440"/>
                    <a:pt x="1800200" y="3960440"/>
                  </a:cubicBezTo>
                  <a:cubicBezTo>
                    <a:pt x="1519205" y="3960440"/>
                    <a:pt x="1271629" y="3610643"/>
                    <a:pt x="1127186" y="3079228"/>
                  </a:cubicBezTo>
                  <a:cubicBezTo>
                    <a:pt x="627082" y="3198995"/>
                    <a:pt x="230836" y="3152724"/>
                    <a:pt x="96450" y="2919961"/>
                  </a:cubicBezTo>
                  <a:cubicBezTo>
                    <a:pt x="-40561" y="2682651"/>
                    <a:pt x="126404" y="2306537"/>
                    <a:pt x="494549" y="1925523"/>
                  </a:cubicBezTo>
                  <a:lnTo>
                    <a:pt x="373580" y="1785812"/>
                  </a:lnTo>
                  <a:cubicBezTo>
                    <a:pt x="346850" y="1795631"/>
                    <a:pt x="317974" y="1800200"/>
                    <a:pt x="288032" y="1800200"/>
                  </a:cubicBezTo>
                  <a:cubicBezTo>
                    <a:pt x="128956" y="1800200"/>
                    <a:pt x="0" y="1671244"/>
                    <a:pt x="0" y="1512168"/>
                  </a:cubicBezTo>
                  <a:cubicBezTo>
                    <a:pt x="0" y="1428111"/>
                    <a:pt x="36006" y="1352464"/>
                    <a:pt x="94065" y="1300493"/>
                  </a:cubicBezTo>
                  <a:cubicBezTo>
                    <a:pt x="43643" y="1149446"/>
                    <a:pt x="47337" y="1014823"/>
                    <a:pt x="111666" y="909822"/>
                  </a:cubicBezTo>
                  <a:cubicBezTo>
                    <a:pt x="253078" y="678998"/>
                    <a:pt x="655099" y="644207"/>
                    <a:pt x="1156926" y="780244"/>
                  </a:cubicBezTo>
                  <a:cubicBezTo>
                    <a:pt x="1303899" y="305876"/>
                    <a:pt x="1537438" y="0"/>
                    <a:pt x="18002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schemeClr val="tx1"/>
                </a:solidFill>
              </a:endParaRPr>
            </a:p>
          </p:txBody>
        </p:sp>
        <p:sp>
          <p:nvSpPr>
            <p:cNvPr id="47" name="Oval 12287">
              <a:extLst>
                <a:ext uri="{FF2B5EF4-FFF2-40B4-BE49-F238E27FC236}">
                  <a16:creationId xmlns:a16="http://schemas.microsoft.com/office/drawing/2014/main" id="{BB0634BB-CBD7-4377-99C7-E657C2690EAA}"/>
                </a:ext>
              </a:extLst>
            </p:cNvPr>
            <p:cNvSpPr/>
            <p:nvPr/>
          </p:nvSpPr>
          <p:spPr>
            <a:xfrm>
              <a:off x="8218554" y="2157258"/>
              <a:ext cx="376297" cy="374916"/>
            </a:xfrm>
            <a:custGeom>
              <a:avLst/>
              <a:gdLst/>
              <a:ahLst/>
              <a:cxnLst/>
              <a:rect l="l" t="t" r="r" b="b"/>
              <a:pathLst>
                <a:path w="3960440" h="3945921">
                  <a:moveTo>
                    <a:pt x="1598844" y="0"/>
                  </a:moveTo>
                  <a:cubicBezTo>
                    <a:pt x="1857342" y="0"/>
                    <a:pt x="2066896" y="209554"/>
                    <a:pt x="2066896" y="468052"/>
                  </a:cubicBezTo>
                  <a:cubicBezTo>
                    <a:pt x="2066896" y="646802"/>
                    <a:pt x="1966694" y="802149"/>
                    <a:pt x="1818364" y="879058"/>
                  </a:cubicBezTo>
                  <a:lnTo>
                    <a:pt x="1965948" y="1429850"/>
                  </a:lnTo>
                  <a:cubicBezTo>
                    <a:pt x="2234183" y="1439289"/>
                    <a:pt x="2449559" y="1654793"/>
                    <a:pt x="2458766" y="1923094"/>
                  </a:cubicBezTo>
                  <a:lnTo>
                    <a:pt x="3052787" y="2082261"/>
                  </a:lnTo>
                  <a:cubicBezTo>
                    <a:pt x="3115207" y="1899813"/>
                    <a:pt x="3288586" y="1769556"/>
                    <a:pt x="3492388" y="1769556"/>
                  </a:cubicBezTo>
                  <a:cubicBezTo>
                    <a:pt x="3750886" y="1769556"/>
                    <a:pt x="3960440" y="1979110"/>
                    <a:pt x="3960440" y="2237608"/>
                  </a:cubicBezTo>
                  <a:cubicBezTo>
                    <a:pt x="3960440" y="2496106"/>
                    <a:pt x="3750886" y="2705660"/>
                    <a:pt x="3492388" y="2705660"/>
                  </a:cubicBezTo>
                  <a:cubicBezTo>
                    <a:pt x="3255123" y="2705660"/>
                    <a:pt x="3059091" y="2529117"/>
                    <a:pt x="3030620" y="2299941"/>
                  </a:cubicBezTo>
                  <a:lnTo>
                    <a:pt x="2422827" y="2137084"/>
                  </a:lnTo>
                  <a:cubicBezTo>
                    <a:pt x="2374914" y="2257246"/>
                    <a:pt x="2282973" y="2354960"/>
                    <a:pt x="2166800" y="2410258"/>
                  </a:cubicBezTo>
                  <a:lnTo>
                    <a:pt x="2329067" y="3015847"/>
                  </a:lnTo>
                  <a:cubicBezTo>
                    <a:pt x="2559464" y="3043136"/>
                    <a:pt x="2737303" y="3239734"/>
                    <a:pt x="2737303" y="3477869"/>
                  </a:cubicBezTo>
                  <a:cubicBezTo>
                    <a:pt x="2737303" y="3736367"/>
                    <a:pt x="2527749" y="3945921"/>
                    <a:pt x="2269251" y="3945921"/>
                  </a:cubicBezTo>
                  <a:cubicBezTo>
                    <a:pt x="2010753" y="3945921"/>
                    <a:pt x="1801199" y="3736367"/>
                    <a:pt x="1801199" y="3477869"/>
                  </a:cubicBezTo>
                  <a:cubicBezTo>
                    <a:pt x="1801199" y="3274904"/>
                    <a:pt x="1930388" y="3102113"/>
                    <a:pt x="2111643" y="3038969"/>
                  </a:cubicBezTo>
                  <a:lnTo>
                    <a:pt x="1956503" y="2459980"/>
                  </a:lnTo>
                  <a:cubicBezTo>
                    <a:pt x="1952432" y="2460875"/>
                    <a:pt x="1948330" y="2460923"/>
                    <a:pt x="1944216" y="2460923"/>
                  </a:cubicBezTo>
                  <a:cubicBezTo>
                    <a:pt x="1742647" y="2460923"/>
                    <a:pt x="1568040" y="2345487"/>
                    <a:pt x="1484865" y="2176122"/>
                  </a:cubicBezTo>
                  <a:lnTo>
                    <a:pt x="930415" y="2324686"/>
                  </a:lnTo>
                  <a:cubicBezTo>
                    <a:pt x="904712" y="2556716"/>
                    <a:pt x="707355" y="2736304"/>
                    <a:pt x="468052" y="2736304"/>
                  </a:cubicBezTo>
                  <a:cubicBezTo>
                    <a:pt x="209554" y="2736304"/>
                    <a:pt x="0" y="2526750"/>
                    <a:pt x="0" y="2268252"/>
                  </a:cubicBezTo>
                  <a:cubicBezTo>
                    <a:pt x="0" y="2009754"/>
                    <a:pt x="209554" y="1800200"/>
                    <a:pt x="468052" y="1800200"/>
                  </a:cubicBezTo>
                  <a:cubicBezTo>
                    <a:pt x="669892" y="1800200"/>
                    <a:pt x="841893" y="1927961"/>
                    <a:pt x="906009" y="2107606"/>
                  </a:cubicBezTo>
                  <a:lnTo>
                    <a:pt x="1429897" y="1967231"/>
                  </a:lnTo>
                  <a:cubicBezTo>
                    <a:pt x="1427753" y="1959679"/>
                    <a:pt x="1427584" y="1952005"/>
                    <a:pt x="1427584" y="1944291"/>
                  </a:cubicBezTo>
                  <a:cubicBezTo>
                    <a:pt x="1427584" y="1727054"/>
                    <a:pt x="1561663" y="1541133"/>
                    <a:pt x="1751891" y="1465536"/>
                  </a:cubicBezTo>
                  <a:lnTo>
                    <a:pt x="1609736" y="935006"/>
                  </a:lnTo>
                  <a:cubicBezTo>
                    <a:pt x="1606130" y="936062"/>
                    <a:pt x="1602492" y="936104"/>
                    <a:pt x="1598844" y="936104"/>
                  </a:cubicBezTo>
                  <a:cubicBezTo>
                    <a:pt x="1340346" y="936104"/>
                    <a:pt x="1130792" y="726550"/>
                    <a:pt x="1130792" y="468052"/>
                  </a:cubicBezTo>
                  <a:cubicBezTo>
                    <a:pt x="1130792" y="209554"/>
                    <a:pt x="1340346" y="0"/>
                    <a:pt x="15988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8" name="Oval 21">
              <a:extLst>
                <a:ext uri="{FF2B5EF4-FFF2-40B4-BE49-F238E27FC236}">
                  <a16:creationId xmlns:a16="http://schemas.microsoft.com/office/drawing/2014/main" id="{8E26419C-87DB-42DA-AC6D-E160D2E50C82}"/>
                </a:ext>
              </a:extLst>
            </p:cNvPr>
            <p:cNvSpPr>
              <a:spLocks noChangeAspect="1"/>
            </p:cNvSpPr>
            <p:nvPr/>
          </p:nvSpPr>
          <p:spPr>
            <a:xfrm rot="20700000">
              <a:off x="8195918" y="3533697"/>
              <a:ext cx="387594" cy="314845"/>
            </a:xfrm>
            <a:custGeom>
              <a:avLst/>
              <a:gdLst/>
              <a:ahLst/>
              <a:cxnLst/>
              <a:rect l="l" t="t" r="r" b="b"/>
              <a:pathLst>
                <a:path w="4088377" h="3321003">
                  <a:moveTo>
                    <a:pt x="1365628" y="1622218"/>
                  </a:moveTo>
                  <a:cubicBezTo>
                    <a:pt x="1121373" y="1556771"/>
                    <a:pt x="870309" y="1701722"/>
                    <a:pt x="804861" y="1945977"/>
                  </a:cubicBezTo>
                  <a:cubicBezTo>
                    <a:pt x="739413" y="2190232"/>
                    <a:pt x="884365" y="2441296"/>
                    <a:pt x="1128620" y="2506744"/>
                  </a:cubicBezTo>
                  <a:cubicBezTo>
                    <a:pt x="1372875" y="2572191"/>
                    <a:pt x="1623939" y="2427240"/>
                    <a:pt x="1689387" y="2182985"/>
                  </a:cubicBezTo>
                  <a:cubicBezTo>
                    <a:pt x="1754835" y="1938730"/>
                    <a:pt x="1609883" y="1687666"/>
                    <a:pt x="1365628" y="1622218"/>
                  </a:cubicBezTo>
                  <a:close/>
                  <a:moveTo>
                    <a:pt x="1447099" y="1318163"/>
                  </a:moveTo>
                  <a:cubicBezTo>
                    <a:pt x="1859279" y="1428606"/>
                    <a:pt x="2103885" y="1852277"/>
                    <a:pt x="1993442" y="2264456"/>
                  </a:cubicBezTo>
                  <a:cubicBezTo>
                    <a:pt x="1882999" y="2676636"/>
                    <a:pt x="1459328" y="2921242"/>
                    <a:pt x="1047149" y="2810799"/>
                  </a:cubicBezTo>
                  <a:cubicBezTo>
                    <a:pt x="634969" y="2700356"/>
                    <a:pt x="390363" y="2276685"/>
                    <a:pt x="500806" y="1864505"/>
                  </a:cubicBezTo>
                  <a:cubicBezTo>
                    <a:pt x="611249" y="1452326"/>
                    <a:pt x="1034920" y="1207720"/>
                    <a:pt x="1447099" y="1318163"/>
                  </a:cubicBezTo>
                  <a:close/>
                  <a:moveTo>
                    <a:pt x="1476725" y="1207597"/>
                  </a:moveTo>
                  <a:cubicBezTo>
                    <a:pt x="1003481" y="1080792"/>
                    <a:pt x="517045" y="1361635"/>
                    <a:pt x="390240" y="1834879"/>
                  </a:cubicBezTo>
                  <a:cubicBezTo>
                    <a:pt x="263435" y="2308124"/>
                    <a:pt x="544279" y="2794559"/>
                    <a:pt x="1017523" y="2921365"/>
                  </a:cubicBezTo>
                  <a:cubicBezTo>
                    <a:pt x="1490767" y="3048170"/>
                    <a:pt x="1977202" y="2767326"/>
                    <a:pt x="2104008" y="2294082"/>
                  </a:cubicBezTo>
                  <a:cubicBezTo>
                    <a:pt x="2230813" y="1820838"/>
                    <a:pt x="1949969" y="1334403"/>
                    <a:pt x="1476725" y="1207597"/>
                  </a:cubicBezTo>
                  <a:close/>
                  <a:moveTo>
                    <a:pt x="3290290" y="1590224"/>
                  </a:moveTo>
                  <a:cubicBezTo>
                    <a:pt x="3269727" y="1586016"/>
                    <a:pt x="3248437" y="1583806"/>
                    <a:pt x="3226630" y="1583806"/>
                  </a:cubicBezTo>
                  <a:cubicBezTo>
                    <a:pt x="3052179" y="1583806"/>
                    <a:pt x="2910758" y="1725227"/>
                    <a:pt x="2910758" y="1899678"/>
                  </a:cubicBezTo>
                  <a:cubicBezTo>
                    <a:pt x="2910758" y="2074130"/>
                    <a:pt x="3052179" y="2215551"/>
                    <a:pt x="3226630" y="2215550"/>
                  </a:cubicBezTo>
                  <a:cubicBezTo>
                    <a:pt x="3401082" y="2215551"/>
                    <a:pt x="3542503" y="2074130"/>
                    <a:pt x="3542502" y="1899678"/>
                  </a:cubicBezTo>
                  <a:cubicBezTo>
                    <a:pt x="3542503" y="1747033"/>
                    <a:pt x="3434228" y="1619677"/>
                    <a:pt x="3290290" y="1590224"/>
                  </a:cubicBezTo>
                  <a:close/>
                  <a:moveTo>
                    <a:pt x="3334055" y="1377473"/>
                  </a:moveTo>
                  <a:cubicBezTo>
                    <a:pt x="3576950" y="1427177"/>
                    <a:pt x="3759665" y="1642090"/>
                    <a:pt x="3759665" y="1899678"/>
                  </a:cubicBezTo>
                  <a:cubicBezTo>
                    <a:pt x="3759665" y="2194064"/>
                    <a:pt x="3521017" y="2432713"/>
                    <a:pt x="3226630" y="2432713"/>
                  </a:cubicBezTo>
                  <a:cubicBezTo>
                    <a:pt x="2932244" y="2432712"/>
                    <a:pt x="2693596" y="2194065"/>
                    <a:pt x="2693596" y="1899678"/>
                  </a:cubicBezTo>
                  <a:cubicBezTo>
                    <a:pt x="2693596" y="1605292"/>
                    <a:pt x="2932244" y="1366644"/>
                    <a:pt x="3226630" y="1366644"/>
                  </a:cubicBezTo>
                  <a:cubicBezTo>
                    <a:pt x="3263429" y="1366644"/>
                    <a:pt x="3299356" y="1370373"/>
                    <a:pt x="3334055" y="1377473"/>
                  </a:cubicBezTo>
                  <a:close/>
                  <a:moveTo>
                    <a:pt x="1391137" y="789478"/>
                  </a:moveTo>
                  <a:lnTo>
                    <a:pt x="1759910" y="888290"/>
                  </a:lnTo>
                  <a:lnTo>
                    <a:pt x="1754625" y="1202375"/>
                  </a:lnTo>
                  <a:lnTo>
                    <a:pt x="1744979" y="1199790"/>
                  </a:lnTo>
                  <a:cubicBezTo>
                    <a:pt x="1823578" y="1244024"/>
                    <a:pt x="1894617" y="1298265"/>
                    <a:pt x="1954704" y="1362586"/>
                  </a:cubicBezTo>
                  <a:lnTo>
                    <a:pt x="2234317" y="1293059"/>
                  </a:lnTo>
                  <a:lnTo>
                    <a:pt x="2413554" y="1630152"/>
                  </a:lnTo>
                  <a:lnTo>
                    <a:pt x="2214321" y="1809770"/>
                  </a:lnTo>
                  <a:cubicBezTo>
                    <a:pt x="2239296" y="1900740"/>
                    <a:pt x="2251067" y="1995997"/>
                    <a:pt x="2246841" y="2092825"/>
                  </a:cubicBezTo>
                  <a:lnTo>
                    <a:pt x="2495698" y="2230974"/>
                  </a:lnTo>
                  <a:lnTo>
                    <a:pt x="2396885" y="2599747"/>
                  </a:lnTo>
                  <a:lnTo>
                    <a:pt x="2094912" y="2594668"/>
                  </a:lnTo>
                  <a:cubicBezTo>
                    <a:pt x="2056732" y="2658461"/>
                    <a:pt x="2010475" y="2715996"/>
                    <a:pt x="1958644" y="2767359"/>
                  </a:cubicBezTo>
                  <a:lnTo>
                    <a:pt x="2057814" y="3026193"/>
                  </a:lnTo>
                  <a:lnTo>
                    <a:pt x="1745078" y="3245174"/>
                  </a:lnTo>
                  <a:lnTo>
                    <a:pt x="1507869" y="3039237"/>
                  </a:lnTo>
                  <a:lnTo>
                    <a:pt x="1536736" y="3019025"/>
                  </a:lnTo>
                  <a:cubicBezTo>
                    <a:pt x="1445878" y="3048429"/>
                    <a:pt x="1349798" y="3062567"/>
                    <a:pt x="1251837" y="3062021"/>
                  </a:cubicBezTo>
                  <a:lnTo>
                    <a:pt x="1108065" y="3321003"/>
                  </a:lnTo>
                  <a:lnTo>
                    <a:pt x="739291" y="3222191"/>
                  </a:lnTo>
                  <a:lnTo>
                    <a:pt x="744274" y="2926021"/>
                  </a:lnTo>
                  <a:cubicBezTo>
                    <a:pt x="666128" y="2881484"/>
                    <a:pt x="595548" y="2827017"/>
                    <a:pt x="535891" y="2762576"/>
                  </a:cubicBezTo>
                  <a:lnTo>
                    <a:pt x="540671" y="2772825"/>
                  </a:lnTo>
                  <a:lnTo>
                    <a:pt x="232276" y="2832568"/>
                  </a:lnTo>
                  <a:lnTo>
                    <a:pt x="70927" y="2486556"/>
                  </a:lnTo>
                  <a:lnTo>
                    <a:pt x="279495" y="2317444"/>
                  </a:lnTo>
                  <a:cubicBezTo>
                    <a:pt x="257233" y="2235849"/>
                    <a:pt x="245603" y="2150814"/>
                    <a:pt x="245586" y="2064274"/>
                  </a:cubicBezTo>
                  <a:lnTo>
                    <a:pt x="0" y="1927940"/>
                  </a:lnTo>
                  <a:lnTo>
                    <a:pt x="98812" y="1559167"/>
                  </a:lnTo>
                  <a:lnTo>
                    <a:pt x="380240" y="1563901"/>
                  </a:lnTo>
                  <a:cubicBezTo>
                    <a:pt x="418421" y="1496524"/>
                    <a:pt x="464524" y="1435092"/>
                    <a:pt x="516679" y="1380105"/>
                  </a:cubicBezTo>
                  <a:lnTo>
                    <a:pt x="422419" y="1089378"/>
                  </a:lnTo>
                  <a:lnTo>
                    <a:pt x="746189" y="887063"/>
                  </a:lnTo>
                  <a:lnTo>
                    <a:pt x="972292" y="1105134"/>
                  </a:lnTo>
                  <a:lnTo>
                    <a:pt x="970019" y="1106554"/>
                  </a:lnTo>
                  <a:cubicBezTo>
                    <a:pt x="1058903" y="1078586"/>
                    <a:pt x="1152743" y="1065659"/>
                    <a:pt x="1248316" y="1066709"/>
                  </a:cubicBezTo>
                  <a:lnTo>
                    <a:pt x="1238669" y="1064125"/>
                  </a:lnTo>
                  <a:close/>
                  <a:moveTo>
                    <a:pt x="3349970" y="1300109"/>
                  </a:moveTo>
                  <a:cubicBezTo>
                    <a:pt x="3310130" y="1291957"/>
                    <a:pt x="3268880" y="1287676"/>
                    <a:pt x="3226630" y="1287676"/>
                  </a:cubicBezTo>
                  <a:cubicBezTo>
                    <a:pt x="2888631" y="1287676"/>
                    <a:pt x="2614628" y="1561679"/>
                    <a:pt x="2614628" y="1899678"/>
                  </a:cubicBezTo>
                  <a:cubicBezTo>
                    <a:pt x="2614628" y="2237678"/>
                    <a:pt x="2888630" y="2511680"/>
                    <a:pt x="3226630" y="2511681"/>
                  </a:cubicBezTo>
                  <a:cubicBezTo>
                    <a:pt x="3564630" y="2511681"/>
                    <a:pt x="3838633" y="2237678"/>
                    <a:pt x="3838633" y="1899678"/>
                  </a:cubicBezTo>
                  <a:cubicBezTo>
                    <a:pt x="3838632" y="1603928"/>
                    <a:pt x="3628849" y="1357176"/>
                    <a:pt x="3349970" y="1300109"/>
                  </a:cubicBezTo>
                  <a:close/>
                  <a:moveTo>
                    <a:pt x="3358324" y="1024334"/>
                  </a:moveTo>
                  <a:lnTo>
                    <a:pt x="3410883" y="1234575"/>
                  </a:lnTo>
                  <a:lnTo>
                    <a:pt x="3403994" y="1234575"/>
                  </a:lnTo>
                  <a:cubicBezTo>
                    <a:pt x="3464268" y="1250018"/>
                    <a:pt x="3521292" y="1273478"/>
                    <a:pt x="3572818" y="1305612"/>
                  </a:cubicBezTo>
                  <a:lnTo>
                    <a:pt x="3746730" y="1209354"/>
                  </a:lnTo>
                  <a:lnTo>
                    <a:pt x="3926358" y="1401981"/>
                  </a:lnTo>
                  <a:lnTo>
                    <a:pt x="3825667" y="1557247"/>
                  </a:lnTo>
                  <a:cubicBezTo>
                    <a:pt x="3858552" y="1613408"/>
                    <a:pt x="3883404" y="1674784"/>
                    <a:pt x="3897877" y="1740062"/>
                  </a:cubicBezTo>
                  <a:lnTo>
                    <a:pt x="4088377" y="1787686"/>
                  </a:lnTo>
                  <a:lnTo>
                    <a:pt x="4088377" y="2051071"/>
                  </a:lnTo>
                  <a:lnTo>
                    <a:pt x="3886243" y="2101605"/>
                  </a:lnTo>
                  <a:cubicBezTo>
                    <a:pt x="3872191" y="2150933"/>
                    <a:pt x="3851639" y="2197531"/>
                    <a:pt x="3826272" y="2241013"/>
                  </a:cubicBezTo>
                  <a:lnTo>
                    <a:pt x="3938572" y="2395786"/>
                  </a:lnTo>
                  <a:lnTo>
                    <a:pt x="3769272" y="2597551"/>
                  </a:lnTo>
                  <a:lnTo>
                    <a:pt x="3574432" y="2502674"/>
                  </a:lnTo>
                  <a:lnTo>
                    <a:pt x="3590059" y="2484050"/>
                  </a:lnTo>
                  <a:cubicBezTo>
                    <a:pt x="3534764" y="2519868"/>
                    <a:pt x="3473263" y="2546445"/>
                    <a:pt x="3407886" y="2563572"/>
                  </a:cubicBezTo>
                  <a:lnTo>
                    <a:pt x="3358323" y="2761823"/>
                  </a:lnTo>
                  <a:lnTo>
                    <a:pt x="3094938" y="2761823"/>
                  </a:lnTo>
                  <a:lnTo>
                    <a:pt x="3045375" y="2563574"/>
                  </a:lnTo>
                  <a:cubicBezTo>
                    <a:pt x="2985349" y="2547848"/>
                    <a:pt x="2928591" y="2524155"/>
                    <a:pt x="2877330" y="2491865"/>
                  </a:cubicBezTo>
                  <a:lnTo>
                    <a:pt x="2882346" y="2497841"/>
                  </a:lnTo>
                  <a:lnTo>
                    <a:pt x="2687507" y="2592718"/>
                  </a:lnTo>
                  <a:lnTo>
                    <a:pt x="2518206" y="2390954"/>
                  </a:lnTo>
                  <a:lnTo>
                    <a:pt x="2626994" y="2241021"/>
                  </a:lnTo>
                  <a:cubicBezTo>
                    <a:pt x="2597591" y="2190623"/>
                    <a:pt x="2574657" y="2136035"/>
                    <a:pt x="2559194" y="2078370"/>
                  </a:cubicBezTo>
                  <a:lnTo>
                    <a:pt x="2371198" y="2031371"/>
                  </a:lnTo>
                  <a:lnTo>
                    <a:pt x="2371198" y="1767986"/>
                  </a:lnTo>
                  <a:lnTo>
                    <a:pt x="2559579" y="1720890"/>
                  </a:lnTo>
                  <a:cubicBezTo>
                    <a:pt x="2572992" y="1669175"/>
                    <a:pt x="2592745" y="1620006"/>
                    <a:pt x="2617681" y="1574051"/>
                  </a:cubicBezTo>
                  <a:lnTo>
                    <a:pt x="2502958" y="1397149"/>
                  </a:lnTo>
                  <a:lnTo>
                    <a:pt x="2682587" y="1204520"/>
                  </a:lnTo>
                  <a:lnTo>
                    <a:pt x="2872193" y="1309466"/>
                  </a:lnTo>
                  <a:lnTo>
                    <a:pt x="2870932" y="1310818"/>
                  </a:lnTo>
                  <a:cubicBezTo>
                    <a:pt x="2925169" y="1276310"/>
                    <a:pt x="2985393" y="1250941"/>
                    <a:pt x="3049268" y="1234575"/>
                  </a:cubicBezTo>
                  <a:lnTo>
                    <a:pt x="3042378" y="1234576"/>
                  </a:lnTo>
                  <a:lnTo>
                    <a:pt x="3094939" y="1024334"/>
                  </a:lnTo>
                  <a:close/>
                  <a:moveTo>
                    <a:pt x="2786480" y="402820"/>
                  </a:moveTo>
                  <a:cubicBezTo>
                    <a:pt x="2745900" y="389943"/>
                    <a:pt x="2701172" y="388627"/>
                    <a:pt x="2657264" y="401580"/>
                  </a:cubicBezTo>
                  <a:cubicBezTo>
                    <a:pt x="2540176" y="436121"/>
                    <a:pt x="2473258" y="559041"/>
                    <a:pt x="2507800" y="676128"/>
                  </a:cubicBezTo>
                  <a:cubicBezTo>
                    <a:pt x="2542340" y="793216"/>
                    <a:pt x="2665260" y="860133"/>
                    <a:pt x="2782348" y="825592"/>
                  </a:cubicBezTo>
                  <a:cubicBezTo>
                    <a:pt x="2899435" y="791051"/>
                    <a:pt x="2966353" y="668132"/>
                    <a:pt x="2931812" y="551045"/>
                  </a:cubicBezTo>
                  <a:cubicBezTo>
                    <a:pt x="2910223" y="477864"/>
                    <a:pt x="2854113" y="424282"/>
                    <a:pt x="2786480" y="402820"/>
                  </a:cubicBezTo>
                  <a:close/>
                  <a:moveTo>
                    <a:pt x="2932202" y="47278"/>
                  </a:moveTo>
                  <a:lnTo>
                    <a:pt x="3090904" y="140999"/>
                  </a:lnTo>
                  <a:lnTo>
                    <a:pt x="3054065" y="265147"/>
                  </a:lnTo>
                  <a:cubicBezTo>
                    <a:pt x="3087256" y="296329"/>
                    <a:pt x="3116089" y="332603"/>
                    <a:pt x="3138727" y="373550"/>
                  </a:cubicBezTo>
                  <a:lnTo>
                    <a:pt x="3276016" y="367796"/>
                  </a:lnTo>
                  <a:lnTo>
                    <a:pt x="3328165" y="544574"/>
                  </a:lnTo>
                  <a:lnTo>
                    <a:pt x="3202503" y="618514"/>
                  </a:lnTo>
                  <a:cubicBezTo>
                    <a:pt x="3202838" y="654403"/>
                    <a:pt x="3198271" y="689748"/>
                    <a:pt x="3189855" y="723955"/>
                  </a:cubicBezTo>
                  <a:lnTo>
                    <a:pt x="3295873" y="805599"/>
                  </a:lnTo>
                  <a:lnTo>
                    <a:pt x="3222192" y="974540"/>
                  </a:lnTo>
                  <a:lnTo>
                    <a:pt x="3072634" y="949439"/>
                  </a:lnTo>
                  <a:lnTo>
                    <a:pt x="3079435" y="933845"/>
                  </a:lnTo>
                  <a:cubicBezTo>
                    <a:pt x="3049413" y="968833"/>
                    <a:pt x="3013398" y="998848"/>
                    <a:pt x="2972910" y="1023288"/>
                  </a:cubicBezTo>
                  <a:lnTo>
                    <a:pt x="2978897" y="1166163"/>
                  </a:lnTo>
                  <a:lnTo>
                    <a:pt x="2802119" y="1218312"/>
                  </a:lnTo>
                  <a:lnTo>
                    <a:pt x="2729602" y="1095065"/>
                  </a:lnTo>
                  <a:cubicBezTo>
                    <a:pt x="2686199" y="1096396"/>
                    <a:pt x="2643414" y="1091732"/>
                    <a:pt x="2602615" y="1080209"/>
                  </a:cubicBezTo>
                  <a:lnTo>
                    <a:pt x="2607165" y="1083226"/>
                  </a:lnTo>
                  <a:lnTo>
                    <a:pt x="2495179" y="1185484"/>
                  </a:lnTo>
                  <a:lnTo>
                    <a:pt x="2341599" y="1083585"/>
                  </a:lnTo>
                  <a:lnTo>
                    <a:pt x="2384929" y="961414"/>
                  </a:lnTo>
                  <a:cubicBezTo>
                    <a:pt x="2355215" y="933409"/>
                    <a:pt x="2329015" y="901312"/>
                    <a:pt x="2307218" y="865670"/>
                  </a:cubicBezTo>
                  <a:lnTo>
                    <a:pt x="2171734" y="871348"/>
                  </a:lnTo>
                  <a:lnTo>
                    <a:pt x="2119584" y="694571"/>
                  </a:lnTo>
                  <a:lnTo>
                    <a:pt x="2236697" y="625662"/>
                  </a:lnTo>
                  <a:cubicBezTo>
                    <a:pt x="2235459" y="588297"/>
                    <a:pt x="2238982" y="551385"/>
                    <a:pt x="2246620" y="515603"/>
                  </a:cubicBezTo>
                  <a:lnTo>
                    <a:pt x="2134594" y="419585"/>
                  </a:lnTo>
                  <a:lnTo>
                    <a:pt x="2217016" y="254732"/>
                  </a:lnTo>
                  <a:lnTo>
                    <a:pt x="2365055" y="287627"/>
                  </a:lnTo>
                  <a:lnTo>
                    <a:pt x="2364476" y="288784"/>
                  </a:lnTo>
                  <a:cubicBezTo>
                    <a:pt x="2394046" y="254885"/>
                    <a:pt x="2429444" y="225933"/>
                    <a:pt x="2469075" y="202302"/>
                  </a:cubicBezTo>
                  <a:lnTo>
                    <a:pt x="2464452" y="203666"/>
                  </a:lnTo>
                  <a:lnTo>
                    <a:pt x="2458102" y="52150"/>
                  </a:lnTo>
                  <a:lnTo>
                    <a:pt x="2634880" y="0"/>
                  </a:lnTo>
                  <a:lnTo>
                    <a:pt x="2711784" y="130703"/>
                  </a:lnTo>
                  <a:lnTo>
                    <a:pt x="2707159" y="132067"/>
                  </a:lnTo>
                  <a:cubicBezTo>
                    <a:pt x="2750672" y="130497"/>
                    <a:pt x="2793590" y="134953"/>
                    <a:pt x="2834535" y="14631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a:p>
          </p:txBody>
        </p:sp>
        <p:sp>
          <p:nvSpPr>
            <p:cNvPr id="49" name="Isosceles Triangle 20">
              <a:extLst>
                <a:ext uri="{FF2B5EF4-FFF2-40B4-BE49-F238E27FC236}">
                  <a16:creationId xmlns:a16="http://schemas.microsoft.com/office/drawing/2014/main" id="{533C0520-05DB-4B6D-97FD-4A9616D4F6C3}"/>
                </a:ext>
              </a:extLst>
            </p:cNvPr>
            <p:cNvSpPr>
              <a:spLocks noChangeAspect="1"/>
            </p:cNvSpPr>
            <p:nvPr/>
          </p:nvSpPr>
          <p:spPr>
            <a:xfrm rot="8201235">
              <a:off x="10168705" y="2165710"/>
              <a:ext cx="322962" cy="356093"/>
            </a:xfrm>
            <a:custGeom>
              <a:avLst/>
              <a:gdLst/>
              <a:ahLst/>
              <a:cxnLst/>
              <a:rect l="l" t="t" r="r" b="b"/>
              <a:pathLst>
                <a:path w="4285801" h="4725490">
                  <a:moveTo>
                    <a:pt x="1428251" y="4622752"/>
                  </a:moveTo>
                  <a:cubicBezTo>
                    <a:pt x="1313180" y="4505074"/>
                    <a:pt x="1240588" y="4345285"/>
                    <a:pt x="1235771" y="4167715"/>
                  </a:cubicBezTo>
                  <a:cubicBezTo>
                    <a:pt x="1227835" y="3875156"/>
                    <a:pt x="1406218" y="3620819"/>
                    <a:pt x="1664050" y="3520754"/>
                  </a:cubicBezTo>
                  <a:lnTo>
                    <a:pt x="1635892" y="2482688"/>
                  </a:lnTo>
                  <a:lnTo>
                    <a:pt x="1044642" y="2469039"/>
                  </a:lnTo>
                  <a:lnTo>
                    <a:pt x="1044642" y="2667331"/>
                  </a:lnTo>
                  <a:cubicBezTo>
                    <a:pt x="1044642" y="2727000"/>
                    <a:pt x="996271" y="2775371"/>
                    <a:pt x="936601" y="2775372"/>
                  </a:cubicBezTo>
                  <a:lnTo>
                    <a:pt x="657382" y="2775371"/>
                  </a:lnTo>
                  <a:cubicBezTo>
                    <a:pt x="637755" y="2823613"/>
                    <a:pt x="630101" y="2874237"/>
                    <a:pt x="622448" y="2945800"/>
                  </a:cubicBezTo>
                  <a:lnTo>
                    <a:pt x="252030" y="2945800"/>
                  </a:lnTo>
                  <a:cubicBezTo>
                    <a:pt x="256275" y="2883407"/>
                    <a:pt x="252593" y="2828938"/>
                    <a:pt x="235967" y="2775370"/>
                  </a:cubicBezTo>
                  <a:lnTo>
                    <a:pt x="7267" y="2775370"/>
                  </a:lnTo>
                  <a:cubicBezTo>
                    <a:pt x="1003" y="2679903"/>
                    <a:pt x="-1109" y="2594661"/>
                    <a:pt x="535" y="2514852"/>
                  </a:cubicBezTo>
                  <a:cubicBezTo>
                    <a:pt x="5466" y="2275424"/>
                    <a:pt x="44187" y="2084887"/>
                    <a:pt x="105917" y="1813823"/>
                  </a:cubicBezTo>
                  <a:cubicBezTo>
                    <a:pt x="258635" y="1288584"/>
                    <a:pt x="488046" y="911620"/>
                    <a:pt x="870837" y="570445"/>
                  </a:cubicBezTo>
                  <a:cubicBezTo>
                    <a:pt x="674179" y="1284154"/>
                    <a:pt x="622718" y="1497188"/>
                    <a:pt x="741752" y="1669956"/>
                  </a:cubicBezTo>
                  <a:cubicBezTo>
                    <a:pt x="882751" y="1699943"/>
                    <a:pt x="788174" y="1674807"/>
                    <a:pt x="936601" y="1710419"/>
                  </a:cubicBezTo>
                  <a:cubicBezTo>
                    <a:pt x="1001384" y="1730870"/>
                    <a:pt x="1044642" y="1758791"/>
                    <a:pt x="1044642" y="1818460"/>
                  </a:cubicBezTo>
                  <a:lnTo>
                    <a:pt x="1044642" y="1970448"/>
                  </a:lnTo>
                  <a:lnTo>
                    <a:pt x="1621635" y="1957128"/>
                  </a:lnTo>
                  <a:lnTo>
                    <a:pt x="1601569" y="1217379"/>
                  </a:lnTo>
                  <a:cubicBezTo>
                    <a:pt x="1338692" y="1131438"/>
                    <a:pt x="1146783" y="887145"/>
                    <a:pt x="1138847" y="594588"/>
                  </a:cubicBezTo>
                  <a:cubicBezTo>
                    <a:pt x="1132425" y="357828"/>
                    <a:pt x="1248029" y="146099"/>
                    <a:pt x="1428910" y="20243"/>
                  </a:cubicBezTo>
                  <a:lnTo>
                    <a:pt x="1447318" y="698863"/>
                  </a:lnTo>
                  <a:lnTo>
                    <a:pt x="2193594" y="678620"/>
                  </a:lnTo>
                  <a:lnTo>
                    <a:pt x="2175185" y="0"/>
                  </a:lnTo>
                  <a:cubicBezTo>
                    <a:pt x="2362624" y="115865"/>
                    <a:pt x="2489536" y="321015"/>
                    <a:pt x="2495958" y="557775"/>
                  </a:cubicBezTo>
                  <a:cubicBezTo>
                    <a:pt x="2503894" y="850332"/>
                    <a:pt x="2325511" y="1104670"/>
                    <a:pt x="2067679" y="1204735"/>
                  </a:cubicBezTo>
                  <a:lnTo>
                    <a:pt x="2087796" y="1946367"/>
                  </a:lnTo>
                  <a:lnTo>
                    <a:pt x="4285801" y="1895627"/>
                  </a:lnTo>
                  <a:lnTo>
                    <a:pt x="4285801" y="2543859"/>
                  </a:lnTo>
                  <a:lnTo>
                    <a:pt x="2102637" y="2493462"/>
                  </a:lnTo>
                  <a:lnTo>
                    <a:pt x="2130160" y="3508110"/>
                  </a:lnTo>
                  <a:cubicBezTo>
                    <a:pt x="2393037" y="3594051"/>
                    <a:pt x="2584946" y="3838344"/>
                    <a:pt x="2592882" y="4130902"/>
                  </a:cubicBezTo>
                  <a:cubicBezTo>
                    <a:pt x="2599304" y="4367662"/>
                    <a:pt x="2483700" y="4579391"/>
                    <a:pt x="2302820" y="4705247"/>
                  </a:cubicBezTo>
                  <a:lnTo>
                    <a:pt x="2284411" y="4026626"/>
                  </a:lnTo>
                  <a:lnTo>
                    <a:pt x="1538135" y="4046869"/>
                  </a:lnTo>
                  <a:lnTo>
                    <a:pt x="1556544" y="4725490"/>
                  </a:lnTo>
                  <a:cubicBezTo>
                    <a:pt x="1509684" y="4696524"/>
                    <a:pt x="1466607" y="4661977"/>
                    <a:pt x="1428251" y="4622752"/>
                  </a:cubicBezTo>
                  <a:close/>
                  <a:moveTo>
                    <a:pt x="44807" y="3562389"/>
                  </a:moveTo>
                  <a:cubicBezTo>
                    <a:pt x="25255" y="3542837"/>
                    <a:pt x="13162" y="3515827"/>
                    <a:pt x="13162" y="3485992"/>
                  </a:cubicBezTo>
                  <a:lnTo>
                    <a:pt x="13162" y="3053842"/>
                  </a:lnTo>
                  <a:cubicBezTo>
                    <a:pt x="13162" y="2994173"/>
                    <a:pt x="61534" y="2945801"/>
                    <a:pt x="121203" y="2945801"/>
                  </a:cubicBezTo>
                  <a:lnTo>
                    <a:pt x="757287" y="2945801"/>
                  </a:lnTo>
                  <a:cubicBezTo>
                    <a:pt x="816956" y="2945801"/>
                    <a:pt x="865328" y="2994173"/>
                    <a:pt x="865328" y="3053842"/>
                  </a:cubicBezTo>
                  <a:lnTo>
                    <a:pt x="865328" y="3485992"/>
                  </a:lnTo>
                  <a:cubicBezTo>
                    <a:pt x="865328" y="3545662"/>
                    <a:pt x="816956" y="3594033"/>
                    <a:pt x="757287" y="3594033"/>
                  </a:cubicBezTo>
                  <a:lnTo>
                    <a:pt x="121203" y="3594033"/>
                  </a:lnTo>
                  <a:cubicBezTo>
                    <a:pt x="91368" y="3594033"/>
                    <a:pt x="64358" y="3581940"/>
                    <a:pt x="44807" y="356238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a:p>
          </p:txBody>
        </p:sp>
        <p:sp>
          <p:nvSpPr>
            <p:cNvPr id="50" name="Trapezoid 10">
              <a:extLst>
                <a:ext uri="{FF2B5EF4-FFF2-40B4-BE49-F238E27FC236}">
                  <a16:creationId xmlns:a16="http://schemas.microsoft.com/office/drawing/2014/main" id="{027F28F9-0D85-4E2D-8B44-F7B4528376A7}"/>
                </a:ext>
              </a:extLst>
            </p:cNvPr>
            <p:cNvSpPr/>
            <p:nvPr/>
          </p:nvSpPr>
          <p:spPr>
            <a:xfrm>
              <a:off x="10154968" y="3527975"/>
              <a:ext cx="343151" cy="342750"/>
            </a:xfrm>
            <a:custGeom>
              <a:avLst/>
              <a:gdLst/>
              <a:ahLst/>
              <a:cxnLst/>
              <a:rect l="l" t="t" r="r" b="b"/>
              <a:pathLst>
                <a:path w="3910377" h="3905794">
                  <a:moveTo>
                    <a:pt x="1" y="3797782"/>
                  </a:moveTo>
                  <a:lnTo>
                    <a:pt x="3910377" y="3797782"/>
                  </a:lnTo>
                  <a:lnTo>
                    <a:pt x="3910377" y="3905794"/>
                  </a:lnTo>
                  <a:lnTo>
                    <a:pt x="1" y="3905794"/>
                  </a:lnTo>
                  <a:close/>
                  <a:moveTo>
                    <a:pt x="1757257" y="3353296"/>
                  </a:moveTo>
                  <a:cubicBezTo>
                    <a:pt x="1690135" y="3353296"/>
                    <a:pt x="1635721" y="3407710"/>
                    <a:pt x="1635721" y="3474832"/>
                  </a:cubicBezTo>
                  <a:cubicBezTo>
                    <a:pt x="1635721" y="3541954"/>
                    <a:pt x="1690135" y="3596368"/>
                    <a:pt x="1757257" y="3596368"/>
                  </a:cubicBezTo>
                  <a:lnTo>
                    <a:pt x="2187409" y="3596368"/>
                  </a:lnTo>
                  <a:cubicBezTo>
                    <a:pt x="2254531" y="3596368"/>
                    <a:pt x="2308945" y="3541954"/>
                    <a:pt x="2308945" y="3474832"/>
                  </a:cubicBezTo>
                  <a:cubicBezTo>
                    <a:pt x="2308945" y="3407710"/>
                    <a:pt x="2254531" y="3353296"/>
                    <a:pt x="2187409" y="3353296"/>
                  </a:cubicBezTo>
                  <a:close/>
                  <a:moveTo>
                    <a:pt x="492288" y="2449553"/>
                  </a:moveTo>
                  <a:lnTo>
                    <a:pt x="472244" y="2517369"/>
                  </a:lnTo>
                  <a:lnTo>
                    <a:pt x="3438134" y="2517369"/>
                  </a:lnTo>
                  <a:lnTo>
                    <a:pt x="3418090" y="2449553"/>
                  </a:lnTo>
                  <a:close/>
                  <a:moveTo>
                    <a:pt x="432162" y="2249610"/>
                  </a:moveTo>
                  <a:lnTo>
                    <a:pt x="3478215" y="2249610"/>
                  </a:lnTo>
                  <a:lnTo>
                    <a:pt x="3910377" y="3711740"/>
                  </a:lnTo>
                  <a:lnTo>
                    <a:pt x="0" y="3711740"/>
                  </a:lnTo>
                  <a:close/>
                  <a:moveTo>
                    <a:pt x="1637280" y="544956"/>
                  </a:moveTo>
                  <a:cubicBezTo>
                    <a:pt x="1626413" y="544956"/>
                    <a:pt x="1615547" y="549102"/>
                    <a:pt x="1607256" y="557393"/>
                  </a:cubicBezTo>
                  <a:lnTo>
                    <a:pt x="796281" y="1368368"/>
                  </a:lnTo>
                  <a:cubicBezTo>
                    <a:pt x="779699" y="1384950"/>
                    <a:pt x="779699" y="1411834"/>
                    <a:pt x="796281" y="1428415"/>
                  </a:cubicBezTo>
                  <a:lnTo>
                    <a:pt x="825565" y="1457699"/>
                  </a:lnTo>
                  <a:cubicBezTo>
                    <a:pt x="842147" y="1474281"/>
                    <a:pt x="869031" y="1474281"/>
                    <a:pt x="885612" y="1457699"/>
                  </a:cubicBezTo>
                  <a:lnTo>
                    <a:pt x="1696588" y="646724"/>
                  </a:lnTo>
                  <a:cubicBezTo>
                    <a:pt x="1713169" y="630143"/>
                    <a:pt x="1713169" y="603258"/>
                    <a:pt x="1696588" y="586677"/>
                  </a:cubicBezTo>
                  <a:lnTo>
                    <a:pt x="1667304" y="557393"/>
                  </a:lnTo>
                  <a:cubicBezTo>
                    <a:pt x="1659013" y="549102"/>
                    <a:pt x="1648146" y="544956"/>
                    <a:pt x="1637280" y="544956"/>
                  </a:cubicBezTo>
                  <a:close/>
                  <a:moveTo>
                    <a:pt x="1372791" y="439020"/>
                  </a:moveTo>
                  <a:cubicBezTo>
                    <a:pt x="1361925" y="439020"/>
                    <a:pt x="1351058" y="443165"/>
                    <a:pt x="1342767" y="451456"/>
                  </a:cubicBezTo>
                  <a:lnTo>
                    <a:pt x="851745" y="942478"/>
                  </a:lnTo>
                  <a:cubicBezTo>
                    <a:pt x="835164" y="959060"/>
                    <a:pt x="835164" y="985944"/>
                    <a:pt x="851745" y="1002526"/>
                  </a:cubicBezTo>
                  <a:lnTo>
                    <a:pt x="881029" y="1031810"/>
                  </a:lnTo>
                  <a:cubicBezTo>
                    <a:pt x="897611" y="1048392"/>
                    <a:pt x="924495" y="1048392"/>
                    <a:pt x="941077" y="1031810"/>
                  </a:cubicBezTo>
                  <a:lnTo>
                    <a:pt x="1432099" y="540788"/>
                  </a:lnTo>
                  <a:cubicBezTo>
                    <a:pt x="1448681" y="524206"/>
                    <a:pt x="1448681" y="497322"/>
                    <a:pt x="1432099" y="480740"/>
                  </a:cubicBezTo>
                  <a:lnTo>
                    <a:pt x="1402815" y="451456"/>
                  </a:lnTo>
                  <a:cubicBezTo>
                    <a:pt x="1394524" y="443165"/>
                    <a:pt x="1383658" y="439020"/>
                    <a:pt x="1372791" y="439020"/>
                  </a:cubicBezTo>
                  <a:close/>
                  <a:moveTo>
                    <a:pt x="864042" y="270000"/>
                  </a:moveTo>
                  <a:lnTo>
                    <a:pt x="2945402" y="270000"/>
                  </a:lnTo>
                  <a:cubicBezTo>
                    <a:pt x="3094522" y="270000"/>
                    <a:pt x="3215407" y="390885"/>
                    <a:pt x="3215407" y="540005"/>
                  </a:cubicBezTo>
                  <a:lnTo>
                    <a:pt x="3215407" y="1619995"/>
                  </a:lnTo>
                  <a:cubicBezTo>
                    <a:pt x="3215407" y="1769115"/>
                    <a:pt x="3094522" y="1890000"/>
                    <a:pt x="2945402" y="1890000"/>
                  </a:cubicBezTo>
                  <a:lnTo>
                    <a:pt x="864042" y="1890000"/>
                  </a:lnTo>
                  <a:cubicBezTo>
                    <a:pt x="714922" y="1890000"/>
                    <a:pt x="594037" y="1769115"/>
                    <a:pt x="594037" y="1619995"/>
                  </a:cubicBezTo>
                  <a:lnTo>
                    <a:pt x="594037" y="540005"/>
                  </a:lnTo>
                  <a:cubicBezTo>
                    <a:pt x="594037" y="390885"/>
                    <a:pt x="714922" y="270000"/>
                    <a:pt x="864042" y="270000"/>
                  </a:cubicBezTo>
                  <a:close/>
                  <a:moveTo>
                    <a:pt x="804042" y="180000"/>
                  </a:moveTo>
                  <a:cubicBezTo>
                    <a:pt x="638353" y="180000"/>
                    <a:pt x="504036" y="314317"/>
                    <a:pt x="504036" y="480006"/>
                  </a:cubicBezTo>
                  <a:lnTo>
                    <a:pt x="504036" y="1679994"/>
                  </a:lnTo>
                  <a:cubicBezTo>
                    <a:pt x="504036" y="1845683"/>
                    <a:pt x="638353" y="1980000"/>
                    <a:pt x="804042" y="1980000"/>
                  </a:cubicBezTo>
                  <a:lnTo>
                    <a:pt x="3027043" y="1980000"/>
                  </a:lnTo>
                  <a:cubicBezTo>
                    <a:pt x="3192732" y="1980000"/>
                    <a:pt x="3327049" y="1845683"/>
                    <a:pt x="3327049" y="1679994"/>
                  </a:cubicBezTo>
                  <a:lnTo>
                    <a:pt x="3327049" y="480006"/>
                  </a:lnTo>
                  <a:cubicBezTo>
                    <a:pt x="3327049" y="314317"/>
                    <a:pt x="3192732" y="180000"/>
                    <a:pt x="3027043" y="180000"/>
                  </a:cubicBezTo>
                  <a:close/>
                  <a:moveTo>
                    <a:pt x="684043" y="0"/>
                  </a:moveTo>
                  <a:lnTo>
                    <a:pt x="3190330" y="0"/>
                  </a:lnTo>
                  <a:cubicBezTo>
                    <a:pt x="3389156" y="0"/>
                    <a:pt x="3550337" y="161181"/>
                    <a:pt x="3550337" y="360007"/>
                  </a:cubicBezTo>
                  <a:lnTo>
                    <a:pt x="3550337" y="1799993"/>
                  </a:lnTo>
                  <a:cubicBezTo>
                    <a:pt x="3550337" y="1998819"/>
                    <a:pt x="3389156" y="2160000"/>
                    <a:pt x="3190330" y="2160000"/>
                  </a:cubicBezTo>
                  <a:lnTo>
                    <a:pt x="684043" y="2160000"/>
                  </a:lnTo>
                  <a:cubicBezTo>
                    <a:pt x="485217" y="2160000"/>
                    <a:pt x="324036" y="1998819"/>
                    <a:pt x="324036" y="1799993"/>
                  </a:cubicBezTo>
                  <a:lnTo>
                    <a:pt x="324036" y="360007"/>
                  </a:lnTo>
                  <a:cubicBezTo>
                    <a:pt x="324036" y="161181"/>
                    <a:pt x="485217" y="0"/>
                    <a:pt x="68404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1" name="Oval 7">
              <a:extLst>
                <a:ext uri="{FF2B5EF4-FFF2-40B4-BE49-F238E27FC236}">
                  <a16:creationId xmlns:a16="http://schemas.microsoft.com/office/drawing/2014/main" id="{8DA04246-83DC-45FE-8CFC-7D6FBEBC024B}"/>
                </a:ext>
              </a:extLst>
            </p:cNvPr>
            <p:cNvSpPr/>
            <p:nvPr/>
          </p:nvSpPr>
          <p:spPr>
            <a:xfrm>
              <a:off x="7825561" y="2860634"/>
              <a:ext cx="265478" cy="348722"/>
            </a:xfrm>
            <a:custGeom>
              <a:avLst/>
              <a:gdLst/>
              <a:ahLst/>
              <a:cxnLst/>
              <a:rect l="l" t="t" r="r" b="b"/>
              <a:pathLst>
                <a:path w="3025265" h="3973870">
                  <a:moveTo>
                    <a:pt x="1048235" y="955278"/>
                  </a:moveTo>
                  <a:cubicBezTo>
                    <a:pt x="1143886" y="955278"/>
                    <a:pt x="1221426" y="1089843"/>
                    <a:pt x="1221426" y="1255837"/>
                  </a:cubicBezTo>
                  <a:cubicBezTo>
                    <a:pt x="1221426" y="1421831"/>
                    <a:pt x="1143886" y="1556396"/>
                    <a:pt x="1048235" y="1556396"/>
                  </a:cubicBezTo>
                  <a:cubicBezTo>
                    <a:pt x="952584" y="1556396"/>
                    <a:pt x="875044" y="1421831"/>
                    <a:pt x="875044" y="1255837"/>
                  </a:cubicBezTo>
                  <a:cubicBezTo>
                    <a:pt x="875044" y="1089843"/>
                    <a:pt x="952584" y="955278"/>
                    <a:pt x="1048235" y="955278"/>
                  </a:cubicBezTo>
                  <a:close/>
                  <a:moveTo>
                    <a:pt x="805954" y="648071"/>
                  </a:moveTo>
                  <a:lnTo>
                    <a:pt x="805954" y="1853034"/>
                  </a:lnTo>
                  <a:cubicBezTo>
                    <a:pt x="805954" y="1947724"/>
                    <a:pt x="869395" y="2027597"/>
                    <a:pt x="956357" y="2051540"/>
                  </a:cubicBezTo>
                  <a:lnTo>
                    <a:pt x="956356" y="2473030"/>
                  </a:lnTo>
                  <a:cubicBezTo>
                    <a:pt x="956356" y="2523517"/>
                    <a:pt x="997284" y="2564445"/>
                    <a:pt x="1047771" y="2564445"/>
                  </a:cubicBezTo>
                  <a:cubicBezTo>
                    <a:pt x="1098258" y="2564445"/>
                    <a:pt x="1139186" y="2523517"/>
                    <a:pt x="1139186" y="2473030"/>
                  </a:cubicBezTo>
                  <a:lnTo>
                    <a:pt x="1139186" y="2051828"/>
                  </a:lnTo>
                  <a:cubicBezTo>
                    <a:pt x="1226618" y="2028173"/>
                    <a:pt x="1290517" y="1948066"/>
                    <a:pt x="1290517" y="1853034"/>
                  </a:cubicBezTo>
                  <a:lnTo>
                    <a:pt x="1290517" y="649328"/>
                  </a:lnTo>
                  <a:cubicBezTo>
                    <a:pt x="1740927" y="708507"/>
                    <a:pt x="2088232" y="1094132"/>
                    <a:pt x="2088232" y="1560875"/>
                  </a:cubicBezTo>
                  <a:lnTo>
                    <a:pt x="2088232" y="2137870"/>
                  </a:lnTo>
                  <a:lnTo>
                    <a:pt x="2088233" y="2137870"/>
                  </a:lnTo>
                  <a:lnTo>
                    <a:pt x="2088233" y="3055870"/>
                  </a:lnTo>
                  <a:cubicBezTo>
                    <a:pt x="2088233" y="3562867"/>
                    <a:pt x="1677230" y="3973870"/>
                    <a:pt x="1170233" y="3973870"/>
                  </a:cubicBezTo>
                  <a:lnTo>
                    <a:pt x="918001" y="3973870"/>
                  </a:lnTo>
                  <a:cubicBezTo>
                    <a:pt x="411004" y="3973870"/>
                    <a:pt x="1" y="3562867"/>
                    <a:pt x="1" y="3055870"/>
                  </a:cubicBezTo>
                  <a:lnTo>
                    <a:pt x="1" y="2152339"/>
                  </a:lnTo>
                  <a:lnTo>
                    <a:pt x="0" y="2152339"/>
                  </a:lnTo>
                  <a:lnTo>
                    <a:pt x="0" y="1560875"/>
                  </a:lnTo>
                  <a:cubicBezTo>
                    <a:pt x="0" y="1091278"/>
                    <a:pt x="351565" y="703794"/>
                    <a:pt x="805954" y="648071"/>
                  </a:cubicBezTo>
                  <a:close/>
                  <a:moveTo>
                    <a:pt x="1619797" y="91"/>
                  </a:moveTo>
                  <a:cubicBezTo>
                    <a:pt x="1732841" y="1988"/>
                    <a:pt x="1845389" y="33430"/>
                    <a:pt x="1945434" y="94215"/>
                  </a:cubicBezTo>
                  <a:cubicBezTo>
                    <a:pt x="2133478" y="208468"/>
                    <a:pt x="2249869" y="409692"/>
                    <a:pt x="2255221" y="627780"/>
                  </a:cubicBezTo>
                  <a:lnTo>
                    <a:pt x="2257891" y="627572"/>
                  </a:lnTo>
                  <a:cubicBezTo>
                    <a:pt x="2272309" y="812739"/>
                    <a:pt x="2385479" y="975734"/>
                    <a:pt x="2553934" y="1053951"/>
                  </a:cubicBezTo>
                  <a:cubicBezTo>
                    <a:pt x="2706200" y="1124651"/>
                    <a:pt x="2882234" y="1116149"/>
                    <a:pt x="3025265" y="1032491"/>
                  </a:cubicBezTo>
                  <a:lnTo>
                    <a:pt x="3025265" y="1181594"/>
                  </a:lnTo>
                  <a:cubicBezTo>
                    <a:pt x="2858744" y="1255002"/>
                    <a:pt x="2666516" y="1253932"/>
                    <a:pt x="2497514" y="1175460"/>
                  </a:cubicBezTo>
                  <a:cubicBezTo>
                    <a:pt x="2293602" y="1080779"/>
                    <a:pt x="2153951" y="887555"/>
                    <a:pt x="2128339" y="665512"/>
                  </a:cubicBezTo>
                  <a:lnTo>
                    <a:pt x="2122734" y="665324"/>
                  </a:lnTo>
                  <a:cubicBezTo>
                    <a:pt x="2128967" y="479701"/>
                    <a:pt x="2034597" y="305147"/>
                    <a:pt x="1875870" y="208708"/>
                  </a:cubicBezTo>
                  <a:cubicBezTo>
                    <a:pt x="1717143" y="112268"/>
                    <a:pt x="1518741" y="108938"/>
                    <a:pt x="1356867" y="199997"/>
                  </a:cubicBezTo>
                  <a:cubicBezTo>
                    <a:pt x="1194993" y="291056"/>
                    <a:pt x="1094818" y="462344"/>
                    <a:pt x="1094818" y="648071"/>
                  </a:cubicBezTo>
                  <a:lnTo>
                    <a:pt x="960849" y="648071"/>
                  </a:lnTo>
                  <a:cubicBezTo>
                    <a:pt x="960849" y="413945"/>
                    <a:pt x="1087128" y="198021"/>
                    <a:pt x="1291185" y="83234"/>
                  </a:cubicBezTo>
                  <a:cubicBezTo>
                    <a:pt x="1393213" y="25840"/>
                    <a:pt x="1506753" y="-1807"/>
                    <a:pt x="1619797" y="9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52" name="Rounded Rectangle 1">
              <a:extLst>
                <a:ext uri="{FF2B5EF4-FFF2-40B4-BE49-F238E27FC236}">
                  <a16:creationId xmlns:a16="http://schemas.microsoft.com/office/drawing/2014/main" id="{3FE678A5-4B32-44C2-8DDE-EDBAB0F0CD71}"/>
                </a:ext>
              </a:extLst>
            </p:cNvPr>
            <p:cNvSpPr/>
            <p:nvPr/>
          </p:nvSpPr>
          <p:spPr>
            <a:xfrm>
              <a:off x="9211370" y="1953654"/>
              <a:ext cx="300700" cy="300700"/>
            </a:xfrm>
            <a:custGeom>
              <a:avLst/>
              <a:gdLst/>
              <a:ahLst/>
              <a:cxnLst/>
              <a:rect l="l" t="t" r="r" b="b"/>
              <a:pathLst>
                <a:path w="3888432" h="3888432">
                  <a:moveTo>
                    <a:pt x="2959265" y="3140417"/>
                  </a:moveTo>
                  <a:cubicBezTo>
                    <a:pt x="2880371" y="3140417"/>
                    <a:pt x="2816414" y="3204374"/>
                    <a:pt x="2816414" y="3283268"/>
                  </a:cubicBezTo>
                  <a:cubicBezTo>
                    <a:pt x="2816414" y="3362162"/>
                    <a:pt x="2880371" y="3426119"/>
                    <a:pt x="2959265" y="3426119"/>
                  </a:cubicBezTo>
                  <a:cubicBezTo>
                    <a:pt x="3038159" y="3426119"/>
                    <a:pt x="3102116" y="3362162"/>
                    <a:pt x="3102116" y="3283268"/>
                  </a:cubicBezTo>
                  <a:cubicBezTo>
                    <a:pt x="3102116" y="3204374"/>
                    <a:pt x="3038159" y="3140417"/>
                    <a:pt x="2959265" y="3140417"/>
                  </a:cubicBezTo>
                  <a:close/>
                  <a:moveTo>
                    <a:pt x="2512916" y="2819124"/>
                  </a:moveTo>
                  <a:lnTo>
                    <a:pt x="2512916" y="3022941"/>
                  </a:lnTo>
                  <a:lnTo>
                    <a:pt x="3405613" y="3022941"/>
                  </a:lnTo>
                  <a:lnTo>
                    <a:pt x="3405613" y="2819124"/>
                  </a:lnTo>
                  <a:close/>
                  <a:moveTo>
                    <a:pt x="741072" y="2504407"/>
                  </a:moveTo>
                  <a:lnTo>
                    <a:pt x="539050" y="2706429"/>
                  </a:lnTo>
                  <a:lnTo>
                    <a:pt x="753654" y="2921033"/>
                  </a:lnTo>
                  <a:lnTo>
                    <a:pt x="539050" y="3135636"/>
                  </a:lnTo>
                  <a:lnTo>
                    <a:pt x="741072" y="3337658"/>
                  </a:lnTo>
                  <a:lnTo>
                    <a:pt x="955676" y="3123054"/>
                  </a:lnTo>
                  <a:lnTo>
                    <a:pt x="1170279" y="3337658"/>
                  </a:lnTo>
                  <a:lnTo>
                    <a:pt x="1372301" y="3135636"/>
                  </a:lnTo>
                  <a:lnTo>
                    <a:pt x="1157697" y="2921033"/>
                  </a:lnTo>
                  <a:lnTo>
                    <a:pt x="1372301" y="2706429"/>
                  </a:lnTo>
                  <a:lnTo>
                    <a:pt x="1170279" y="2504407"/>
                  </a:lnTo>
                  <a:lnTo>
                    <a:pt x="955676" y="2719011"/>
                  </a:lnTo>
                  <a:close/>
                  <a:moveTo>
                    <a:pt x="2959265" y="2415946"/>
                  </a:moveTo>
                  <a:cubicBezTo>
                    <a:pt x="2880371" y="2415946"/>
                    <a:pt x="2816414" y="2479903"/>
                    <a:pt x="2816414" y="2558797"/>
                  </a:cubicBezTo>
                  <a:cubicBezTo>
                    <a:pt x="2816414" y="2637691"/>
                    <a:pt x="2880371" y="2701648"/>
                    <a:pt x="2959265" y="2701648"/>
                  </a:cubicBezTo>
                  <a:cubicBezTo>
                    <a:pt x="3038159" y="2701648"/>
                    <a:pt x="3102116" y="2637691"/>
                    <a:pt x="3102116" y="2558797"/>
                  </a:cubicBezTo>
                  <a:cubicBezTo>
                    <a:pt x="3102116" y="2479903"/>
                    <a:pt x="3038159" y="2415946"/>
                    <a:pt x="2959265" y="2415946"/>
                  </a:cubicBezTo>
                  <a:close/>
                  <a:moveTo>
                    <a:pt x="2536364" y="828590"/>
                  </a:moveTo>
                  <a:lnTo>
                    <a:pt x="2536364" y="1114291"/>
                  </a:lnTo>
                  <a:lnTo>
                    <a:pt x="3429061" y="1114291"/>
                  </a:lnTo>
                  <a:lnTo>
                    <a:pt x="3429061" y="828590"/>
                  </a:lnTo>
                  <a:close/>
                  <a:moveTo>
                    <a:pt x="896557" y="525092"/>
                  </a:moveTo>
                  <a:lnTo>
                    <a:pt x="896557" y="828590"/>
                  </a:lnTo>
                  <a:lnTo>
                    <a:pt x="593059" y="828590"/>
                  </a:lnTo>
                  <a:lnTo>
                    <a:pt x="593059" y="1114291"/>
                  </a:lnTo>
                  <a:lnTo>
                    <a:pt x="896557" y="1114291"/>
                  </a:lnTo>
                  <a:lnTo>
                    <a:pt x="896557" y="1417789"/>
                  </a:lnTo>
                  <a:lnTo>
                    <a:pt x="1182258" y="1417789"/>
                  </a:lnTo>
                  <a:lnTo>
                    <a:pt x="1182258" y="1114291"/>
                  </a:lnTo>
                  <a:lnTo>
                    <a:pt x="1485756" y="1114291"/>
                  </a:lnTo>
                  <a:lnTo>
                    <a:pt x="1485756" y="828590"/>
                  </a:lnTo>
                  <a:lnTo>
                    <a:pt x="1182258" y="828590"/>
                  </a:lnTo>
                  <a:lnTo>
                    <a:pt x="1182258" y="525092"/>
                  </a:lnTo>
                  <a:close/>
                  <a:moveTo>
                    <a:pt x="648085" y="0"/>
                  </a:moveTo>
                  <a:lnTo>
                    <a:pt x="3240347" y="0"/>
                  </a:lnTo>
                  <a:cubicBezTo>
                    <a:pt x="3598274" y="0"/>
                    <a:pt x="3888432" y="290158"/>
                    <a:pt x="3888432" y="648085"/>
                  </a:cubicBezTo>
                  <a:lnTo>
                    <a:pt x="3888432" y="3240347"/>
                  </a:lnTo>
                  <a:cubicBezTo>
                    <a:pt x="3888432" y="3598274"/>
                    <a:pt x="3598274" y="3888432"/>
                    <a:pt x="3240347" y="3888432"/>
                  </a:cubicBezTo>
                  <a:lnTo>
                    <a:pt x="648085" y="3888432"/>
                  </a:lnTo>
                  <a:cubicBezTo>
                    <a:pt x="290158" y="3888432"/>
                    <a:pt x="0" y="3598274"/>
                    <a:pt x="0" y="3240347"/>
                  </a:cubicBezTo>
                  <a:lnTo>
                    <a:pt x="0" y="648085"/>
                  </a:lnTo>
                  <a:cubicBezTo>
                    <a:pt x="0" y="290158"/>
                    <a:pt x="290158" y="0"/>
                    <a:pt x="6480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p>
          </p:txBody>
        </p:sp>
        <p:sp>
          <p:nvSpPr>
            <p:cNvPr id="53" name="Freeform 19">
              <a:extLst>
                <a:ext uri="{FF2B5EF4-FFF2-40B4-BE49-F238E27FC236}">
                  <a16:creationId xmlns:a16="http://schemas.microsoft.com/office/drawing/2014/main" id="{064924B1-AEB7-42AB-8D63-B1FF8FAA6313}"/>
                </a:ext>
              </a:extLst>
            </p:cNvPr>
            <p:cNvSpPr/>
            <p:nvPr/>
          </p:nvSpPr>
          <p:spPr>
            <a:xfrm>
              <a:off x="10648350" y="2860722"/>
              <a:ext cx="360864" cy="355077"/>
            </a:xfrm>
            <a:custGeom>
              <a:avLst/>
              <a:gdLst/>
              <a:ahLst/>
              <a:cxnLst/>
              <a:rect l="l" t="t" r="r" b="b"/>
              <a:pathLst>
                <a:path w="3214097" h="3162551">
                  <a:moveTo>
                    <a:pt x="1014592" y="2306036"/>
                  </a:moveTo>
                  <a:cubicBezTo>
                    <a:pt x="854868" y="2306036"/>
                    <a:pt x="725386" y="2435518"/>
                    <a:pt x="725386" y="2595242"/>
                  </a:cubicBezTo>
                  <a:cubicBezTo>
                    <a:pt x="725386" y="2754966"/>
                    <a:pt x="854868" y="2884448"/>
                    <a:pt x="1014592" y="2884448"/>
                  </a:cubicBezTo>
                  <a:cubicBezTo>
                    <a:pt x="1174316" y="2884448"/>
                    <a:pt x="1303798" y="2754966"/>
                    <a:pt x="1303798" y="2595242"/>
                  </a:cubicBezTo>
                  <a:cubicBezTo>
                    <a:pt x="1303798" y="2435518"/>
                    <a:pt x="1174316" y="2306036"/>
                    <a:pt x="1014592" y="2306036"/>
                  </a:cubicBezTo>
                  <a:close/>
                  <a:moveTo>
                    <a:pt x="481275" y="1691816"/>
                  </a:moveTo>
                  <a:cubicBezTo>
                    <a:pt x="321551" y="1691816"/>
                    <a:pt x="192069" y="1821298"/>
                    <a:pt x="192069" y="1981022"/>
                  </a:cubicBezTo>
                  <a:cubicBezTo>
                    <a:pt x="192069" y="2140746"/>
                    <a:pt x="321551" y="2270228"/>
                    <a:pt x="481275" y="2270228"/>
                  </a:cubicBezTo>
                  <a:cubicBezTo>
                    <a:pt x="640999" y="2270228"/>
                    <a:pt x="770481" y="2140746"/>
                    <a:pt x="770481" y="1981022"/>
                  </a:cubicBezTo>
                  <a:cubicBezTo>
                    <a:pt x="770481" y="1821298"/>
                    <a:pt x="640999" y="1691816"/>
                    <a:pt x="481275" y="1691816"/>
                  </a:cubicBezTo>
                  <a:close/>
                  <a:moveTo>
                    <a:pt x="2764751" y="1113404"/>
                  </a:moveTo>
                  <a:cubicBezTo>
                    <a:pt x="2605027" y="1113404"/>
                    <a:pt x="2475545" y="1242886"/>
                    <a:pt x="2475545" y="1402610"/>
                  </a:cubicBezTo>
                  <a:cubicBezTo>
                    <a:pt x="2475545" y="1562334"/>
                    <a:pt x="2605027" y="1691816"/>
                    <a:pt x="2764751" y="1691816"/>
                  </a:cubicBezTo>
                  <a:cubicBezTo>
                    <a:pt x="2924475" y="1691816"/>
                    <a:pt x="3053957" y="1562334"/>
                    <a:pt x="3053957" y="1402610"/>
                  </a:cubicBezTo>
                  <a:cubicBezTo>
                    <a:pt x="3053957" y="1242886"/>
                    <a:pt x="2924475" y="1113404"/>
                    <a:pt x="2764751" y="1113404"/>
                  </a:cubicBezTo>
                  <a:close/>
                  <a:moveTo>
                    <a:pt x="532503" y="881964"/>
                  </a:moveTo>
                  <a:cubicBezTo>
                    <a:pt x="372779" y="881964"/>
                    <a:pt x="243297" y="1011446"/>
                    <a:pt x="243297" y="1171170"/>
                  </a:cubicBezTo>
                  <a:cubicBezTo>
                    <a:pt x="243297" y="1330894"/>
                    <a:pt x="372779" y="1460376"/>
                    <a:pt x="532503" y="1460376"/>
                  </a:cubicBezTo>
                  <a:cubicBezTo>
                    <a:pt x="692227" y="1460376"/>
                    <a:pt x="821709" y="1330894"/>
                    <a:pt x="821709" y="1171170"/>
                  </a:cubicBezTo>
                  <a:cubicBezTo>
                    <a:pt x="821709" y="1011446"/>
                    <a:pt x="692227" y="881964"/>
                    <a:pt x="532503" y="881964"/>
                  </a:cubicBezTo>
                  <a:close/>
                  <a:moveTo>
                    <a:pt x="1162143" y="321316"/>
                  </a:moveTo>
                  <a:cubicBezTo>
                    <a:pt x="1002419" y="321316"/>
                    <a:pt x="872937" y="450798"/>
                    <a:pt x="872937" y="610522"/>
                  </a:cubicBezTo>
                  <a:cubicBezTo>
                    <a:pt x="872937" y="770246"/>
                    <a:pt x="1002419" y="899728"/>
                    <a:pt x="1162143" y="899728"/>
                  </a:cubicBezTo>
                  <a:cubicBezTo>
                    <a:pt x="1321867" y="899728"/>
                    <a:pt x="1451349" y="770246"/>
                    <a:pt x="1451349" y="610522"/>
                  </a:cubicBezTo>
                  <a:cubicBezTo>
                    <a:pt x="1451349" y="450798"/>
                    <a:pt x="1321867" y="321316"/>
                    <a:pt x="1162143" y="321316"/>
                  </a:cubicBezTo>
                  <a:close/>
                  <a:moveTo>
                    <a:pt x="1963447" y="177300"/>
                  </a:moveTo>
                  <a:cubicBezTo>
                    <a:pt x="1803723" y="177300"/>
                    <a:pt x="1674241" y="306782"/>
                    <a:pt x="1674241" y="466506"/>
                  </a:cubicBezTo>
                  <a:cubicBezTo>
                    <a:pt x="1674241" y="626230"/>
                    <a:pt x="1803723" y="755712"/>
                    <a:pt x="1963447" y="755712"/>
                  </a:cubicBezTo>
                  <a:cubicBezTo>
                    <a:pt x="2123171" y="755712"/>
                    <a:pt x="2252653" y="626230"/>
                    <a:pt x="2252653" y="466506"/>
                  </a:cubicBezTo>
                  <a:cubicBezTo>
                    <a:pt x="2252653" y="306782"/>
                    <a:pt x="2123171" y="177300"/>
                    <a:pt x="1963447" y="177300"/>
                  </a:cubicBezTo>
                  <a:close/>
                  <a:moveTo>
                    <a:pt x="1752672" y="312"/>
                  </a:moveTo>
                  <a:cubicBezTo>
                    <a:pt x="1817888" y="-690"/>
                    <a:pt x="1885249" y="703"/>
                    <a:pt x="1954799" y="4657"/>
                  </a:cubicBezTo>
                  <a:cubicBezTo>
                    <a:pt x="2504015" y="53541"/>
                    <a:pt x="2975590" y="412975"/>
                    <a:pt x="3145244" y="944937"/>
                  </a:cubicBezTo>
                  <a:cubicBezTo>
                    <a:pt x="3412664" y="2126757"/>
                    <a:pt x="2837568" y="2017487"/>
                    <a:pt x="2506889" y="1867964"/>
                  </a:cubicBezTo>
                  <a:cubicBezTo>
                    <a:pt x="1580987" y="1673869"/>
                    <a:pt x="2725425" y="3197869"/>
                    <a:pt x="1014520" y="3161925"/>
                  </a:cubicBezTo>
                  <a:cubicBezTo>
                    <a:pt x="-14898" y="3061283"/>
                    <a:pt x="-138545" y="1873713"/>
                    <a:pt x="108747" y="1100212"/>
                  </a:cubicBezTo>
                  <a:cubicBezTo>
                    <a:pt x="278579" y="569148"/>
                    <a:pt x="774429" y="15339"/>
                    <a:pt x="1752672" y="31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4" name="Oval 66">
              <a:extLst>
                <a:ext uri="{FF2B5EF4-FFF2-40B4-BE49-F238E27FC236}">
                  <a16:creationId xmlns:a16="http://schemas.microsoft.com/office/drawing/2014/main" id="{BFEF8884-DEED-4638-8150-A461B7D88325}"/>
                </a:ext>
              </a:extLst>
            </p:cNvPr>
            <p:cNvSpPr/>
            <p:nvPr/>
          </p:nvSpPr>
          <p:spPr>
            <a:xfrm rot="20700000">
              <a:off x="8697163" y="2795753"/>
              <a:ext cx="342272" cy="293182"/>
            </a:xfrm>
            <a:custGeom>
              <a:avLst/>
              <a:gdLst/>
              <a:ahLst/>
              <a:cxnLst/>
              <a:rect l="l" t="t" r="r" b="b"/>
              <a:pathLst>
                <a:path w="2901316" h="2485205">
                  <a:moveTo>
                    <a:pt x="2901316" y="8833"/>
                  </a:moveTo>
                  <a:lnTo>
                    <a:pt x="2885407" y="69738"/>
                  </a:lnTo>
                  <a:lnTo>
                    <a:pt x="2890344" y="71061"/>
                  </a:lnTo>
                  <a:lnTo>
                    <a:pt x="2331295" y="2157461"/>
                  </a:lnTo>
                  <a:lnTo>
                    <a:pt x="2322295" y="2155049"/>
                  </a:lnTo>
                  <a:cubicBezTo>
                    <a:pt x="2311779" y="2339141"/>
                    <a:pt x="2127696" y="2485205"/>
                    <a:pt x="1902404" y="2485205"/>
                  </a:cubicBezTo>
                  <a:cubicBezTo>
                    <a:pt x="1669201" y="2485205"/>
                    <a:pt x="1480151" y="2328701"/>
                    <a:pt x="1480150" y="2135644"/>
                  </a:cubicBezTo>
                  <a:cubicBezTo>
                    <a:pt x="1480150" y="1942587"/>
                    <a:pt x="1669200" y="1786083"/>
                    <a:pt x="1902404" y="1786083"/>
                  </a:cubicBezTo>
                  <a:cubicBezTo>
                    <a:pt x="2026046" y="1786083"/>
                    <a:pt x="2137276" y="1830075"/>
                    <a:pt x="2213623" y="1901150"/>
                  </a:cubicBezTo>
                  <a:lnTo>
                    <a:pt x="2586815" y="508378"/>
                  </a:lnTo>
                  <a:lnTo>
                    <a:pt x="1283297" y="508378"/>
                  </a:lnTo>
                  <a:lnTo>
                    <a:pt x="847984" y="2132988"/>
                  </a:lnTo>
                  <a:lnTo>
                    <a:pt x="841776" y="2131324"/>
                  </a:lnTo>
                  <a:cubicBezTo>
                    <a:pt x="829584" y="2314002"/>
                    <a:pt x="646295" y="2458448"/>
                    <a:pt x="422254" y="2458448"/>
                  </a:cubicBezTo>
                  <a:cubicBezTo>
                    <a:pt x="189051" y="2458448"/>
                    <a:pt x="1" y="2301944"/>
                    <a:pt x="0" y="2108887"/>
                  </a:cubicBezTo>
                  <a:cubicBezTo>
                    <a:pt x="0" y="1915830"/>
                    <a:pt x="189051" y="1759326"/>
                    <a:pt x="422255" y="1759326"/>
                  </a:cubicBezTo>
                  <a:cubicBezTo>
                    <a:pt x="544771" y="1759326"/>
                    <a:pt x="655100" y="1802522"/>
                    <a:pt x="731465" y="1872378"/>
                  </a:cubicBezTo>
                  <a:lnTo>
                    <a:pt x="1233167" y="0"/>
                  </a:lnTo>
                  <a:lnTo>
                    <a:pt x="1266129" y="883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13" name="文字方塊 12"/>
          <p:cNvSpPr txBox="1"/>
          <p:nvPr/>
        </p:nvSpPr>
        <p:spPr>
          <a:xfrm>
            <a:off x="901005" y="4637525"/>
            <a:ext cx="1210457" cy="400110"/>
          </a:xfrm>
          <a:prstGeom prst="rect">
            <a:avLst/>
          </a:prstGeom>
          <a:noFill/>
        </p:spPr>
        <p:txBody>
          <a:bodyPr wrap="square" rtlCol="0">
            <a:spAutoFit/>
          </a:bodyPr>
          <a:lstStyle/>
          <a:p>
            <a:r>
              <a:rPr lang="zh-TW" altLang="en-US" sz="2000" b="1" dirty="0">
                <a:latin typeface="微軟正黑體" panose="020B0604030504040204" pitchFamily="34" charset="-120"/>
                <a:ea typeface="微軟正黑體" panose="020B0604030504040204" pitchFamily="34" charset="-120"/>
              </a:rPr>
              <a:t>教學現場</a:t>
            </a:r>
            <a:endParaRPr lang="zh-TW" altLang="en-US" b="1" dirty="0">
              <a:latin typeface="微軟正黑體" panose="020B0604030504040204" pitchFamily="34" charset="-120"/>
              <a:ea typeface="微軟正黑體" panose="020B0604030504040204" pitchFamily="34" charset="-120"/>
            </a:endParaRPr>
          </a:p>
        </p:txBody>
      </p:sp>
      <p:grpSp>
        <p:nvGrpSpPr>
          <p:cNvPr id="97" name="그룹 36">
            <a:extLst>
              <a:ext uri="{FF2B5EF4-FFF2-40B4-BE49-F238E27FC236}">
                <a16:creationId xmlns:a16="http://schemas.microsoft.com/office/drawing/2014/main" id="{44B870AB-9F85-478C-A2A6-5D1CA50511CF}"/>
              </a:ext>
            </a:extLst>
          </p:cNvPr>
          <p:cNvGrpSpPr/>
          <p:nvPr/>
        </p:nvGrpSpPr>
        <p:grpSpPr>
          <a:xfrm>
            <a:off x="6335869" y="3816198"/>
            <a:ext cx="4399421" cy="1870506"/>
            <a:chOff x="6319854" y="4022016"/>
            <a:chExt cx="3956473" cy="2066287"/>
          </a:xfrm>
          <a:solidFill>
            <a:schemeClr val="bg2"/>
          </a:solidFill>
        </p:grpSpPr>
        <p:grpSp>
          <p:nvGrpSpPr>
            <p:cNvPr id="98" name="그룹 33">
              <a:extLst>
                <a:ext uri="{FF2B5EF4-FFF2-40B4-BE49-F238E27FC236}">
                  <a16:creationId xmlns:a16="http://schemas.microsoft.com/office/drawing/2014/main" id="{70DC5EE8-8567-4A52-923F-DFD1E1EEA613}"/>
                </a:ext>
              </a:extLst>
            </p:cNvPr>
            <p:cNvGrpSpPr/>
            <p:nvPr/>
          </p:nvGrpSpPr>
          <p:grpSpPr>
            <a:xfrm>
              <a:off x="9196326" y="5008303"/>
              <a:ext cx="1080001" cy="1080000"/>
              <a:chOff x="9196326" y="5008303"/>
              <a:chExt cx="1080001" cy="1080000"/>
            </a:xfrm>
            <a:grpFill/>
          </p:grpSpPr>
          <p:sp>
            <p:nvSpPr>
              <p:cNvPr id="107" name="Rectangle 32"/>
              <p:cNvSpPr/>
              <p:nvPr/>
            </p:nvSpPr>
            <p:spPr>
              <a:xfrm rot="10800000">
                <a:off x="10156012" y="5043828"/>
                <a:ext cx="120315" cy="540376"/>
              </a:xfrm>
              <a:prstGeom prst="rect">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a:p>
            </p:txBody>
          </p:sp>
          <p:sp>
            <p:nvSpPr>
              <p:cNvPr id="108" name="Block Arc 83"/>
              <p:cNvSpPr/>
              <p:nvPr/>
            </p:nvSpPr>
            <p:spPr>
              <a:xfrm rot="10800000">
                <a:off x="9196327" y="5008303"/>
                <a:ext cx="1080000" cy="1080000"/>
              </a:xfrm>
              <a:prstGeom prst="blockArc">
                <a:avLst>
                  <a:gd name="adj1" fmla="val 10795309"/>
                  <a:gd name="adj2" fmla="val 21580245"/>
                  <a:gd name="adj3" fmla="val 11055"/>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a:solidFill>
                    <a:schemeClr val="tx1"/>
                  </a:solidFill>
                </a:endParaRPr>
              </a:p>
            </p:txBody>
          </p:sp>
          <p:sp>
            <p:nvSpPr>
              <p:cNvPr id="109" name="Rectangle 32">
                <a:extLst>
                  <a:ext uri="{FF2B5EF4-FFF2-40B4-BE49-F238E27FC236}">
                    <a16:creationId xmlns:a16="http://schemas.microsoft.com/office/drawing/2014/main" id="{434669E9-690B-4A7B-B228-2E184AA1A600}"/>
                  </a:ext>
                </a:extLst>
              </p:cNvPr>
              <p:cNvSpPr/>
              <p:nvPr/>
            </p:nvSpPr>
            <p:spPr>
              <a:xfrm rot="10800000">
                <a:off x="9196326" y="5043827"/>
                <a:ext cx="120315" cy="509967"/>
              </a:xfrm>
              <a:prstGeom prst="rect">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a:p>
            </p:txBody>
          </p:sp>
        </p:grpSp>
        <p:grpSp>
          <p:nvGrpSpPr>
            <p:cNvPr id="99" name="그룹 90">
              <a:extLst>
                <a:ext uri="{FF2B5EF4-FFF2-40B4-BE49-F238E27FC236}">
                  <a16:creationId xmlns:a16="http://schemas.microsoft.com/office/drawing/2014/main" id="{3E72EAA1-FD99-49DD-8088-45A5619F9388}"/>
                </a:ext>
              </a:extLst>
            </p:cNvPr>
            <p:cNvGrpSpPr/>
            <p:nvPr/>
          </p:nvGrpSpPr>
          <p:grpSpPr>
            <a:xfrm rot="10800000">
              <a:off x="8236185" y="4022016"/>
              <a:ext cx="1080001" cy="1080000"/>
              <a:chOff x="9196326" y="5008303"/>
              <a:chExt cx="1080001" cy="1080000"/>
            </a:xfrm>
            <a:grpFill/>
          </p:grpSpPr>
          <p:sp>
            <p:nvSpPr>
              <p:cNvPr id="104" name="Rectangle 32">
                <a:extLst>
                  <a:ext uri="{FF2B5EF4-FFF2-40B4-BE49-F238E27FC236}">
                    <a16:creationId xmlns:a16="http://schemas.microsoft.com/office/drawing/2014/main" id="{A73B6987-87EA-44AB-BF9A-B4EF2E5B1BAA}"/>
                  </a:ext>
                </a:extLst>
              </p:cNvPr>
              <p:cNvSpPr/>
              <p:nvPr/>
            </p:nvSpPr>
            <p:spPr>
              <a:xfrm rot="10800000">
                <a:off x="10156012" y="5043828"/>
                <a:ext cx="120315" cy="540376"/>
              </a:xfrm>
              <a:prstGeom prst="rect">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dirty="0"/>
              </a:p>
            </p:txBody>
          </p:sp>
          <p:sp>
            <p:nvSpPr>
              <p:cNvPr id="105" name="Block Arc 83">
                <a:extLst>
                  <a:ext uri="{FF2B5EF4-FFF2-40B4-BE49-F238E27FC236}">
                    <a16:creationId xmlns:a16="http://schemas.microsoft.com/office/drawing/2014/main" id="{6412D5E9-2513-4FD7-A039-319AF322BCF4}"/>
                  </a:ext>
                </a:extLst>
              </p:cNvPr>
              <p:cNvSpPr/>
              <p:nvPr/>
            </p:nvSpPr>
            <p:spPr>
              <a:xfrm rot="10800000">
                <a:off x="9196327" y="5008303"/>
                <a:ext cx="1080000" cy="1080000"/>
              </a:xfrm>
              <a:prstGeom prst="blockArc">
                <a:avLst>
                  <a:gd name="adj1" fmla="val 10795309"/>
                  <a:gd name="adj2" fmla="val 21580245"/>
                  <a:gd name="adj3" fmla="val 11055"/>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a:solidFill>
                    <a:schemeClr val="tx1"/>
                  </a:solidFill>
                </a:endParaRPr>
              </a:p>
            </p:txBody>
          </p:sp>
          <p:sp>
            <p:nvSpPr>
              <p:cNvPr id="106" name="Rectangle 32">
                <a:extLst>
                  <a:ext uri="{FF2B5EF4-FFF2-40B4-BE49-F238E27FC236}">
                    <a16:creationId xmlns:a16="http://schemas.microsoft.com/office/drawing/2014/main" id="{2B00FC3B-D8B4-4330-BB1E-368D4E26FA1E}"/>
                  </a:ext>
                </a:extLst>
              </p:cNvPr>
              <p:cNvSpPr/>
              <p:nvPr/>
            </p:nvSpPr>
            <p:spPr>
              <a:xfrm rot="10800000">
                <a:off x="9196326" y="5043827"/>
                <a:ext cx="120315" cy="509967"/>
              </a:xfrm>
              <a:prstGeom prst="rect">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a:p>
            </p:txBody>
          </p:sp>
        </p:grpSp>
        <p:sp>
          <p:nvSpPr>
            <p:cNvPr id="100" name="Block Arc 83">
              <a:extLst>
                <a:ext uri="{FF2B5EF4-FFF2-40B4-BE49-F238E27FC236}">
                  <a16:creationId xmlns:a16="http://schemas.microsoft.com/office/drawing/2014/main" id="{85B3F073-4CC6-410A-ACAF-4625E776B383}"/>
                </a:ext>
              </a:extLst>
            </p:cNvPr>
            <p:cNvSpPr/>
            <p:nvPr/>
          </p:nvSpPr>
          <p:spPr>
            <a:xfrm rot="5400000">
              <a:off x="7276738" y="4503827"/>
              <a:ext cx="1080000" cy="1080000"/>
            </a:xfrm>
            <a:prstGeom prst="blockArc">
              <a:avLst>
                <a:gd name="adj1" fmla="val 16247493"/>
                <a:gd name="adj2" fmla="val 21580245"/>
                <a:gd name="adj3" fmla="val 11055"/>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a:solidFill>
                  <a:schemeClr val="tx1"/>
                </a:solidFill>
              </a:endParaRPr>
            </a:p>
          </p:txBody>
        </p:sp>
        <p:sp>
          <p:nvSpPr>
            <p:cNvPr id="101" name="Rectangle 32">
              <a:extLst>
                <a:ext uri="{FF2B5EF4-FFF2-40B4-BE49-F238E27FC236}">
                  <a16:creationId xmlns:a16="http://schemas.microsoft.com/office/drawing/2014/main" id="{62147C4B-F3C2-47A8-AFE6-48EDE20D2A12}"/>
                </a:ext>
              </a:extLst>
            </p:cNvPr>
            <p:cNvSpPr/>
            <p:nvPr/>
          </p:nvSpPr>
          <p:spPr>
            <a:xfrm rot="16200000">
              <a:off x="7270818" y="5028315"/>
              <a:ext cx="120315" cy="990707"/>
            </a:xfrm>
            <a:prstGeom prst="rect">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dirty="0"/>
            </a:p>
          </p:txBody>
        </p:sp>
        <p:sp>
          <p:nvSpPr>
            <p:cNvPr id="102" name="Block Arc 83">
              <a:extLst>
                <a:ext uri="{FF2B5EF4-FFF2-40B4-BE49-F238E27FC236}">
                  <a16:creationId xmlns:a16="http://schemas.microsoft.com/office/drawing/2014/main" id="{4A5D3332-C1CB-4D28-AD8D-F8B037EBD4A3}"/>
                </a:ext>
              </a:extLst>
            </p:cNvPr>
            <p:cNvSpPr/>
            <p:nvPr/>
          </p:nvSpPr>
          <p:spPr>
            <a:xfrm rot="16200000" flipH="1">
              <a:off x="6319854" y="4503827"/>
              <a:ext cx="1080000" cy="1080000"/>
            </a:xfrm>
            <a:prstGeom prst="blockArc">
              <a:avLst>
                <a:gd name="adj1" fmla="val 16247493"/>
                <a:gd name="adj2" fmla="val 21580245"/>
                <a:gd name="adj3" fmla="val 11055"/>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a:solidFill>
                  <a:schemeClr val="tx1"/>
                </a:solidFill>
              </a:endParaRPr>
            </a:p>
          </p:txBody>
        </p:sp>
        <p:sp>
          <p:nvSpPr>
            <p:cNvPr id="103" name="Rectangle 32">
              <a:extLst>
                <a:ext uri="{FF2B5EF4-FFF2-40B4-BE49-F238E27FC236}">
                  <a16:creationId xmlns:a16="http://schemas.microsoft.com/office/drawing/2014/main" id="{385486CF-14F8-4CE2-9AC5-AFFF4F565B39}"/>
                </a:ext>
              </a:extLst>
            </p:cNvPr>
            <p:cNvSpPr/>
            <p:nvPr/>
          </p:nvSpPr>
          <p:spPr>
            <a:xfrm>
              <a:off x="6319854" y="4877064"/>
              <a:ext cx="120315" cy="187815"/>
            </a:xfrm>
            <a:prstGeom prst="rect">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ko-KR" altLang="en-US" sz="2701" dirty="0"/>
            </a:p>
          </p:txBody>
        </p:sp>
      </p:grpSp>
      <p:sp>
        <p:nvSpPr>
          <p:cNvPr id="111" name="Oval 23"/>
          <p:cNvSpPr/>
          <p:nvPr/>
        </p:nvSpPr>
        <p:spPr>
          <a:xfrm>
            <a:off x="9723521" y="2946011"/>
            <a:ext cx="1871663" cy="1795180"/>
          </a:xfrm>
          <a:prstGeom prst="ellipse">
            <a:avLst/>
          </a:prstGeom>
          <a:solidFill>
            <a:schemeClr val="accent2">
              <a:alpha val="50000"/>
            </a:schemeClr>
          </a:solidFill>
          <a:ln>
            <a:noFill/>
          </a:ln>
          <a:effectLst>
            <a:outerShdw blurRad="76200" dir="18900000" sy="23000" kx="-1200000" algn="bl" rotWithShape="0">
              <a:prstClr val="black">
                <a:alpha val="20000"/>
              </a:prstClr>
            </a:outerShdw>
          </a:effectLst>
        </p:spPr>
        <p:style>
          <a:lnRef idx="0">
            <a:scrgbClr r="0" g="0" b="0"/>
          </a:lnRef>
          <a:fillRef idx="0">
            <a:scrgbClr r="0" g="0" b="0"/>
          </a:fillRef>
          <a:effectRef idx="0">
            <a:scrgbClr r="0" g="0" b="0"/>
          </a:effectRef>
          <a:fontRef idx="minor">
            <a:schemeClr val="lt1"/>
          </a:fontRef>
        </p:style>
        <p:txBody>
          <a:bodyPr rtlCol="0" anchor="ctr"/>
          <a:lstStyle/>
          <a:p>
            <a:pPr algn="ctr"/>
            <a:endParaRPr lang="ko-KR" altLang="en-US" sz="2700" b="1">
              <a:solidFill>
                <a:srgbClr val="262626"/>
              </a:solidFill>
              <a:cs typeface="Arial" pitchFamily="34" charset="0"/>
            </a:endParaRPr>
          </a:p>
        </p:txBody>
      </p:sp>
      <p:grpSp>
        <p:nvGrpSpPr>
          <p:cNvPr id="112" name="Group 90">
            <a:extLst>
              <a:ext uri="{FF2B5EF4-FFF2-40B4-BE49-F238E27FC236}">
                <a16:creationId xmlns:a16="http://schemas.microsoft.com/office/drawing/2014/main" id="{0182D6C7-0D7B-4802-9DAF-CE5BCA381CBA}"/>
              </a:ext>
            </a:extLst>
          </p:cNvPr>
          <p:cNvGrpSpPr/>
          <p:nvPr/>
        </p:nvGrpSpPr>
        <p:grpSpPr>
          <a:xfrm>
            <a:off x="9958782" y="3100640"/>
            <a:ext cx="1401139" cy="1557138"/>
            <a:chOff x="7596534" y="1781236"/>
            <a:chExt cx="3532564" cy="4307246"/>
          </a:xfrm>
        </p:grpSpPr>
        <p:grpSp>
          <p:nvGrpSpPr>
            <p:cNvPr id="115" name="Group 43">
              <a:extLst>
                <a:ext uri="{FF2B5EF4-FFF2-40B4-BE49-F238E27FC236}">
                  <a16:creationId xmlns:a16="http://schemas.microsoft.com/office/drawing/2014/main" id="{1DDA1A07-544B-48C4-8B71-C05D414282D0}"/>
                </a:ext>
              </a:extLst>
            </p:cNvPr>
            <p:cNvGrpSpPr/>
            <p:nvPr/>
          </p:nvGrpSpPr>
          <p:grpSpPr>
            <a:xfrm>
              <a:off x="8868300" y="3762813"/>
              <a:ext cx="989035" cy="2325669"/>
              <a:chOff x="6660232" y="3023478"/>
              <a:chExt cx="1152128" cy="2709174"/>
            </a:xfrm>
          </p:grpSpPr>
          <p:grpSp>
            <p:nvGrpSpPr>
              <p:cNvPr id="155" name="Group 44">
                <a:extLst>
                  <a:ext uri="{FF2B5EF4-FFF2-40B4-BE49-F238E27FC236}">
                    <a16:creationId xmlns:a16="http://schemas.microsoft.com/office/drawing/2014/main" id="{D9BDBF3A-BF0F-49E2-ACDA-CA73A2900ACD}"/>
                  </a:ext>
                </a:extLst>
              </p:cNvPr>
              <p:cNvGrpSpPr/>
              <p:nvPr/>
            </p:nvGrpSpPr>
            <p:grpSpPr>
              <a:xfrm rot="5400000">
                <a:off x="5910032" y="3902442"/>
                <a:ext cx="2652420" cy="1008000"/>
                <a:chOff x="3215725" y="3292527"/>
                <a:chExt cx="2652420" cy="1008000"/>
              </a:xfrm>
            </p:grpSpPr>
            <p:sp>
              <p:nvSpPr>
                <p:cNvPr id="159" name="Block Arc 48">
                  <a:extLst>
                    <a:ext uri="{FF2B5EF4-FFF2-40B4-BE49-F238E27FC236}">
                      <a16:creationId xmlns:a16="http://schemas.microsoft.com/office/drawing/2014/main" id="{C0866321-415A-4795-9BA0-E40FCE3FEC59}"/>
                    </a:ext>
                  </a:extLst>
                </p:cNvPr>
                <p:cNvSpPr/>
                <p:nvPr/>
              </p:nvSpPr>
              <p:spPr>
                <a:xfrm rot="5400000">
                  <a:off x="4855267" y="3287648"/>
                  <a:ext cx="1008000" cy="1017757"/>
                </a:xfrm>
                <a:prstGeom prst="blockArc">
                  <a:avLst>
                    <a:gd name="adj1" fmla="val 10800000"/>
                    <a:gd name="adj2" fmla="val 9456"/>
                    <a:gd name="adj3" fmla="val 1067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solidFill>
                      <a:schemeClr val="tx1"/>
                    </a:solidFill>
                  </a:endParaRPr>
                </a:p>
              </p:txBody>
            </p:sp>
            <p:sp>
              <p:nvSpPr>
                <p:cNvPr id="160" name="Rectangle 49">
                  <a:extLst>
                    <a:ext uri="{FF2B5EF4-FFF2-40B4-BE49-F238E27FC236}">
                      <a16:creationId xmlns:a16="http://schemas.microsoft.com/office/drawing/2014/main" id="{8D15912D-0FC7-4393-93C7-9F2717A9103A}"/>
                    </a:ext>
                  </a:extLst>
                </p:cNvPr>
                <p:cNvSpPr/>
                <p:nvPr/>
              </p:nvSpPr>
              <p:spPr>
                <a:xfrm rot="10800000">
                  <a:off x="3215725" y="4192527"/>
                  <a:ext cx="2160000" cy="10800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61" name="Rectangle 50">
                  <a:extLst>
                    <a:ext uri="{FF2B5EF4-FFF2-40B4-BE49-F238E27FC236}">
                      <a16:creationId xmlns:a16="http://schemas.microsoft.com/office/drawing/2014/main" id="{946D17BE-3719-41E9-9680-E7BF285E1980}"/>
                    </a:ext>
                  </a:extLst>
                </p:cNvPr>
                <p:cNvSpPr/>
                <p:nvPr/>
              </p:nvSpPr>
              <p:spPr>
                <a:xfrm rot="10800000">
                  <a:off x="3215725" y="3294974"/>
                  <a:ext cx="2160000" cy="10800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grpSp>
          <p:sp>
            <p:nvSpPr>
              <p:cNvPr id="156" name="Rounded Rectangle 29">
                <a:extLst>
                  <a:ext uri="{FF2B5EF4-FFF2-40B4-BE49-F238E27FC236}">
                    <a16:creationId xmlns:a16="http://schemas.microsoft.com/office/drawing/2014/main" id="{33756BF9-2EA7-4E18-B530-6B935C80593E}"/>
                  </a:ext>
                </a:extLst>
              </p:cNvPr>
              <p:cNvSpPr/>
              <p:nvPr/>
            </p:nvSpPr>
            <p:spPr>
              <a:xfrm>
                <a:off x="6660232" y="3023478"/>
                <a:ext cx="180010" cy="108000"/>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57" name="Rounded Rectangle 32">
                <a:extLst>
                  <a:ext uri="{FF2B5EF4-FFF2-40B4-BE49-F238E27FC236}">
                    <a16:creationId xmlns:a16="http://schemas.microsoft.com/office/drawing/2014/main" id="{27A089C7-D1CD-47EB-B8BA-BB1DA29ED18C}"/>
                  </a:ext>
                </a:extLst>
              </p:cNvPr>
              <p:cNvSpPr/>
              <p:nvPr/>
            </p:nvSpPr>
            <p:spPr>
              <a:xfrm>
                <a:off x="7632350" y="3023478"/>
                <a:ext cx="180010" cy="108000"/>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58" name="Round Same Side Corner Rectangle 30">
                <a:extLst>
                  <a:ext uri="{FF2B5EF4-FFF2-40B4-BE49-F238E27FC236}">
                    <a16:creationId xmlns:a16="http://schemas.microsoft.com/office/drawing/2014/main" id="{FC4C8EA7-064D-4FCF-8527-CFB9ECB3F901}"/>
                  </a:ext>
                </a:extLst>
              </p:cNvPr>
              <p:cNvSpPr/>
              <p:nvPr/>
            </p:nvSpPr>
            <p:spPr>
              <a:xfrm rot="10800000">
                <a:off x="6840241" y="4038397"/>
                <a:ext cx="789554" cy="1588560"/>
              </a:xfrm>
              <a:prstGeom prst="round2SameRect">
                <a:avLst>
                  <a:gd name="adj1" fmla="val 50000"/>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grpSp>
        <p:sp>
          <p:nvSpPr>
            <p:cNvPr id="116" name="Oval 51">
              <a:extLst>
                <a:ext uri="{FF2B5EF4-FFF2-40B4-BE49-F238E27FC236}">
                  <a16:creationId xmlns:a16="http://schemas.microsoft.com/office/drawing/2014/main" id="{3E2805C1-641E-4895-958B-B854CEC07942}"/>
                </a:ext>
              </a:extLst>
            </p:cNvPr>
            <p:cNvSpPr/>
            <p:nvPr/>
          </p:nvSpPr>
          <p:spPr>
            <a:xfrm rot="19922172">
              <a:off x="9413601" y="5367261"/>
              <a:ext cx="158978" cy="1589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17" name="Oval 52">
              <a:extLst>
                <a:ext uri="{FF2B5EF4-FFF2-40B4-BE49-F238E27FC236}">
                  <a16:creationId xmlns:a16="http://schemas.microsoft.com/office/drawing/2014/main" id="{F1B1BF63-2598-40F6-8D4E-1A28035941A0}"/>
                </a:ext>
              </a:extLst>
            </p:cNvPr>
            <p:cNvSpPr/>
            <p:nvPr/>
          </p:nvSpPr>
          <p:spPr>
            <a:xfrm rot="19922172">
              <a:off x="9414186" y="5216395"/>
              <a:ext cx="79488" cy="794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18" name="Oval 53">
              <a:extLst>
                <a:ext uri="{FF2B5EF4-FFF2-40B4-BE49-F238E27FC236}">
                  <a16:creationId xmlns:a16="http://schemas.microsoft.com/office/drawing/2014/main" id="{7E49F299-D080-488D-99AD-7AC5F66C844A}"/>
                </a:ext>
              </a:extLst>
            </p:cNvPr>
            <p:cNvSpPr/>
            <p:nvPr/>
          </p:nvSpPr>
          <p:spPr>
            <a:xfrm rot="19922172">
              <a:off x="9160816" y="5090898"/>
              <a:ext cx="129469" cy="12946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19" name="Oval 54">
              <a:extLst>
                <a:ext uri="{FF2B5EF4-FFF2-40B4-BE49-F238E27FC236}">
                  <a16:creationId xmlns:a16="http://schemas.microsoft.com/office/drawing/2014/main" id="{D7B53B4F-D0BE-405F-8784-46C01D85CD4F}"/>
                </a:ext>
              </a:extLst>
            </p:cNvPr>
            <p:cNvSpPr/>
            <p:nvPr/>
          </p:nvSpPr>
          <p:spPr>
            <a:xfrm rot="19922172">
              <a:off x="9225092" y="4743230"/>
              <a:ext cx="214669" cy="21466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20" name="Oval 55">
              <a:extLst>
                <a:ext uri="{FF2B5EF4-FFF2-40B4-BE49-F238E27FC236}">
                  <a16:creationId xmlns:a16="http://schemas.microsoft.com/office/drawing/2014/main" id="{1EF6C8A1-2B5F-4044-8251-DCA5467B6E63}"/>
                </a:ext>
              </a:extLst>
            </p:cNvPr>
            <p:cNvSpPr/>
            <p:nvPr/>
          </p:nvSpPr>
          <p:spPr>
            <a:xfrm rot="19922172">
              <a:off x="9331244" y="5671742"/>
              <a:ext cx="129469" cy="12946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21" name="Oval 56">
              <a:extLst>
                <a:ext uri="{FF2B5EF4-FFF2-40B4-BE49-F238E27FC236}">
                  <a16:creationId xmlns:a16="http://schemas.microsoft.com/office/drawing/2014/main" id="{8E37735F-C98E-49BB-86B0-F0287C2288DC}"/>
                </a:ext>
              </a:extLst>
            </p:cNvPr>
            <p:cNvSpPr/>
            <p:nvPr/>
          </p:nvSpPr>
          <p:spPr>
            <a:xfrm rot="19922172">
              <a:off x="9305062" y="4473525"/>
              <a:ext cx="158978" cy="15897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22" name="Oval 57">
              <a:extLst>
                <a:ext uri="{FF2B5EF4-FFF2-40B4-BE49-F238E27FC236}">
                  <a16:creationId xmlns:a16="http://schemas.microsoft.com/office/drawing/2014/main" id="{392D7885-6E0A-4F29-BF70-C2D3734A9601}"/>
                </a:ext>
              </a:extLst>
            </p:cNvPr>
            <p:cNvSpPr/>
            <p:nvPr/>
          </p:nvSpPr>
          <p:spPr>
            <a:xfrm rot="19922172">
              <a:off x="9068678" y="4293265"/>
              <a:ext cx="129469" cy="129469"/>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23" name="Oval 58">
              <a:extLst>
                <a:ext uri="{FF2B5EF4-FFF2-40B4-BE49-F238E27FC236}">
                  <a16:creationId xmlns:a16="http://schemas.microsoft.com/office/drawing/2014/main" id="{2285C676-54F5-4666-81C6-37B78B07819F}"/>
                </a:ext>
              </a:extLst>
            </p:cNvPr>
            <p:cNvSpPr/>
            <p:nvPr/>
          </p:nvSpPr>
          <p:spPr>
            <a:xfrm rot="19922172">
              <a:off x="9347918" y="4261172"/>
              <a:ext cx="110234" cy="11023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24" name="Oval 59">
              <a:extLst>
                <a:ext uri="{FF2B5EF4-FFF2-40B4-BE49-F238E27FC236}">
                  <a16:creationId xmlns:a16="http://schemas.microsoft.com/office/drawing/2014/main" id="{DB5CA628-4CF1-46A7-8040-9B5ACE6AD108}"/>
                </a:ext>
              </a:extLst>
            </p:cNvPr>
            <p:cNvSpPr/>
            <p:nvPr/>
          </p:nvSpPr>
          <p:spPr>
            <a:xfrm rot="19922172">
              <a:off x="9488278" y="4986708"/>
              <a:ext cx="129469" cy="12946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25" name="Oval 60">
              <a:extLst>
                <a:ext uri="{FF2B5EF4-FFF2-40B4-BE49-F238E27FC236}">
                  <a16:creationId xmlns:a16="http://schemas.microsoft.com/office/drawing/2014/main" id="{33BD88C4-B908-4EC4-A6A6-B7E8F96F37FC}"/>
                </a:ext>
              </a:extLst>
            </p:cNvPr>
            <p:cNvSpPr/>
            <p:nvPr/>
          </p:nvSpPr>
          <p:spPr>
            <a:xfrm rot="19922172">
              <a:off x="9230283" y="5514488"/>
              <a:ext cx="79488" cy="794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26" name="Oval 61">
              <a:extLst>
                <a:ext uri="{FF2B5EF4-FFF2-40B4-BE49-F238E27FC236}">
                  <a16:creationId xmlns:a16="http://schemas.microsoft.com/office/drawing/2014/main" id="{C27A0898-E2FF-4064-92F2-46F81D22BDD6}"/>
                </a:ext>
              </a:extLst>
            </p:cNvPr>
            <p:cNvSpPr/>
            <p:nvPr/>
          </p:nvSpPr>
          <p:spPr>
            <a:xfrm rot="19922172">
              <a:off x="9515886" y="4104569"/>
              <a:ext cx="129469" cy="129469"/>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27" name="Oval 62">
              <a:extLst>
                <a:ext uri="{FF2B5EF4-FFF2-40B4-BE49-F238E27FC236}">
                  <a16:creationId xmlns:a16="http://schemas.microsoft.com/office/drawing/2014/main" id="{A7D8F2D9-C580-45B9-B166-BED4841A5A9C}"/>
                </a:ext>
              </a:extLst>
            </p:cNvPr>
            <p:cNvSpPr/>
            <p:nvPr/>
          </p:nvSpPr>
          <p:spPr>
            <a:xfrm>
              <a:off x="7596534" y="2710959"/>
              <a:ext cx="648072" cy="6480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28" name="Oval 63">
              <a:extLst>
                <a:ext uri="{FF2B5EF4-FFF2-40B4-BE49-F238E27FC236}">
                  <a16:creationId xmlns:a16="http://schemas.microsoft.com/office/drawing/2014/main" id="{DADAB8B9-83B0-4119-8373-596FF0BBFB72}"/>
                </a:ext>
              </a:extLst>
            </p:cNvPr>
            <p:cNvSpPr/>
            <p:nvPr/>
          </p:nvSpPr>
          <p:spPr>
            <a:xfrm>
              <a:off x="9038780" y="1781236"/>
              <a:ext cx="648072" cy="648072"/>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29" name="Oval 64">
              <a:extLst>
                <a:ext uri="{FF2B5EF4-FFF2-40B4-BE49-F238E27FC236}">
                  <a16:creationId xmlns:a16="http://schemas.microsoft.com/office/drawing/2014/main" id="{2A9DB2F7-2FFD-458E-BAB2-AFB56D07F8B7}"/>
                </a:ext>
              </a:extLst>
            </p:cNvPr>
            <p:cNvSpPr/>
            <p:nvPr/>
          </p:nvSpPr>
          <p:spPr>
            <a:xfrm>
              <a:off x="10000279" y="2020519"/>
              <a:ext cx="648072" cy="64807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30" name="Oval 65">
              <a:extLst>
                <a:ext uri="{FF2B5EF4-FFF2-40B4-BE49-F238E27FC236}">
                  <a16:creationId xmlns:a16="http://schemas.microsoft.com/office/drawing/2014/main" id="{0B2F5A12-9E9B-4241-AE4C-455C20437CA0}"/>
                </a:ext>
              </a:extLst>
            </p:cNvPr>
            <p:cNvSpPr/>
            <p:nvPr/>
          </p:nvSpPr>
          <p:spPr>
            <a:xfrm>
              <a:off x="8077282" y="2020519"/>
              <a:ext cx="648072" cy="648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dirty="0"/>
            </a:p>
          </p:txBody>
        </p:sp>
        <p:sp>
          <p:nvSpPr>
            <p:cNvPr id="131" name="Oval 66">
              <a:extLst>
                <a:ext uri="{FF2B5EF4-FFF2-40B4-BE49-F238E27FC236}">
                  <a16:creationId xmlns:a16="http://schemas.microsoft.com/office/drawing/2014/main" id="{1983D909-8E6F-462C-A356-63998A1029D3}"/>
                </a:ext>
              </a:extLst>
            </p:cNvPr>
            <p:cNvSpPr/>
            <p:nvPr/>
          </p:nvSpPr>
          <p:spPr>
            <a:xfrm>
              <a:off x="10481026" y="2710959"/>
              <a:ext cx="648072" cy="64807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cxnSp>
          <p:nvCxnSpPr>
            <p:cNvPr id="132" name="Straight Connector 67">
              <a:extLst>
                <a:ext uri="{FF2B5EF4-FFF2-40B4-BE49-F238E27FC236}">
                  <a16:creationId xmlns:a16="http://schemas.microsoft.com/office/drawing/2014/main" id="{EA499B2A-782E-4F40-8C7E-39F51F5D2353}"/>
                </a:ext>
              </a:extLst>
            </p:cNvPr>
            <p:cNvCxnSpPr>
              <a:cxnSpLocks/>
              <a:stCxn id="141" idx="0"/>
              <a:endCxn id="128" idx="4"/>
            </p:cNvCxnSpPr>
            <p:nvPr/>
          </p:nvCxnSpPr>
          <p:spPr>
            <a:xfrm flipH="1" flipV="1">
              <a:off x="9362814" y="2429306"/>
              <a:ext cx="2" cy="1507405"/>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68">
              <a:extLst>
                <a:ext uri="{FF2B5EF4-FFF2-40B4-BE49-F238E27FC236}">
                  <a16:creationId xmlns:a16="http://schemas.microsoft.com/office/drawing/2014/main" id="{581088E2-412F-458C-ADF2-CD8B46D0C484}"/>
                </a:ext>
              </a:extLst>
            </p:cNvPr>
            <p:cNvCxnSpPr>
              <a:cxnSpLocks/>
              <a:stCxn id="141" idx="0"/>
              <a:endCxn id="144" idx="4"/>
            </p:cNvCxnSpPr>
            <p:nvPr/>
          </p:nvCxnSpPr>
          <p:spPr>
            <a:xfrm flipH="1" flipV="1">
              <a:off x="8882068" y="3257398"/>
              <a:ext cx="480749" cy="679312"/>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69">
              <a:extLst>
                <a:ext uri="{FF2B5EF4-FFF2-40B4-BE49-F238E27FC236}">
                  <a16:creationId xmlns:a16="http://schemas.microsoft.com/office/drawing/2014/main" id="{9E86F1C6-C3C8-4407-948B-C5970D803AC6}"/>
                </a:ext>
              </a:extLst>
            </p:cNvPr>
            <p:cNvCxnSpPr>
              <a:cxnSpLocks/>
              <a:stCxn id="141" idx="0"/>
              <a:endCxn id="145" idx="4"/>
            </p:cNvCxnSpPr>
            <p:nvPr/>
          </p:nvCxnSpPr>
          <p:spPr>
            <a:xfrm flipV="1">
              <a:off x="9362818" y="3257398"/>
              <a:ext cx="480749" cy="679312"/>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70">
              <a:extLst>
                <a:ext uri="{FF2B5EF4-FFF2-40B4-BE49-F238E27FC236}">
                  <a16:creationId xmlns:a16="http://schemas.microsoft.com/office/drawing/2014/main" id="{FFA53350-E7CA-4C79-837B-BD54A9B9B097}"/>
                </a:ext>
              </a:extLst>
            </p:cNvPr>
            <p:cNvCxnSpPr>
              <a:cxnSpLocks/>
              <a:stCxn id="141" idx="0"/>
              <a:endCxn id="131" idx="2"/>
            </p:cNvCxnSpPr>
            <p:nvPr/>
          </p:nvCxnSpPr>
          <p:spPr>
            <a:xfrm flipV="1">
              <a:off x="9362814" y="3034995"/>
              <a:ext cx="1118210" cy="901718"/>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6" name="Freeform 81">
              <a:extLst>
                <a:ext uri="{FF2B5EF4-FFF2-40B4-BE49-F238E27FC236}">
                  <a16:creationId xmlns:a16="http://schemas.microsoft.com/office/drawing/2014/main" id="{C7188386-8DFD-4A4B-B6BE-D7BBB501C5B6}"/>
                </a:ext>
              </a:extLst>
            </p:cNvPr>
            <p:cNvSpPr/>
            <p:nvPr/>
          </p:nvSpPr>
          <p:spPr>
            <a:xfrm>
              <a:off x="8720130" y="2343757"/>
              <a:ext cx="611784" cy="1566250"/>
            </a:xfrm>
            <a:custGeom>
              <a:avLst/>
              <a:gdLst>
                <a:gd name="connsiteX0" fmla="*/ 506994 w 506994"/>
                <a:gd name="connsiteY0" fmla="*/ 1566249 h 1566249"/>
                <a:gd name="connsiteX1" fmla="*/ 321398 w 506994"/>
                <a:gd name="connsiteY1" fmla="*/ 113168 h 1566249"/>
                <a:gd name="connsiteX2" fmla="*/ 0 w 506994"/>
                <a:gd name="connsiteY2" fmla="*/ 0 h 1566249"/>
                <a:gd name="connsiteX3" fmla="*/ 0 w 506994"/>
                <a:gd name="connsiteY3" fmla="*/ 0 h 1566249"/>
              </a:gdLst>
              <a:ahLst/>
              <a:cxnLst>
                <a:cxn ang="0">
                  <a:pos x="connsiteX0" y="connsiteY0"/>
                </a:cxn>
                <a:cxn ang="0">
                  <a:pos x="connsiteX1" y="connsiteY1"/>
                </a:cxn>
                <a:cxn ang="0">
                  <a:pos x="connsiteX2" y="connsiteY2"/>
                </a:cxn>
                <a:cxn ang="0">
                  <a:pos x="connsiteX3" y="connsiteY3"/>
                </a:cxn>
              </a:cxnLst>
              <a:rect l="l" t="t" r="r" b="b"/>
              <a:pathLst>
                <a:path w="506994" h="1566249">
                  <a:moveTo>
                    <a:pt x="506994" y="1566249"/>
                  </a:moveTo>
                  <a:lnTo>
                    <a:pt x="321398" y="113168"/>
                  </a:lnTo>
                  <a:lnTo>
                    <a:pt x="0" y="0"/>
                  </a:lnTo>
                  <a:lnTo>
                    <a:pt x="0" y="0"/>
                  </a:lnTo>
                </a:path>
              </a:pathLst>
            </a:cu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b="1"/>
            </a:p>
          </p:txBody>
        </p:sp>
        <p:sp>
          <p:nvSpPr>
            <p:cNvPr id="137" name="Freeform 114">
              <a:extLst>
                <a:ext uri="{FF2B5EF4-FFF2-40B4-BE49-F238E27FC236}">
                  <a16:creationId xmlns:a16="http://schemas.microsoft.com/office/drawing/2014/main" id="{C824AAD2-2BD2-4A50-820D-D54BB9830513}"/>
                </a:ext>
              </a:extLst>
            </p:cNvPr>
            <p:cNvSpPr/>
            <p:nvPr/>
          </p:nvSpPr>
          <p:spPr>
            <a:xfrm flipH="1">
              <a:off x="9400241" y="2343757"/>
              <a:ext cx="611784" cy="1566250"/>
            </a:xfrm>
            <a:custGeom>
              <a:avLst/>
              <a:gdLst>
                <a:gd name="connsiteX0" fmla="*/ 506994 w 506994"/>
                <a:gd name="connsiteY0" fmla="*/ 1566249 h 1566249"/>
                <a:gd name="connsiteX1" fmla="*/ 321398 w 506994"/>
                <a:gd name="connsiteY1" fmla="*/ 113168 h 1566249"/>
                <a:gd name="connsiteX2" fmla="*/ 0 w 506994"/>
                <a:gd name="connsiteY2" fmla="*/ 0 h 1566249"/>
                <a:gd name="connsiteX3" fmla="*/ 0 w 506994"/>
                <a:gd name="connsiteY3" fmla="*/ 0 h 1566249"/>
              </a:gdLst>
              <a:ahLst/>
              <a:cxnLst>
                <a:cxn ang="0">
                  <a:pos x="connsiteX0" y="connsiteY0"/>
                </a:cxn>
                <a:cxn ang="0">
                  <a:pos x="connsiteX1" y="connsiteY1"/>
                </a:cxn>
                <a:cxn ang="0">
                  <a:pos x="connsiteX2" y="connsiteY2"/>
                </a:cxn>
                <a:cxn ang="0">
                  <a:pos x="connsiteX3" y="connsiteY3"/>
                </a:cxn>
              </a:cxnLst>
              <a:rect l="l" t="t" r="r" b="b"/>
              <a:pathLst>
                <a:path w="506994" h="1566249">
                  <a:moveTo>
                    <a:pt x="506994" y="1566249"/>
                  </a:moveTo>
                  <a:lnTo>
                    <a:pt x="321398" y="113168"/>
                  </a:lnTo>
                  <a:lnTo>
                    <a:pt x="0" y="0"/>
                  </a:lnTo>
                  <a:lnTo>
                    <a:pt x="0" y="0"/>
                  </a:lnTo>
                </a:path>
              </a:pathLst>
            </a:cu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b="1" dirty="0"/>
            </a:p>
          </p:txBody>
        </p:sp>
        <p:cxnSp>
          <p:nvCxnSpPr>
            <p:cNvPr id="138" name="Straight Connector 73">
              <a:extLst>
                <a:ext uri="{FF2B5EF4-FFF2-40B4-BE49-F238E27FC236}">
                  <a16:creationId xmlns:a16="http://schemas.microsoft.com/office/drawing/2014/main" id="{B7198057-26A8-401A-A9FE-16F0774C4DCE}"/>
                </a:ext>
              </a:extLst>
            </p:cNvPr>
            <p:cNvCxnSpPr>
              <a:cxnSpLocks/>
              <a:stCxn id="127" idx="6"/>
              <a:endCxn id="141" idx="0"/>
            </p:cNvCxnSpPr>
            <p:nvPr/>
          </p:nvCxnSpPr>
          <p:spPr>
            <a:xfrm>
              <a:off x="8244605" y="3034995"/>
              <a:ext cx="1118211" cy="901718"/>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74">
              <a:extLst>
                <a:ext uri="{FF2B5EF4-FFF2-40B4-BE49-F238E27FC236}">
                  <a16:creationId xmlns:a16="http://schemas.microsoft.com/office/drawing/2014/main" id="{0D38FAA7-2237-4038-B214-F4C06755D466}"/>
                </a:ext>
              </a:extLst>
            </p:cNvPr>
            <p:cNvCxnSpPr>
              <a:stCxn id="141" idx="0"/>
              <a:endCxn id="143" idx="7"/>
            </p:cNvCxnSpPr>
            <p:nvPr/>
          </p:nvCxnSpPr>
          <p:spPr>
            <a:xfrm flipH="1" flipV="1">
              <a:off x="8630445" y="3461990"/>
              <a:ext cx="732370" cy="474720"/>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75">
              <a:extLst>
                <a:ext uri="{FF2B5EF4-FFF2-40B4-BE49-F238E27FC236}">
                  <a16:creationId xmlns:a16="http://schemas.microsoft.com/office/drawing/2014/main" id="{4B1A353F-6208-4A3D-8885-8964D014EE2A}"/>
                </a:ext>
              </a:extLst>
            </p:cNvPr>
            <p:cNvCxnSpPr>
              <a:cxnSpLocks/>
              <a:stCxn id="141" idx="0"/>
              <a:endCxn id="142" idx="1"/>
            </p:cNvCxnSpPr>
            <p:nvPr/>
          </p:nvCxnSpPr>
          <p:spPr>
            <a:xfrm flipV="1">
              <a:off x="9362814" y="3461990"/>
              <a:ext cx="732370" cy="474720"/>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1" name="Oval 76">
              <a:extLst>
                <a:ext uri="{FF2B5EF4-FFF2-40B4-BE49-F238E27FC236}">
                  <a16:creationId xmlns:a16="http://schemas.microsoft.com/office/drawing/2014/main" id="{291C5801-7010-4E0A-A0C7-10FADA1CDA43}"/>
                </a:ext>
              </a:extLst>
            </p:cNvPr>
            <p:cNvSpPr/>
            <p:nvPr/>
          </p:nvSpPr>
          <p:spPr>
            <a:xfrm>
              <a:off x="9255482" y="3936714"/>
              <a:ext cx="214669" cy="214669"/>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42" name="Oval 77">
              <a:extLst>
                <a:ext uri="{FF2B5EF4-FFF2-40B4-BE49-F238E27FC236}">
                  <a16:creationId xmlns:a16="http://schemas.microsoft.com/office/drawing/2014/main" id="{81B12143-AF85-4CB8-8F2A-8B4EE2620E2D}"/>
                </a:ext>
              </a:extLst>
            </p:cNvPr>
            <p:cNvSpPr/>
            <p:nvPr/>
          </p:nvSpPr>
          <p:spPr>
            <a:xfrm>
              <a:off x="10000278" y="3367084"/>
              <a:ext cx="648072" cy="6480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43" name="Oval 78">
              <a:extLst>
                <a:ext uri="{FF2B5EF4-FFF2-40B4-BE49-F238E27FC236}">
                  <a16:creationId xmlns:a16="http://schemas.microsoft.com/office/drawing/2014/main" id="{8BFD8F04-26A8-49D8-9F54-2259FEF643A0}"/>
                </a:ext>
              </a:extLst>
            </p:cNvPr>
            <p:cNvSpPr/>
            <p:nvPr/>
          </p:nvSpPr>
          <p:spPr>
            <a:xfrm>
              <a:off x="8077282" y="3367084"/>
              <a:ext cx="648072" cy="64807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44" name="Oval 79">
              <a:extLst>
                <a:ext uri="{FF2B5EF4-FFF2-40B4-BE49-F238E27FC236}">
                  <a16:creationId xmlns:a16="http://schemas.microsoft.com/office/drawing/2014/main" id="{6217DA1F-FE82-4478-BFE4-EC8F4D6237B2}"/>
                </a:ext>
              </a:extLst>
            </p:cNvPr>
            <p:cNvSpPr/>
            <p:nvPr/>
          </p:nvSpPr>
          <p:spPr>
            <a:xfrm>
              <a:off x="8558031" y="2609329"/>
              <a:ext cx="648072" cy="64807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45" name="Oval 80">
              <a:extLst>
                <a:ext uri="{FF2B5EF4-FFF2-40B4-BE49-F238E27FC236}">
                  <a16:creationId xmlns:a16="http://schemas.microsoft.com/office/drawing/2014/main" id="{5EE74B05-8B44-4FC5-A9A0-7344FEB6C513}"/>
                </a:ext>
              </a:extLst>
            </p:cNvPr>
            <p:cNvSpPr/>
            <p:nvPr/>
          </p:nvSpPr>
          <p:spPr>
            <a:xfrm>
              <a:off x="9519529" y="2609329"/>
              <a:ext cx="648072" cy="648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46" name="Donut 1">
              <a:extLst>
                <a:ext uri="{FF2B5EF4-FFF2-40B4-BE49-F238E27FC236}">
                  <a16:creationId xmlns:a16="http://schemas.microsoft.com/office/drawing/2014/main" id="{935D8CB3-FE9D-4F69-836D-643410783790}"/>
                </a:ext>
              </a:extLst>
            </p:cNvPr>
            <p:cNvSpPr/>
            <p:nvPr/>
          </p:nvSpPr>
          <p:spPr>
            <a:xfrm>
              <a:off x="9652056" y="2726931"/>
              <a:ext cx="372568" cy="412868"/>
            </a:xfrm>
            <a:custGeom>
              <a:avLst/>
              <a:gdLst/>
              <a:ahLst/>
              <a:cxnLst/>
              <a:rect l="l" t="t" r="r" b="b"/>
              <a:pathLst>
                <a:path w="3573863" h="3960440">
                  <a:moveTo>
                    <a:pt x="1778235" y="2854144"/>
                  </a:moveTo>
                  <a:cubicBezTo>
                    <a:pt x="1630806" y="2921039"/>
                    <a:pt x="1485756" y="2976063"/>
                    <a:pt x="1346395" y="3019665"/>
                  </a:cubicBezTo>
                  <a:cubicBezTo>
                    <a:pt x="1449229" y="3443341"/>
                    <a:pt x="1614264" y="3717505"/>
                    <a:pt x="1800200" y="3717505"/>
                  </a:cubicBezTo>
                  <a:cubicBezTo>
                    <a:pt x="1981797" y="3717505"/>
                    <a:pt x="2143458" y="3455988"/>
                    <a:pt x="2246629" y="3049019"/>
                  </a:cubicBezTo>
                  <a:cubicBezTo>
                    <a:pt x="2095629" y="2998005"/>
                    <a:pt x="1938082" y="2933129"/>
                    <a:pt x="1778235" y="2854144"/>
                  </a:cubicBezTo>
                  <a:close/>
                  <a:moveTo>
                    <a:pt x="1266675" y="2564179"/>
                  </a:moveTo>
                  <a:lnTo>
                    <a:pt x="1299457" y="2790710"/>
                  </a:lnTo>
                  <a:cubicBezTo>
                    <a:pt x="1367662" y="2767618"/>
                    <a:pt x="1437614" y="2740949"/>
                    <a:pt x="1508914" y="2711076"/>
                  </a:cubicBezTo>
                  <a:cubicBezTo>
                    <a:pt x="1464441" y="2687582"/>
                    <a:pt x="1420733" y="2661738"/>
                    <a:pt x="1377054" y="2634978"/>
                  </a:cubicBezTo>
                  <a:close/>
                  <a:moveTo>
                    <a:pt x="2333774" y="2560277"/>
                  </a:moveTo>
                  <a:cubicBezTo>
                    <a:pt x="2295625" y="2584830"/>
                    <a:pt x="2256319" y="2608268"/>
                    <a:pt x="2216371" y="2631332"/>
                  </a:cubicBezTo>
                  <a:lnTo>
                    <a:pt x="2055143" y="2720029"/>
                  </a:lnTo>
                  <a:cubicBezTo>
                    <a:pt x="2137322" y="2758240"/>
                    <a:pt x="2218112" y="2791558"/>
                    <a:pt x="2296361" y="2820732"/>
                  </a:cubicBezTo>
                  <a:cubicBezTo>
                    <a:pt x="2311421" y="2737872"/>
                    <a:pt x="2324309" y="2650858"/>
                    <a:pt x="2333774" y="2560277"/>
                  </a:cubicBezTo>
                  <a:close/>
                  <a:moveTo>
                    <a:pt x="2938347" y="2115420"/>
                  </a:moveTo>
                  <a:cubicBezTo>
                    <a:pt x="2833874" y="2209266"/>
                    <a:pt x="2717689" y="2301450"/>
                    <a:pt x="2591514" y="2390104"/>
                  </a:cubicBezTo>
                  <a:cubicBezTo>
                    <a:pt x="2577332" y="2568819"/>
                    <a:pt x="2551964" y="2738541"/>
                    <a:pt x="2518016" y="2895802"/>
                  </a:cubicBezTo>
                  <a:cubicBezTo>
                    <a:pt x="2567345" y="2910267"/>
                    <a:pt x="2615150" y="2922759"/>
                    <a:pt x="2661232" y="2933072"/>
                  </a:cubicBezTo>
                  <a:cubicBezTo>
                    <a:pt x="2712976" y="2857644"/>
                    <a:pt x="2799843" y="2808312"/>
                    <a:pt x="2898232" y="2808312"/>
                  </a:cubicBezTo>
                  <a:cubicBezTo>
                    <a:pt x="3002730" y="2808312"/>
                    <a:pt x="3094231" y="2863960"/>
                    <a:pt x="3143840" y="2947770"/>
                  </a:cubicBezTo>
                  <a:cubicBezTo>
                    <a:pt x="3206751" y="2930092"/>
                    <a:pt x="3253488" y="2897708"/>
                    <a:pt x="3281582" y="2851851"/>
                  </a:cubicBezTo>
                  <a:cubicBezTo>
                    <a:pt x="3377140" y="2695873"/>
                    <a:pt x="3235870" y="2418527"/>
                    <a:pt x="2938347" y="2115420"/>
                  </a:cubicBezTo>
                  <a:close/>
                  <a:moveTo>
                    <a:pt x="653371" y="2086408"/>
                  </a:moveTo>
                  <a:cubicBezTo>
                    <a:pt x="358768" y="2375931"/>
                    <a:pt x="216958" y="2642817"/>
                    <a:pt x="306838" y="2798494"/>
                  </a:cubicBezTo>
                  <a:cubicBezTo>
                    <a:pt x="395033" y="2951251"/>
                    <a:pt x="687498" y="2964353"/>
                    <a:pt x="1074605" y="2860911"/>
                  </a:cubicBezTo>
                  <a:cubicBezTo>
                    <a:pt x="1044150" y="2711390"/>
                    <a:pt x="1021245" y="2551128"/>
                    <a:pt x="1007054" y="2383079"/>
                  </a:cubicBezTo>
                  <a:cubicBezTo>
                    <a:pt x="877997" y="2286402"/>
                    <a:pt x="759493" y="2186798"/>
                    <a:pt x="653371" y="2086408"/>
                  </a:cubicBezTo>
                  <a:close/>
                  <a:moveTo>
                    <a:pt x="2606852" y="1818110"/>
                  </a:moveTo>
                  <a:cubicBezTo>
                    <a:pt x="2609297" y="1871560"/>
                    <a:pt x="2610200" y="1925632"/>
                    <a:pt x="2610200" y="1980220"/>
                  </a:cubicBezTo>
                  <a:lnTo>
                    <a:pt x="2607655" y="2082108"/>
                  </a:lnTo>
                  <a:cubicBezTo>
                    <a:pt x="2664327" y="2040229"/>
                    <a:pt x="2718004" y="1997635"/>
                    <a:pt x="2768733" y="1954977"/>
                  </a:cubicBezTo>
                  <a:cubicBezTo>
                    <a:pt x="2718041" y="1909108"/>
                    <a:pt x="2663841" y="1863560"/>
                    <a:pt x="2606852" y="1818110"/>
                  </a:cubicBezTo>
                  <a:close/>
                  <a:moveTo>
                    <a:pt x="995280" y="1792420"/>
                  </a:moveTo>
                  <a:cubicBezTo>
                    <a:pt x="935444" y="1837415"/>
                    <a:pt x="878912" y="1882984"/>
                    <a:pt x="825924" y="1928708"/>
                  </a:cubicBezTo>
                  <a:cubicBezTo>
                    <a:pt x="877915" y="1975725"/>
                    <a:pt x="933502" y="2022554"/>
                    <a:pt x="992040" y="2069282"/>
                  </a:cubicBezTo>
                  <a:cubicBezTo>
                    <a:pt x="990470" y="2039771"/>
                    <a:pt x="990200" y="2010073"/>
                    <a:pt x="990200" y="1980220"/>
                  </a:cubicBezTo>
                  <a:close/>
                  <a:moveTo>
                    <a:pt x="1800199" y="1584251"/>
                  </a:moveTo>
                  <a:cubicBezTo>
                    <a:pt x="1999044" y="1584251"/>
                    <a:pt x="2160239" y="1745446"/>
                    <a:pt x="2160239" y="1944291"/>
                  </a:cubicBezTo>
                  <a:cubicBezTo>
                    <a:pt x="2160239" y="2143136"/>
                    <a:pt x="1999044" y="2304331"/>
                    <a:pt x="1800199" y="2304331"/>
                  </a:cubicBezTo>
                  <a:cubicBezTo>
                    <a:pt x="1601354" y="2304331"/>
                    <a:pt x="1440159" y="2143136"/>
                    <a:pt x="1440159" y="1944291"/>
                  </a:cubicBezTo>
                  <a:cubicBezTo>
                    <a:pt x="1440159" y="1745446"/>
                    <a:pt x="1601354" y="1584251"/>
                    <a:pt x="1800199" y="1584251"/>
                  </a:cubicBezTo>
                  <a:close/>
                  <a:moveTo>
                    <a:pt x="1799180" y="1292973"/>
                  </a:moveTo>
                  <a:cubicBezTo>
                    <a:pt x="1709473" y="1337408"/>
                    <a:pt x="1618838" y="1386220"/>
                    <a:pt x="1527839" y="1438759"/>
                  </a:cubicBezTo>
                  <a:cubicBezTo>
                    <a:pt x="1430103" y="1495187"/>
                    <a:pt x="1336299" y="1553400"/>
                    <a:pt x="1247277" y="1612889"/>
                  </a:cubicBezTo>
                  <a:cubicBezTo>
                    <a:pt x="1237518" y="1731224"/>
                    <a:pt x="1233135" y="1854154"/>
                    <a:pt x="1233135" y="1980220"/>
                  </a:cubicBezTo>
                  <a:lnTo>
                    <a:pt x="1242214" y="2256132"/>
                  </a:lnTo>
                  <a:cubicBezTo>
                    <a:pt x="1325337" y="2314701"/>
                    <a:pt x="1412868" y="2372018"/>
                    <a:pt x="1503964" y="2427827"/>
                  </a:cubicBezTo>
                  <a:cubicBezTo>
                    <a:pt x="1597846" y="2485344"/>
                    <a:pt x="1691436" y="2538760"/>
                    <a:pt x="1784393" y="2586751"/>
                  </a:cubicBezTo>
                  <a:cubicBezTo>
                    <a:pt x="1886614" y="2536574"/>
                    <a:pt x="1990519" y="2481211"/>
                    <a:pt x="2094904" y="2420944"/>
                  </a:cubicBezTo>
                  <a:cubicBezTo>
                    <a:pt x="2186771" y="2367905"/>
                    <a:pt x="2275164" y="2313288"/>
                    <a:pt x="2359234" y="2257296"/>
                  </a:cubicBezTo>
                  <a:cubicBezTo>
                    <a:pt x="2364812" y="2167101"/>
                    <a:pt x="2367265" y="2074538"/>
                    <a:pt x="2367265" y="1980220"/>
                  </a:cubicBezTo>
                  <a:lnTo>
                    <a:pt x="2355768" y="1630798"/>
                  </a:lnTo>
                  <a:cubicBezTo>
                    <a:pt x="2273382" y="1572781"/>
                    <a:pt x="2186657" y="1516029"/>
                    <a:pt x="2096435" y="1460755"/>
                  </a:cubicBezTo>
                  <a:cubicBezTo>
                    <a:pt x="1996852" y="1399746"/>
                    <a:pt x="1897599" y="1343351"/>
                    <a:pt x="1799180" y="1292973"/>
                  </a:cubicBezTo>
                  <a:close/>
                  <a:moveTo>
                    <a:pt x="2285222" y="1081939"/>
                  </a:moveTo>
                  <a:cubicBezTo>
                    <a:pt x="2215903" y="1106831"/>
                    <a:pt x="2144721" y="1134831"/>
                    <a:pt x="2072395" y="1166375"/>
                  </a:cubicBezTo>
                  <a:cubicBezTo>
                    <a:pt x="2123126" y="1193433"/>
                    <a:pt x="2173254" y="1222917"/>
                    <a:pt x="2223344" y="1253604"/>
                  </a:cubicBezTo>
                  <a:lnTo>
                    <a:pt x="2324429" y="1318442"/>
                  </a:lnTo>
                  <a:cubicBezTo>
                    <a:pt x="2313395" y="1236228"/>
                    <a:pt x="2300359" y="1157186"/>
                    <a:pt x="2285222" y="1081939"/>
                  </a:cubicBezTo>
                  <a:close/>
                  <a:moveTo>
                    <a:pt x="1317316" y="1072756"/>
                  </a:moveTo>
                  <a:cubicBezTo>
                    <a:pt x="1302241" y="1146918"/>
                    <a:pt x="1288992" y="1224776"/>
                    <a:pt x="1278338" y="1305859"/>
                  </a:cubicBezTo>
                  <a:cubicBezTo>
                    <a:pt x="1319937" y="1279161"/>
                    <a:pt x="1362772" y="1253543"/>
                    <a:pt x="1406371" y="1228371"/>
                  </a:cubicBezTo>
                  <a:lnTo>
                    <a:pt x="1529166" y="1160817"/>
                  </a:lnTo>
                  <a:cubicBezTo>
                    <a:pt x="1457109" y="1128012"/>
                    <a:pt x="1386248" y="1098795"/>
                    <a:pt x="1317316" y="1072756"/>
                  </a:cubicBezTo>
                  <a:close/>
                  <a:moveTo>
                    <a:pt x="2999167" y="931965"/>
                  </a:moveTo>
                  <a:cubicBezTo>
                    <a:pt x="2863797" y="929602"/>
                    <a:pt x="2695165" y="956643"/>
                    <a:pt x="2505705" y="1011187"/>
                  </a:cubicBezTo>
                  <a:cubicBezTo>
                    <a:pt x="2540918" y="1162557"/>
                    <a:pt x="2567684" y="1326382"/>
                    <a:pt x="2585126" y="1499198"/>
                  </a:cubicBezTo>
                  <a:cubicBezTo>
                    <a:pt x="2715788" y="1596638"/>
                    <a:pt x="2835744" y="1697107"/>
                    <a:pt x="2943147" y="1798370"/>
                  </a:cubicBezTo>
                  <a:cubicBezTo>
                    <a:pt x="3255545" y="1499362"/>
                    <a:pt x="3408394" y="1221406"/>
                    <a:pt x="3315904" y="1061209"/>
                  </a:cubicBezTo>
                  <a:cubicBezTo>
                    <a:pt x="3266970" y="976452"/>
                    <a:pt x="3155149" y="934688"/>
                    <a:pt x="2999167" y="931965"/>
                  </a:cubicBezTo>
                  <a:close/>
                  <a:moveTo>
                    <a:pt x="638815" y="915787"/>
                  </a:moveTo>
                  <a:cubicBezTo>
                    <a:pt x="482814" y="914444"/>
                    <a:pt x="369943" y="953278"/>
                    <a:pt x="318816" y="1036731"/>
                  </a:cubicBezTo>
                  <a:cubicBezTo>
                    <a:pt x="287500" y="1087848"/>
                    <a:pt x="281619" y="1151999"/>
                    <a:pt x="300317" y="1225375"/>
                  </a:cubicBezTo>
                  <a:cubicBezTo>
                    <a:pt x="453717" y="1230852"/>
                    <a:pt x="576064" y="1357222"/>
                    <a:pt x="576064" y="1512168"/>
                  </a:cubicBezTo>
                  <a:cubicBezTo>
                    <a:pt x="576064" y="1559570"/>
                    <a:pt x="564614" y="1604297"/>
                    <a:pt x="543189" y="1643149"/>
                  </a:cubicBezTo>
                  <a:cubicBezTo>
                    <a:pt x="577674" y="1684387"/>
                    <a:pt x="615806" y="1726058"/>
                    <a:pt x="656975" y="1768243"/>
                  </a:cubicBezTo>
                  <a:cubicBezTo>
                    <a:pt x="764771" y="1670077"/>
                    <a:pt x="885233" y="1573151"/>
                    <a:pt x="1016791" y="1480089"/>
                  </a:cubicBezTo>
                  <a:cubicBezTo>
                    <a:pt x="1034643" y="1309060"/>
                    <a:pt x="1062149" y="1147092"/>
                    <a:pt x="1097625" y="997448"/>
                  </a:cubicBezTo>
                  <a:cubicBezTo>
                    <a:pt x="922693" y="944833"/>
                    <a:pt x="766343" y="916885"/>
                    <a:pt x="638815" y="915787"/>
                  </a:cubicBezTo>
                  <a:close/>
                  <a:moveTo>
                    <a:pt x="1800200" y="242935"/>
                  </a:moveTo>
                  <a:cubicBezTo>
                    <a:pt x="1628632" y="242935"/>
                    <a:pt x="1474860" y="476364"/>
                    <a:pt x="1371457" y="845375"/>
                  </a:cubicBezTo>
                  <a:cubicBezTo>
                    <a:pt x="1510785" y="893390"/>
                    <a:pt x="1655544" y="953061"/>
                    <a:pt x="1802618" y="1024206"/>
                  </a:cubicBezTo>
                  <a:cubicBezTo>
                    <a:pt x="1948575" y="956462"/>
                    <a:pt x="2092393" y="899996"/>
                    <a:pt x="2231205" y="855254"/>
                  </a:cubicBezTo>
                  <a:cubicBezTo>
                    <a:pt x="2203972" y="756128"/>
                    <a:pt x="2173100" y="666602"/>
                    <a:pt x="2138735" y="588741"/>
                  </a:cubicBezTo>
                  <a:cubicBezTo>
                    <a:pt x="1989649" y="579063"/>
                    <a:pt x="1872207" y="454685"/>
                    <a:pt x="1872207" y="302877"/>
                  </a:cubicBezTo>
                  <a:lnTo>
                    <a:pt x="1876505" y="260249"/>
                  </a:lnTo>
                  <a:cubicBezTo>
                    <a:pt x="1851965" y="248332"/>
                    <a:pt x="1826288" y="242935"/>
                    <a:pt x="1800200" y="242935"/>
                  </a:cubicBezTo>
                  <a:close/>
                  <a:moveTo>
                    <a:pt x="1800200" y="0"/>
                  </a:moveTo>
                  <a:cubicBezTo>
                    <a:pt x="1869864" y="0"/>
                    <a:pt x="1937474" y="21500"/>
                    <a:pt x="2001400" y="62841"/>
                  </a:cubicBezTo>
                  <a:cubicBezTo>
                    <a:pt x="2046831" y="32440"/>
                    <a:pt x="2101480" y="14845"/>
                    <a:pt x="2160239" y="14845"/>
                  </a:cubicBezTo>
                  <a:cubicBezTo>
                    <a:pt x="2319315" y="14845"/>
                    <a:pt x="2448271" y="143801"/>
                    <a:pt x="2448271" y="302877"/>
                  </a:cubicBezTo>
                  <a:cubicBezTo>
                    <a:pt x="2448271" y="390874"/>
                    <a:pt x="2408810" y="469655"/>
                    <a:pt x="2345781" y="521503"/>
                  </a:cubicBezTo>
                  <a:cubicBezTo>
                    <a:pt x="2383927" y="603296"/>
                    <a:pt x="2417431" y="693947"/>
                    <a:pt x="2447297" y="791609"/>
                  </a:cubicBezTo>
                  <a:cubicBezTo>
                    <a:pt x="2970165" y="657950"/>
                    <a:pt x="3387629" y="699569"/>
                    <a:pt x="3526292" y="939741"/>
                  </a:cubicBezTo>
                  <a:cubicBezTo>
                    <a:pt x="3666393" y="1182403"/>
                    <a:pt x="3488654" y="1570199"/>
                    <a:pt x="3103466" y="1960424"/>
                  </a:cubicBezTo>
                  <a:cubicBezTo>
                    <a:pt x="3470949" y="2355583"/>
                    <a:pt x="3633606" y="2742288"/>
                    <a:pt x="3488732" y="2978761"/>
                  </a:cubicBezTo>
                  <a:cubicBezTo>
                    <a:pt x="3428277" y="3077440"/>
                    <a:pt x="3320191" y="3140292"/>
                    <a:pt x="3176550" y="3166836"/>
                  </a:cubicBezTo>
                  <a:cubicBezTo>
                    <a:pt x="3145985" y="3291955"/>
                    <a:pt x="3032902" y="3384376"/>
                    <a:pt x="2898232" y="3384376"/>
                  </a:cubicBezTo>
                  <a:cubicBezTo>
                    <a:pt x="2756837" y="3384376"/>
                    <a:pt x="2639238" y="3282493"/>
                    <a:pt x="2615411" y="3148031"/>
                  </a:cubicBezTo>
                  <a:cubicBezTo>
                    <a:pt x="2565981" y="3138986"/>
                    <a:pt x="2515458" y="3127210"/>
                    <a:pt x="2463844" y="3113602"/>
                  </a:cubicBezTo>
                  <a:cubicBezTo>
                    <a:pt x="2318011" y="3625660"/>
                    <a:pt x="2075098" y="3960440"/>
                    <a:pt x="1800200" y="3960440"/>
                  </a:cubicBezTo>
                  <a:cubicBezTo>
                    <a:pt x="1519205" y="3960440"/>
                    <a:pt x="1271629" y="3610643"/>
                    <a:pt x="1127186" y="3079228"/>
                  </a:cubicBezTo>
                  <a:cubicBezTo>
                    <a:pt x="627082" y="3198995"/>
                    <a:pt x="230836" y="3152724"/>
                    <a:pt x="96450" y="2919961"/>
                  </a:cubicBezTo>
                  <a:cubicBezTo>
                    <a:pt x="-40561" y="2682651"/>
                    <a:pt x="126404" y="2306537"/>
                    <a:pt x="494549" y="1925523"/>
                  </a:cubicBezTo>
                  <a:lnTo>
                    <a:pt x="373580" y="1785812"/>
                  </a:lnTo>
                  <a:cubicBezTo>
                    <a:pt x="346850" y="1795631"/>
                    <a:pt x="317974" y="1800200"/>
                    <a:pt x="288032" y="1800200"/>
                  </a:cubicBezTo>
                  <a:cubicBezTo>
                    <a:pt x="128956" y="1800200"/>
                    <a:pt x="0" y="1671244"/>
                    <a:pt x="0" y="1512168"/>
                  </a:cubicBezTo>
                  <a:cubicBezTo>
                    <a:pt x="0" y="1428111"/>
                    <a:pt x="36006" y="1352464"/>
                    <a:pt x="94065" y="1300493"/>
                  </a:cubicBezTo>
                  <a:cubicBezTo>
                    <a:pt x="43643" y="1149446"/>
                    <a:pt x="47337" y="1014823"/>
                    <a:pt x="111666" y="909822"/>
                  </a:cubicBezTo>
                  <a:cubicBezTo>
                    <a:pt x="253078" y="678998"/>
                    <a:pt x="655099" y="644207"/>
                    <a:pt x="1156926" y="780244"/>
                  </a:cubicBezTo>
                  <a:cubicBezTo>
                    <a:pt x="1303899" y="305876"/>
                    <a:pt x="1537438" y="0"/>
                    <a:pt x="18002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solidFill>
                  <a:schemeClr val="tx1"/>
                </a:solidFill>
              </a:endParaRPr>
            </a:p>
          </p:txBody>
        </p:sp>
        <p:sp>
          <p:nvSpPr>
            <p:cNvPr id="147" name="Oval 12287">
              <a:extLst>
                <a:ext uri="{FF2B5EF4-FFF2-40B4-BE49-F238E27FC236}">
                  <a16:creationId xmlns:a16="http://schemas.microsoft.com/office/drawing/2014/main" id="{BB0634BB-CBD7-4377-99C7-E657C2690EAA}"/>
                </a:ext>
              </a:extLst>
            </p:cNvPr>
            <p:cNvSpPr/>
            <p:nvPr/>
          </p:nvSpPr>
          <p:spPr>
            <a:xfrm>
              <a:off x="8218554" y="2157258"/>
              <a:ext cx="376297" cy="374916"/>
            </a:xfrm>
            <a:custGeom>
              <a:avLst/>
              <a:gdLst/>
              <a:ahLst/>
              <a:cxnLst/>
              <a:rect l="l" t="t" r="r" b="b"/>
              <a:pathLst>
                <a:path w="3960440" h="3945921">
                  <a:moveTo>
                    <a:pt x="1598844" y="0"/>
                  </a:moveTo>
                  <a:cubicBezTo>
                    <a:pt x="1857342" y="0"/>
                    <a:pt x="2066896" y="209554"/>
                    <a:pt x="2066896" y="468052"/>
                  </a:cubicBezTo>
                  <a:cubicBezTo>
                    <a:pt x="2066896" y="646802"/>
                    <a:pt x="1966694" y="802149"/>
                    <a:pt x="1818364" y="879058"/>
                  </a:cubicBezTo>
                  <a:lnTo>
                    <a:pt x="1965948" y="1429850"/>
                  </a:lnTo>
                  <a:cubicBezTo>
                    <a:pt x="2234183" y="1439289"/>
                    <a:pt x="2449559" y="1654793"/>
                    <a:pt x="2458766" y="1923094"/>
                  </a:cubicBezTo>
                  <a:lnTo>
                    <a:pt x="3052787" y="2082261"/>
                  </a:lnTo>
                  <a:cubicBezTo>
                    <a:pt x="3115207" y="1899813"/>
                    <a:pt x="3288586" y="1769556"/>
                    <a:pt x="3492388" y="1769556"/>
                  </a:cubicBezTo>
                  <a:cubicBezTo>
                    <a:pt x="3750886" y="1769556"/>
                    <a:pt x="3960440" y="1979110"/>
                    <a:pt x="3960440" y="2237608"/>
                  </a:cubicBezTo>
                  <a:cubicBezTo>
                    <a:pt x="3960440" y="2496106"/>
                    <a:pt x="3750886" y="2705660"/>
                    <a:pt x="3492388" y="2705660"/>
                  </a:cubicBezTo>
                  <a:cubicBezTo>
                    <a:pt x="3255123" y="2705660"/>
                    <a:pt x="3059091" y="2529117"/>
                    <a:pt x="3030620" y="2299941"/>
                  </a:cubicBezTo>
                  <a:lnTo>
                    <a:pt x="2422827" y="2137084"/>
                  </a:lnTo>
                  <a:cubicBezTo>
                    <a:pt x="2374914" y="2257246"/>
                    <a:pt x="2282973" y="2354960"/>
                    <a:pt x="2166800" y="2410258"/>
                  </a:cubicBezTo>
                  <a:lnTo>
                    <a:pt x="2329067" y="3015847"/>
                  </a:lnTo>
                  <a:cubicBezTo>
                    <a:pt x="2559464" y="3043136"/>
                    <a:pt x="2737303" y="3239734"/>
                    <a:pt x="2737303" y="3477869"/>
                  </a:cubicBezTo>
                  <a:cubicBezTo>
                    <a:pt x="2737303" y="3736367"/>
                    <a:pt x="2527749" y="3945921"/>
                    <a:pt x="2269251" y="3945921"/>
                  </a:cubicBezTo>
                  <a:cubicBezTo>
                    <a:pt x="2010753" y="3945921"/>
                    <a:pt x="1801199" y="3736367"/>
                    <a:pt x="1801199" y="3477869"/>
                  </a:cubicBezTo>
                  <a:cubicBezTo>
                    <a:pt x="1801199" y="3274904"/>
                    <a:pt x="1930388" y="3102113"/>
                    <a:pt x="2111643" y="3038969"/>
                  </a:cubicBezTo>
                  <a:lnTo>
                    <a:pt x="1956503" y="2459980"/>
                  </a:lnTo>
                  <a:cubicBezTo>
                    <a:pt x="1952432" y="2460875"/>
                    <a:pt x="1948330" y="2460923"/>
                    <a:pt x="1944216" y="2460923"/>
                  </a:cubicBezTo>
                  <a:cubicBezTo>
                    <a:pt x="1742647" y="2460923"/>
                    <a:pt x="1568040" y="2345487"/>
                    <a:pt x="1484865" y="2176122"/>
                  </a:cubicBezTo>
                  <a:lnTo>
                    <a:pt x="930415" y="2324686"/>
                  </a:lnTo>
                  <a:cubicBezTo>
                    <a:pt x="904712" y="2556716"/>
                    <a:pt x="707355" y="2736304"/>
                    <a:pt x="468052" y="2736304"/>
                  </a:cubicBezTo>
                  <a:cubicBezTo>
                    <a:pt x="209554" y="2736304"/>
                    <a:pt x="0" y="2526750"/>
                    <a:pt x="0" y="2268252"/>
                  </a:cubicBezTo>
                  <a:cubicBezTo>
                    <a:pt x="0" y="2009754"/>
                    <a:pt x="209554" y="1800200"/>
                    <a:pt x="468052" y="1800200"/>
                  </a:cubicBezTo>
                  <a:cubicBezTo>
                    <a:pt x="669892" y="1800200"/>
                    <a:pt x="841893" y="1927961"/>
                    <a:pt x="906009" y="2107606"/>
                  </a:cubicBezTo>
                  <a:lnTo>
                    <a:pt x="1429897" y="1967231"/>
                  </a:lnTo>
                  <a:cubicBezTo>
                    <a:pt x="1427753" y="1959679"/>
                    <a:pt x="1427584" y="1952005"/>
                    <a:pt x="1427584" y="1944291"/>
                  </a:cubicBezTo>
                  <a:cubicBezTo>
                    <a:pt x="1427584" y="1727054"/>
                    <a:pt x="1561663" y="1541133"/>
                    <a:pt x="1751891" y="1465536"/>
                  </a:cubicBezTo>
                  <a:lnTo>
                    <a:pt x="1609736" y="935006"/>
                  </a:lnTo>
                  <a:cubicBezTo>
                    <a:pt x="1606130" y="936062"/>
                    <a:pt x="1602492" y="936104"/>
                    <a:pt x="1598844" y="936104"/>
                  </a:cubicBezTo>
                  <a:cubicBezTo>
                    <a:pt x="1340346" y="936104"/>
                    <a:pt x="1130792" y="726550"/>
                    <a:pt x="1130792" y="468052"/>
                  </a:cubicBezTo>
                  <a:cubicBezTo>
                    <a:pt x="1130792" y="209554"/>
                    <a:pt x="1340346" y="0"/>
                    <a:pt x="15988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48" name="Oval 21">
              <a:extLst>
                <a:ext uri="{FF2B5EF4-FFF2-40B4-BE49-F238E27FC236}">
                  <a16:creationId xmlns:a16="http://schemas.microsoft.com/office/drawing/2014/main" id="{8E26419C-87DB-42DA-AC6D-E160D2E50C82}"/>
                </a:ext>
              </a:extLst>
            </p:cNvPr>
            <p:cNvSpPr>
              <a:spLocks noChangeAspect="1"/>
            </p:cNvSpPr>
            <p:nvPr/>
          </p:nvSpPr>
          <p:spPr>
            <a:xfrm rot="20700000">
              <a:off x="8195918" y="3533697"/>
              <a:ext cx="387594" cy="314845"/>
            </a:xfrm>
            <a:custGeom>
              <a:avLst/>
              <a:gdLst/>
              <a:ahLst/>
              <a:cxnLst/>
              <a:rect l="l" t="t" r="r" b="b"/>
              <a:pathLst>
                <a:path w="4088377" h="3321003">
                  <a:moveTo>
                    <a:pt x="1365628" y="1622218"/>
                  </a:moveTo>
                  <a:cubicBezTo>
                    <a:pt x="1121373" y="1556771"/>
                    <a:pt x="870309" y="1701722"/>
                    <a:pt x="804861" y="1945977"/>
                  </a:cubicBezTo>
                  <a:cubicBezTo>
                    <a:pt x="739413" y="2190232"/>
                    <a:pt x="884365" y="2441296"/>
                    <a:pt x="1128620" y="2506744"/>
                  </a:cubicBezTo>
                  <a:cubicBezTo>
                    <a:pt x="1372875" y="2572191"/>
                    <a:pt x="1623939" y="2427240"/>
                    <a:pt x="1689387" y="2182985"/>
                  </a:cubicBezTo>
                  <a:cubicBezTo>
                    <a:pt x="1754835" y="1938730"/>
                    <a:pt x="1609883" y="1687666"/>
                    <a:pt x="1365628" y="1622218"/>
                  </a:cubicBezTo>
                  <a:close/>
                  <a:moveTo>
                    <a:pt x="1447099" y="1318163"/>
                  </a:moveTo>
                  <a:cubicBezTo>
                    <a:pt x="1859279" y="1428606"/>
                    <a:pt x="2103885" y="1852277"/>
                    <a:pt x="1993442" y="2264456"/>
                  </a:cubicBezTo>
                  <a:cubicBezTo>
                    <a:pt x="1882999" y="2676636"/>
                    <a:pt x="1459328" y="2921242"/>
                    <a:pt x="1047149" y="2810799"/>
                  </a:cubicBezTo>
                  <a:cubicBezTo>
                    <a:pt x="634969" y="2700356"/>
                    <a:pt x="390363" y="2276685"/>
                    <a:pt x="500806" y="1864505"/>
                  </a:cubicBezTo>
                  <a:cubicBezTo>
                    <a:pt x="611249" y="1452326"/>
                    <a:pt x="1034920" y="1207720"/>
                    <a:pt x="1447099" y="1318163"/>
                  </a:cubicBezTo>
                  <a:close/>
                  <a:moveTo>
                    <a:pt x="1476725" y="1207597"/>
                  </a:moveTo>
                  <a:cubicBezTo>
                    <a:pt x="1003481" y="1080792"/>
                    <a:pt x="517045" y="1361635"/>
                    <a:pt x="390240" y="1834879"/>
                  </a:cubicBezTo>
                  <a:cubicBezTo>
                    <a:pt x="263435" y="2308124"/>
                    <a:pt x="544279" y="2794559"/>
                    <a:pt x="1017523" y="2921365"/>
                  </a:cubicBezTo>
                  <a:cubicBezTo>
                    <a:pt x="1490767" y="3048170"/>
                    <a:pt x="1977202" y="2767326"/>
                    <a:pt x="2104008" y="2294082"/>
                  </a:cubicBezTo>
                  <a:cubicBezTo>
                    <a:pt x="2230813" y="1820838"/>
                    <a:pt x="1949969" y="1334403"/>
                    <a:pt x="1476725" y="1207597"/>
                  </a:cubicBezTo>
                  <a:close/>
                  <a:moveTo>
                    <a:pt x="3290290" y="1590224"/>
                  </a:moveTo>
                  <a:cubicBezTo>
                    <a:pt x="3269727" y="1586016"/>
                    <a:pt x="3248437" y="1583806"/>
                    <a:pt x="3226630" y="1583806"/>
                  </a:cubicBezTo>
                  <a:cubicBezTo>
                    <a:pt x="3052179" y="1583806"/>
                    <a:pt x="2910758" y="1725227"/>
                    <a:pt x="2910758" y="1899678"/>
                  </a:cubicBezTo>
                  <a:cubicBezTo>
                    <a:pt x="2910758" y="2074130"/>
                    <a:pt x="3052179" y="2215551"/>
                    <a:pt x="3226630" y="2215550"/>
                  </a:cubicBezTo>
                  <a:cubicBezTo>
                    <a:pt x="3401082" y="2215551"/>
                    <a:pt x="3542503" y="2074130"/>
                    <a:pt x="3542502" y="1899678"/>
                  </a:cubicBezTo>
                  <a:cubicBezTo>
                    <a:pt x="3542503" y="1747033"/>
                    <a:pt x="3434228" y="1619677"/>
                    <a:pt x="3290290" y="1590224"/>
                  </a:cubicBezTo>
                  <a:close/>
                  <a:moveTo>
                    <a:pt x="3334055" y="1377473"/>
                  </a:moveTo>
                  <a:cubicBezTo>
                    <a:pt x="3576950" y="1427177"/>
                    <a:pt x="3759665" y="1642090"/>
                    <a:pt x="3759665" y="1899678"/>
                  </a:cubicBezTo>
                  <a:cubicBezTo>
                    <a:pt x="3759665" y="2194064"/>
                    <a:pt x="3521017" y="2432713"/>
                    <a:pt x="3226630" y="2432713"/>
                  </a:cubicBezTo>
                  <a:cubicBezTo>
                    <a:pt x="2932244" y="2432712"/>
                    <a:pt x="2693596" y="2194065"/>
                    <a:pt x="2693596" y="1899678"/>
                  </a:cubicBezTo>
                  <a:cubicBezTo>
                    <a:pt x="2693596" y="1605292"/>
                    <a:pt x="2932244" y="1366644"/>
                    <a:pt x="3226630" y="1366644"/>
                  </a:cubicBezTo>
                  <a:cubicBezTo>
                    <a:pt x="3263429" y="1366644"/>
                    <a:pt x="3299356" y="1370373"/>
                    <a:pt x="3334055" y="1377473"/>
                  </a:cubicBezTo>
                  <a:close/>
                  <a:moveTo>
                    <a:pt x="1391137" y="789478"/>
                  </a:moveTo>
                  <a:lnTo>
                    <a:pt x="1759910" y="888290"/>
                  </a:lnTo>
                  <a:lnTo>
                    <a:pt x="1754625" y="1202375"/>
                  </a:lnTo>
                  <a:lnTo>
                    <a:pt x="1744979" y="1199790"/>
                  </a:lnTo>
                  <a:cubicBezTo>
                    <a:pt x="1823578" y="1244024"/>
                    <a:pt x="1894617" y="1298265"/>
                    <a:pt x="1954704" y="1362586"/>
                  </a:cubicBezTo>
                  <a:lnTo>
                    <a:pt x="2234317" y="1293059"/>
                  </a:lnTo>
                  <a:lnTo>
                    <a:pt x="2413554" y="1630152"/>
                  </a:lnTo>
                  <a:lnTo>
                    <a:pt x="2214321" y="1809770"/>
                  </a:lnTo>
                  <a:cubicBezTo>
                    <a:pt x="2239296" y="1900740"/>
                    <a:pt x="2251067" y="1995997"/>
                    <a:pt x="2246841" y="2092825"/>
                  </a:cubicBezTo>
                  <a:lnTo>
                    <a:pt x="2495698" y="2230974"/>
                  </a:lnTo>
                  <a:lnTo>
                    <a:pt x="2396885" y="2599747"/>
                  </a:lnTo>
                  <a:lnTo>
                    <a:pt x="2094912" y="2594668"/>
                  </a:lnTo>
                  <a:cubicBezTo>
                    <a:pt x="2056732" y="2658461"/>
                    <a:pt x="2010475" y="2715996"/>
                    <a:pt x="1958644" y="2767359"/>
                  </a:cubicBezTo>
                  <a:lnTo>
                    <a:pt x="2057814" y="3026193"/>
                  </a:lnTo>
                  <a:lnTo>
                    <a:pt x="1745078" y="3245174"/>
                  </a:lnTo>
                  <a:lnTo>
                    <a:pt x="1507869" y="3039237"/>
                  </a:lnTo>
                  <a:lnTo>
                    <a:pt x="1536736" y="3019025"/>
                  </a:lnTo>
                  <a:cubicBezTo>
                    <a:pt x="1445878" y="3048429"/>
                    <a:pt x="1349798" y="3062567"/>
                    <a:pt x="1251837" y="3062021"/>
                  </a:cubicBezTo>
                  <a:lnTo>
                    <a:pt x="1108065" y="3321003"/>
                  </a:lnTo>
                  <a:lnTo>
                    <a:pt x="739291" y="3222191"/>
                  </a:lnTo>
                  <a:lnTo>
                    <a:pt x="744274" y="2926021"/>
                  </a:lnTo>
                  <a:cubicBezTo>
                    <a:pt x="666128" y="2881484"/>
                    <a:pt x="595548" y="2827017"/>
                    <a:pt x="535891" y="2762576"/>
                  </a:cubicBezTo>
                  <a:lnTo>
                    <a:pt x="540671" y="2772825"/>
                  </a:lnTo>
                  <a:lnTo>
                    <a:pt x="232276" y="2832568"/>
                  </a:lnTo>
                  <a:lnTo>
                    <a:pt x="70927" y="2486556"/>
                  </a:lnTo>
                  <a:lnTo>
                    <a:pt x="279495" y="2317444"/>
                  </a:lnTo>
                  <a:cubicBezTo>
                    <a:pt x="257233" y="2235849"/>
                    <a:pt x="245603" y="2150814"/>
                    <a:pt x="245586" y="2064274"/>
                  </a:cubicBezTo>
                  <a:lnTo>
                    <a:pt x="0" y="1927940"/>
                  </a:lnTo>
                  <a:lnTo>
                    <a:pt x="98812" y="1559167"/>
                  </a:lnTo>
                  <a:lnTo>
                    <a:pt x="380240" y="1563901"/>
                  </a:lnTo>
                  <a:cubicBezTo>
                    <a:pt x="418421" y="1496524"/>
                    <a:pt x="464524" y="1435092"/>
                    <a:pt x="516679" y="1380105"/>
                  </a:cubicBezTo>
                  <a:lnTo>
                    <a:pt x="422419" y="1089378"/>
                  </a:lnTo>
                  <a:lnTo>
                    <a:pt x="746189" y="887063"/>
                  </a:lnTo>
                  <a:lnTo>
                    <a:pt x="972292" y="1105134"/>
                  </a:lnTo>
                  <a:lnTo>
                    <a:pt x="970019" y="1106554"/>
                  </a:lnTo>
                  <a:cubicBezTo>
                    <a:pt x="1058903" y="1078586"/>
                    <a:pt x="1152743" y="1065659"/>
                    <a:pt x="1248316" y="1066709"/>
                  </a:cubicBezTo>
                  <a:lnTo>
                    <a:pt x="1238669" y="1064125"/>
                  </a:lnTo>
                  <a:close/>
                  <a:moveTo>
                    <a:pt x="3349970" y="1300109"/>
                  </a:moveTo>
                  <a:cubicBezTo>
                    <a:pt x="3310130" y="1291957"/>
                    <a:pt x="3268880" y="1287676"/>
                    <a:pt x="3226630" y="1287676"/>
                  </a:cubicBezTo>
                  <a:cubicBezTo>
                    <a:pt x="2888631" y="1287676"/>
                    <a:pt x="2614628" y="1561679"/>
                    <a:pt x="2614628" y="1899678"/>
                  </a:cubicBezTo>
                  <a:cubicBezTo>
                    <a:pt x="2614628" y="2237678"/>
                    <a:pt x="2888630" y="2511680"/>
                    <a:pt x="3226630" y="2511681"/>
                  </a:cubicBezTo>
                  <a:cubicBezTo>
                    <a:pt x="3564630" y="2511681"/>
                    <a:pt x="3838633" y="2237678"/>
                    <a:pt x="3838633" y="1899678"/>
                  </a:cubicBezTo>
                  <a:cubicBezTo>
                    <a:pt x="3838632" y="1603928"/>
                    <a:pt x="3628849" y="1357176"/>
                    <a:pt x="3349970" y="1300109"/>
                  </a:cubicBezTo>
                  <a:close/>
                  <a:moveTo>
                    <a:pt x="3358324" y="1024334"/>
                  </a:moveTo>
                  <a:lnTo>
                    <a:pt x="3410883" y="1234575"/>
                  </a:lnTo>
                  <a:lnTo>
                    <a:pt x="3403994" y="1234575"/>
                  </a:lnTo>
                  <a:cubicBezTo>
                    <a:pt x="3464268" y="1250018"/>
                    <a:pt x="3521292" y="1273478"/>
                    <a:pt x="3572818" y="1305612"/>
                  </a:cubicBezTo>
                  <a:lnTo>
                    <a:pt x="3746730" y="1209354"/>
                  </a:lnTo>
                  <a:lnTo>
                    <a:pt x="3926358" y="1401981"/>
                  </a:lnTo>
                  <a:lnTo>
                    <a:pt x="3825667" y="1557247"/>
                  </a:lnTo>
                  <a:cubicBezTo>
                    <a:pt x="3858552" y="1613408"/>
                    <a:pt x="3883404" y="1674784"/>
                    <a:pt x="3897877" y="1740062"/>
                  </a:cubicBezTo>
                  <a:lnTo>
                    <a:pt x="4088377" y="1787686"/>
                  </a:lnTo>
                  <a:lnTo>
                    <a:pt x="4088377" y="2051071"/>
                  </a:lnTo>
                  <a:lnTo>
                    <a:pt x="3886243" y="2101605"/>
                  </a:lnTo>
                  <a:cubicBezTo>
                    <a:pt x="3872191" y="2150933"/>
                    <a:pt x="3851639" y="2197531"/>
                    <a:pt x="3826272" y="2241013"/>
                  </a:cubicBezTo>
                  <a:lnTo>
                    <a:pt x="3938572" y="2395786"/>
                  </a:lnTo>
                  <a:lnTo>
                    <a:pt x="3769272" y="2597551"/>
                  </a:lnTo>
                  <a:lnTo>
                    <a:pt x="3574432" y="2502674"/>
                  </a:lnTo>
                  <a:lnTo>
                    <a:pt x="3590059" y="2484050"/>
                  </a:lnTo>
                  <a:cubicBezTo>
                    <a:pt x="3534764" y="2519868"/>
                    <a:pt x="3473263" y="2546445"/>
                    <a:pt x="3407886" y="2563572"/>
                  </a:cubicBezTo>
                  <a:lnTo>
                    <a:pt x="3358323" y="2761823"/>
                  </a:lnTo>
                  <a:lnTo>
                    <a:pt x="3094938" y="2761823"/>
                  </a:lnTo>
                  <a:lnTo>
                    <a:pt x="3045375" y="2563574"/>
                  </a:lnTo>
                  <a:cubicBezTo>
                    <a:pt x="2985349" y="2547848"/>
                    <a:pt x="2928591" y="2524155"/>
                    <a:pt x="2877330" y="2491865"/>
                  </a:cubicBezTo>
                  <a:lnTo>
                    <a:pt x="2882346" y="2497841"/>
                  </a:lnTo>
                  <a:lnTo>
                    <a:pt x="2687507" y="2592718"/>
                  </a:lnTo>
                  <a:lnTo>
                    <a:pt x="2518206" y="2390954"/>
                  </a:lnTo>
                  <a:lnTo>
                    <a:pt x="2626994" y="2241021"/>
                  </a:lnTo>
                  <a:cubicBezTo>
                    <a:pt x="2597591" y="2190623"/>
                    <a:pt x="2574657" y="2136035"/>
                    <a:pt x="2559194" y="2078370"/>
                  </a:cubicBezTo>
                  <a:lnTo>
                    <a:pt x="2371198" y="2031371"/>
                  </a:lnTo>
                  <a:lnTo>
                    <a:pt x="2371198" y="1767986"/>
                  </a:lnTo>
                  <a:lnTo>
                    <a:pt x="2559579" y="1720890"/>
                  </a:lnTo>
                  <a:cubicBezTo>
                    <a:pt x="2572992" y="1669175"/>
                    <a:pt x="2592745" y="1620006"/>
                    <a:pt x="2617681" y="1574051"/>
                  </a:cubicBezTo>
                  <a:lnTo>
                    <a:pt x="2502958" y="1397149"/>
                  </a:lnTo>
                  <a:lnTo>
                    <a:pt x="2682587" y="1204520"/>
                  </a:lnTo>
                  <a:lnTo>
                    <a:pt x="2872193" y="1309466"/>
                  </a:lnTo>
                  <a:lnTo>
                    <a:pt x="2870932" y="1310818"/>
                  </a:lnTo>
                  <a:cubicBezTo>
                    <a:pt x="2925169" y="1276310"/>
                    <a:pt x="2985393" y="1250941"/>
                    <a:pt x="3049268" y="1234575"/>
                  </a:cubicBezTo>
                  <a:lnTo>
                    <a:pt x="3042378" y="1234576"/>
                  </a:lnTo>
                  <a:lnTo>
                    <a:pt x="3094939" y="1024334"/>
                  </a:lnTo>
                  <a:close/>
                  <a:moveTo>
                    <a:pt x="2786480" y="402820"/>
                  </a:moveTo>
                  <a:cubicBezTo>
                    <a:pt x="2745900" y="389943"/>
                    <a:pt x="2701172" y="388627"/>
                    <a:pt x="2657264" y="401580"/>
                  </a:cubicBezTo>
                  <a:cubicBezTo>
                    <a:pt x="2540176" y="436121"/>
                    <a:pt x="2473258" y="559041"/>
                    <a:pt x="2507800" y="676128"/>
                  </a:cubicBezTo>
                  <a:cubicBezTo>
                    <a:pt x="2542340" y="793216"/>
                    <a:pt x="2665260" y="860133"/>
                    <a:pt x="2782348" y="825592"/>
                  </a:cubicBezTo>
                  <a:cubicBezTo>
                    <a:pt x="2899435" y="791051"/>
                    <a:pt x="2966353" y="668132"/>
                    <a:pt x="2931812" y="551045"/>
                  </a:cubicBezTo>
                  <a:cubicBezTo>
                    <a:pt x="2910223" y="477864"/>
                    <a:pt x="2854113" y="424282"/>
                    <a:pt x="2786480" y="402820"/>
                  </a:cubicBezTo>
                  <a:close/>
                  <a:moveTo>
                    <a:pt x="2932202" y="47278"/>
                  </a:moveTo>
                  <a:lnTo>
                    <a:pt x="3090904" y="140999"/>
                  </a:lnTo>
                  <a:lnTo>
                    <a:pt x="3054065" y="265147"/>
                  </a:lnTo>
                  <a:cubicBezTo>
                    <a:pt x="3087256" y="296329"/>
                    <a:pt x="3116089" y="332603"/>
                    <a:pt x="3138727" y="373550"/>
                  </a:cubicBezTo>
                  <a:lnTo>
                    <a:pt x="3276016" y="367796"/>
                  </a:lnTo>
                  <a:lnTo>
                    <a:pt x="3328165" y="544574"/>
                  </a:lnTo>
                  <a:lnTo>
                    <a:pt x="3202503" y="618514"/>
                  </a:lnTo>
                  <a:cubicBezTo>
                    <a:pt x="3202838" y="654403"/>
                    <a:pt x="3198271" y="689748"/>
                    <a:pt x="3189855" y="723955"/>
                  </a:cubicBezTo>
                  <a:lnTo>
                    <a:pt x="3295873" y="805599"/>
                  </a:lnTo>
                  <a:lnTo>
                    <a:pt x="3222192" y="974540"/>
                  </a:lnTo>
                  <a:lnTo>
                    <a:pt x="3072634" y="949439"/>
                  </a:lnTo>
                  <a:lnTo>
                    <a:pt x="3079435" y="933845"/>
                  </a:lnTo>
                  <a:cubicBezTo>
                    <a:pt x="3049413" y="968833"/>
                    <a:pt x="3013398" y="998848"/>
                    <a:pt x="2972910" y="1023288"/>
                  </a:cubicBezTo>
                  <a:lnTo>
                    <a:pt x="2978897" y="1166163"/>
                  </a:lnTo>
                  <a:lnTo>
                    <a:pt x="2802119" y="1218312"/>
                  </a:lnTo>
                  <a:lnTo>
                    <a:pt x="2729602" y="1095065"/>
                  </a:lnTo>
                  <a:cubicBezTo>
                    <a:pt x="2686199" y="1096396"/>
                    <a:pt x="2643414" y="1091732"/>
                    <a:pt x="2602615" y="1080209"/>
                  </a:cubicBezTo>
                  <a:lnTo>
                    <a:pt x="2607165" y="1083226"/>
                  </a:lnTo>
                  <a:lnTo>
                    <a:pt x="2495179" y="1185484"/>
                  </a:lnTo>
                  <a:lnTo>
                    <a:pt x="2341599" y="1083585"/>
                  </a:lnTo>
                  <a:lnTo>
                    <a:pt x="2384929" y="961414"/>
                  </a:lnTo>
                  <a:cubicBezTo>
                    <a:pt x="2355215" y="933409"/>
                    <a:pt x="2329015" y="901312"/>
                    <a:pt x="2307218" y="865670"/>
                  </a:cubicBezTo>
                  <a:lnTo>
                    <a:pt x="2171734" y="871348"/>
                  </a:lnTo>
                  <a:lnTo>
                    <a:pt x="2119584" y="694571"/>
                  </a:lnTo>
                  <a:lnTo>
                    <a:pt x="2236697" y="625662"/>
                  </a:lnTo>
                  <a:cubicBezTo>
                    <a:pt x="2235459" y="588297"/>
                    <a:pt x="2238982" y="551385"/>
                    <a:pt x="2246620" y="515603"/>
                  </a:cubicBezTo>
                  <a:lnTo>
                    <a:pt x="2134594" y="419585"/>
                  </a:lnTo>
                  <a:lnTo>
                    <a:pt x="2217016" y="254732"/>
                  </a:lnTo>
                  <a:lnTo>
                    <a:pt x="2365055" y="287627"/>
                  </a:lnTo>
                  <a:lnTo>
                    <a:pt x="2364476" y="288784"/>
                  </a:lnTo>
                  <a:cubicBezTo>
                    <a:pt x="2394046" y="254885"/>
                    <a:pt x="2429444" y="225933"/>
                    <a:pt x="2469075" y="202302"/>
                  </a:cubicBezTo>
                  <a:lnTo>
                    <a:pt x="2464452" y="203666"/>
                  </a:lnTo>
                  <a:lnTo>
                    <a:pt x="2458102" y="52150"/>
                  </a:lnTo>
                  <a:lnTo>
                    <a:pt x="2634880" y="0"/>
                  </a:lnTo>
                  <a:lnTo>
                    <a:pt x="2711784" y="130703"/>
                  </a:lnTo>
                  <a:lnTo>
                    <a:pt x="2707159" y="132067"/>
                  </a:lnTo>
                  <a:cubicBezTo>
                    <a:pt x="2750672" y="130497"/>
                    <a:pt x="2793590" y="134953"/>
                    <a:pt x="2834535" y="14631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sp>
          <p:nvSpPr>
            <p:cNvPr id="149" name="Isosceles Triangle 20">
              <a:extLst>
                <a:ext uri="{FF2B5EF4-FFF2-40B4-BE49-F238E27FC236}">
                  <a16:creationId xmlns:a16="http://schemas.microsoft.com/office/drawing/2014/main" id="{533C0520-05DB-4B6D-97FD-4A9616D4F6C3}"/>
                </a:ext>
              </a:extLst>
            </p:cNvPr>
            <p:cNvSpPr>
              <a:spLocks noChangeAspect="1"/>
            </p:cNvSpPr>
            <p:nvPr/>
          </p:nvSpPr>
          <p:spPr>
            <a:xfrm rot="8201235">
              <a:off x="10168705" y="2165710"/>
              <a:ext cx="322962" cy="356093"/>
            </a:xfrm>
            <a:custGeom>
              <a:avLst/>
              <a:gdLst/>
              <a:ahLst/>
              <a:cxnLst/>
              <a:rect l="l" t="t" r="r" b="b"/>
              <a:pathLst>
                <a:path w="4285801" h="4725490">
                  <a:moveTo>
                    <a:pt x="1428251" y="4622752"/>
                  </a:moveTo>
                  <a:cubicBezTo>
                    <a:pt x="1313180" y="4505074"/>
                    <a:pt x="1240588" y="4345285"/>
                    <a:pt x="1235771" y="4167715"/>
                  </a:cubicBezTo>
                  <a:cubicBezTo>
                    <a:pt x="1227835" y="3875156"/>
                    <a:pt x="1406218" y="3620819"/>
                    <a:pt x="1664050" y="3520754"/>
                  </a:cubicBezTo>
                  <a:lnTo>
                    <a:pt x="1635892" y="2482688"/>
                  </a:lnTo>
                  <a:lnTo>
                    <a:pt x="1044642" y="2469039"/>
                  </a:lnTo>
                  <a:lnTo>
                    <a:pt x="1044642" y="2667331"/>
                  </a:lnTo>
                  <a:cubicBezTo>
                    <a:pt x="1044642" y="2727000"/>
                    <a:pt x="996271" y="2775371"/>
                    <a:pt x="936601" y="2775372"/>
                  </a:cubicBezTo>
                  <a:lnTo>
                    <a:pt x="657382" y="2775371"/>
                  </a:lnTo>
                  <a:cubicBezTo>
                    <a:pt x="637755" y="2823613"/>
                    <a:pt x="630101" y="2874237"/>
                    <a:pt x="622448" y="2945800"/>
                  </a:cubicBezTo>
                  <a:lnTo>
                    <a:pt x="252030" y="2945800"/>
                  </a:lnTo>
                  <a:cubicBezTo>
                    <a:pt x="256275" y="2883407"/>
                    <a:pt x="252593" y="2828938"/>
                    <a:pt x="235967" y="2775370"/>
                  </a:cubicBezTo>
                  <a:lnTo>
                    <a:pt x="7267" y="2775370"/>
                  </a:lnTo>
                  <a:cubicBezTo>
                    <a:pt x="1003" y="2679903"/>
                    <a:pt x="-1109" y="2594661"/>
                    <a:pt x="535" y="2514852"/>
                  </a:cubicBezTo>
                  <a:cubicBezTo>
                    <a:pt x="5466" y="2275424"/>
                    <a:pt x="44187" y="2084887"/>
                    <a:pt x="105917" y="1813823"/>
                  </a:cubicBezTo>
                  <a:cubicBezTo>
                    <a:pt x="258635" y="1288584"/>
                    <a:pt x="488046" y="911620"/>
                    <a:pt x="870837" y="570445"/>
                  </a:cubicBezTo>
                  <a:cubicBezTo>
                    <a:pt x="674179" y="1284154"/>
                    <a:pt x="622718" y="1497188"/>
                    <a:pt x="741752" y="1669956"/>
                  </a:cubicBezTo>
                  <a:cubicBezTo>
                    <a:pt x="882751" y="1699943"/>
                    <a:pt x="788174" y="1674807"/>
                    <a:pt x="936601" y="1710419"/>
                  </a:cubicBezTo>
                  <a:cubicBezTo>
                    <a:pt x="1001384" y="1730870"/>
                    <a:pt x="1044642" y="1758791"/>
                    <a:pt x="1044642" y="1818460"/>
                  </a:cubicBezTo>
                  <a:lnTo>
                    <a:pt x="1044642" y="1970448"/>
                  </a:lnTo>
                  <a:lnTo>
                    <a:pt x="1621635" y="1957128"/>
                  </a:lnTo>
                  <a:lnTo>
                    <a:pt x="1601569" y="1217379"/>
                  </a:lnTo>
                  <a:cubicBezTo>
                    <a:pt x="1338692" y="1131438"/>
                    <a:pt x="1146783" y="887145"/>
                    <a:pt x="1138847" y="594588"/>
                  </a:cubicBezTo>
                  <a:cubicBezTo>
                    <a:pt x="1132425" y="357828"/>
                    <a:pt x="1248029" y="146099"/>
                    <a:pt x="1428910" y="20243"/>
                  </a:cubicBezTo>
                  <a:lnTo>
                    <a:pt x="1447318" y="698863"/>
                  </a:lnTo>
                  <a:lnTo>
                    <a:pt x="2193594" y="678620"/>
                  </a:lnTo>
                  <a:lnTo>
                    <a:pt x="2175185" y="0"/>
                  </a:lnTo>
                  <a:cubicBezTo>
                    <a:pt x="2362624" y="115865"/>
                    <a:pt x="2489536" y="321015"/>
                    <a:pt x="2495958" y="557775"/>
                  </a:cubicBezTo>
                  <a:cubicBezTo>
                    <a:pt x="2503894" y="850332"/>
                    <a:pt x="2325511" y="1104670"/>
                    <a:pt x="2067679" y="1204735"/>
                  </a:cubicBezTo>
                  <a:lnTo>
                    <a:pt x="2087796" y="1946367"/>
                  </a:lnTo>
                  <a:lnTo>
                    <a:pt x="4285801" y="1895627"/>
                  </a:lnTo>
                  <a:lnTo>
                    <a:pt x="4285801" y="2543859"/>
                  </a:lnTo>
                  <a:lnTo>
                    <a:pt x="2102637" y="2493462"/>
                  </a:lnTo>
                  <a:lnTo>
                    <a:pt x="2130160" y="3508110"/>
                  </a:lnTo>
                  <a:cubicBezTo>
                    <a:pt x="2393037" y="3594051"/>
                    <a:pt x="2584946" y="3838344"/>
                    <a:pt x="2592882" y="4130902"/>
                  </a:cubicBezTo>
                  <a:cubicBezTo>
                    <a:pt x="2599304" y="4367662"/>
                    <a:pt x="2483700" y="4579391"/>
                    <a:pt x="2302820" y="4705247"/>
                  </a:cubicBezTo>
                  <a:lnTo>
                    <a:pt x="2284411" y="4026626"/>
                  </a:lnTo>
                  <a:lnTo>
                    <a:pt x="1538135" y="4046869"/>
                  </a:lnTo>
                  <a:lnTo>
                    <a:pt x="1556544" y="4725490"/>
                  </a:lnTo>
                  <a:cubicBezTo>
                    <a:pt x="1509684" y="4696524"/>
                    <a:pt x="1466607" y="4661977"/>
                    <a:pt x="1428251" y="4622752"/>
                  </a:cubicBezTo>
                  <a:close/>
                  <a:moveTo>
                    <a:pt x="44807" y="3562389"/>
                  </a:moveTo>
                  <a:cubicBezTo>
                    <a:pt x="25255" y="3542837"/>
                    <a:pt x="13162" y="3515827"/>
                    <a:pt x="13162" y="3485992"/>
                  </a:cubicBezTo>
                  <a:lnTo>
                    <a:pt x="13162" y="3053842"/>
                  </a:lnTo>
                  <a:cubicBezTo>
                    <a:pt x="13162" y="2994173"/>
                    <a:pt x="61534" y="2945801"/>
                    <a:pt x="121203" y="2945801"/>
                  </a:cubicBezTo>
                  <a:lnTo>
                    <a:pt x="757287" y="2945801"/>
                  </a:lnTo>
                  <a:cubicBezTo>
                    <a:pt x="816956" y="2945801"/>
                    <a:pt x="865328" y="2994173"/>
                    <a:pt x="865328" y="3053842"/>
                  </a:cubicBezTo>
                  <a:lnTo>
                    <a:pt x="865328" y="3485992"/>
                  </a:lnTo>
                  <a:cubicBezTo>
                    <a:pt x="865328" y="3545662"/>
                    <a:pt x="816956" y="3594033"/>
                    <a:pt x="757287" y="3594033"/>
                  </a:cubicBezTo>
                  <a:lnTo>
                    <a:pt x="121203" y="3594033"/>
                  </a:lnTo>
                  <a:cubicBezTo>
                    <a:pt x="91368" y="3594033"/>
                    <a:pt x="64358" y="3581940"/>
                    <a:pt x="44807" y="356238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b="1"/>
            </a:p>
          </p:txBody>
        </p:sp>
        <p:sp>
          <p:nvSpPr>
            <p:cNvPr id="150" name="Trapezoid 10">
              <a:extLst>
                <a:ext uri="{FF2B5EF4-FFF2-40B4-BE49-F238E27FC236}">
                  <a16:creationId xmlns:a16="http://schemas.microsoft.com/office/drawing/2014/main" id="{027F28F9-0D85-4E2D-8B44-F7B4528376A7}"/>
                </a:ext>
              </a:extLst>
            </p:cNvPr>
            <p:cNvSpPr/>
            <p:nvPr/>
          </p:nvSpPr>
          <p:spPr>
            <a:xfrm>
              <a:off x="10154968" y="3527975"/>
              <a:ext cx="343151" cy="342750"/>
            </a:xfrm>
            <a:custGeom>
              <a:avLst/>
              <a:gdLst/>
              <a:ahLst/>
              <a:cxnLst/>
              <a:rect l="l" t="t" r="r" b="b"/>
              <a:pathLst>
                <a:path w="3910377" h="3905794">
                  <a:moveTo>
                    <a:pt x="1" y="3797782"/>
                  </a:moveTo>
                  <a:lnTo>
                    <a:pt x="3910377" y="3797782"/>
                  </a:lnTo>
                  <a:lnTo>
                    <a:pt x="3910377" y="3905794"/>
                  </a:lnTo>
                  <a:lnTo>
                    <a:pt x="1" y="3905794"/>
                  </a:lnTo>
                  <a:close/>
                  <a:moveTo>
                    <a:pt x="1757257" y="3353296"/>
                  </a:moveTo>
                  <a:cubicBezTo>
                    <a:pt x="1690135" y="3353296"/>
                    <a:pt x="1635721" y="3407710"/>
                    <a:pt x="1635721" y="3474832"/>
                  </a:cubicBezTo>
                  <a:cubicBezTo>
                    <a:pt x="1635721" y="3541954"/>
                    <a:pt x="1690135" y="3596368"/>
                    <a:pt x="1757257" y="3596368"/>
                  </a:cubicBezTo>
                  <a:lnTo>
                    <a:pt x="2187409" y="3596368"/>
                  </a:lnTo>
                  <a:cubicBezTo>
                    <a:pt x="2254531" y="3596368"/>
                    <a:pt x="2308945" y="3541954"/>
                    <a:pt x="2308945" y="3474832"/>
                  </a:cubicBezTo>
                  <a:cubicBezTo>
                    <a:pt x="2308945" y="3407710"/>
                    <a:pt x="2254531" y="3353296"/>
                    <a:pt x="2187409" y="3353296"/>
                  </a:cubicBezTo>
                  <a:close/>
                  <a:moveTo>
                    <a:pt x="492288" y="2449553"/>
                  </a:moveTo>
                  <a:lnTo>
                    <a:pt x="472244" y="2517369"/>
                  </a:lnTo>
                  <a:lnTo>
                    <a:pt x="3438134" y="2517369"/>
                  </a:lnTo>
                  <a:lnTo>
                    <a:pt x="3418090" y="2449553"/>
                  </a:lnTo>
                  <a:close/>
                  <a:moveTo>
                    <a:pt x="432162" y="2249610"/>
                  </a:moveTo>
                  <a:lnTo>
                    <a:pt x="3478215" y="2249610"/>
                  </a:lnTo>
                  <a:lnTo>
                    <a:pt x="3910377" y="3711740"/>
                  </a:lnTo>
                  <a:lnTo>
                    <a:pt x="0" y="3711740"/>
                  </a:lnTo>
                  <a:close/>
                  <a:moveTo>
                    <a:pt x="1637280" y="544956"/>
                  </a:moveTo>
                  <a:cubicBezTo>
                    <a:pt x="1626413" y="544956"/>
                    <a:pt x="1615547" y="549102"/>
                    <a:pt x="1607256" y="557393"/>
                  </a:cubicBezTo>
                  <a:lnTo>
                    <a:pt x="796281" y="1368368"/>
                  </a:lnTo>
                  <a:cubicBezTo>
                    <a:pt x="779699" y="1384950"/>
                    <a:pt x="779699" y="1411834"/>
                    <a:pt x="796281" y="1428415"/>
                  </a:cubicBezTo>
                  <a:lnTo>
                    <a:pt x="825565" y="1457699"/>
                  </a:lnTo>
                  <a:cubicBezTo>
                    <a:pt x="842147" y="1474281"/>
                    <a:pt x="869031" y="1474281"/>
                    <a:pt x="885612" y="1457699"/>
                  </a:cubicBezTo>
                  <a:lnTo>
                    <a:pt x="1696588" y="646724"/>
                  </a:lnTo>
                  <a:cubicBezTo>
                    <a:pt x="1713169" y="630143"/>
                    <a:pt x="1713169" y="603258"/>
                    <a:pt x="1696588" y="586677"/>
                  </a:cubicBezTo>
                  <a:lnTo>
                    <a:pt x="1667304" y="557393"/>
                  </a:lnTo>
                  <a:cubicBezTo>
                    <a:pt x="1659013" y="549102"/>
                    <a:pt x="1648146" y="544956"/>
                    <a:pt x="1637280" y="544956"/>
                  </a:cubicBezTo>
                  <a:close/>
                  <a:moveTo>
                    <a:pt x="1372791" y="439020"/>
                  </a:moveTo>
                  <a:cubicBezTo>
                    <a:pt x="1361925" y="439020"/>
                    <a:pt x="1351058" y="443165"/>
                    <a:pt x="1342767" y="451456"/>
                  </a:cubicBezTo>
                  <a:lnTo>
                    <a:pt x="851745" y="942478"/>
                  </a:lnTo>
                  <a:cubicBezTo>
                    <a:pt x="835164" y="959060"/>
                    <a:pt x="835164" y="985944"/>
                    <a:pt x="851745" y="1002526"/>
                  </a:cubicBezTo>
                  <a:lnTo>
                    <a:pt x="881029" y="1031810"/>
                  </a:lnTo>
                  <a:cubicBezTo>
                    <a:pt x="897611" y="1048392"/>
                    <a:pt x="924495" y="1048392"/>
                    <a:pt x="941077" y="1031810"/>
                  </a:cubicBezTo>
                  <a:lnTo>
                    <a:pt x="1432099" y="540788"/>
                  </a:lnTo>
                  <a:cubicBezTo>
                    <a:pt x="1448681" y="524206"/>
                    <a:pt x="1448681" y="497322"/>
                    <a:pt x="1432099" y="480740"/>
                  </a:cubicBezTo>
                  <a:lnTo>
                    <a:pt x="1402815" y="451456"/>
                  </a:lnTo>
                  <a:cubicBezTo>
                    <a:pt x="1394524" y="443165"/>
                    <a:pt x="1383658" y="439020"/>
                    <a:pt x="1372791" y="439020"/>
                  </a:cubicBezTo>
                  <a:close/>
                  <a:moveTo>
                    <a:pt x="864042" y="270000"/>
                  </a:moveTo>
                  <a:lnTo>
                    <a:pt x="2945402" y="270000"/>
                  </a:lnTo>
                  <a:cubicBezTo>
                    <a:pt x="3094522" y="270000"/>
                    <a:pt x="3215407" y="390885"/>
                    <a:pt x="3215407" y="540005"/>
                  </a:cubicBezTo>
                  <a:lnTo>
                    <a:pt x="3215407" y="1619995"/>
                  </a:lnTo>
                  <a:cubicBezTo>
                    <a:pt x="3215407" y="1769115"/>
                    <a:pt x="3094522" y="1890000"/>
                    <a:pt x="2945402" y="1890000"/>
                  </a:cubicBezTo>
                  <a:lnTo>
                    <a:pt x="864042" y="1890000"/>
                  </a:lnTo>
                  <a:cubicBezTo>
                    <a:pt x="714922" y="1890000"/>
                    <a:pt x="594037" y="1769115"/>
                    <a:pt x="594037" y="1619995"/>
                  </a:cubicBezTo>
                  <a:lnTo>
                    <a:pt x="594037" y="540005"/>
                  </a:lnTo>
                  <a:cubicBezTo>
                    <a:pt x="594037" y="390885"/>
                    <a:pt x="714922" y="270000"/>
                    <a:pt x="864042" y="270000"/>
                  </a:cubicBezTo>
                  <a:close/>
                  <a:moveTo>
                    <a:pt x="804042" y="180000"/>
                  </a:moveTo>
                  <a:cubicBezTo>
                    <a:pt x="638353" y="180000"/>
                    <a:pt x="504036" y="314317"/>
                    <a:pt x="504036" y="480006"/>
                  </a:cubicBezTo>
                  <a:lnTo>
                    <a:pt x="504036" y="1679994"/>
                  </a:lnTo>
                  <a:cubicBezTo>
                    <a:pt x="504036" y="1845683"/>
                    <a:pt x="638353" y="1980000"/>
                    <a:pt x="804042" y="1980000"/>
                  </a:cubicBezTo>
                  <a:lnTo>
                    <a:pt x="3027043" y="1980000"/>
                  </a:lnTo>
                  <a:cubicBezTo>
                    <a:pt x="3192732" y="1980000"/>
                    <a:pt x="3327049" y="1845683"/>
                    <a:pt x="3327049" y="1679994"/>
                  </a:cubicBezTo>
                  <a:lnTo>
                    <a:pt x="3327049" y="480006"/>
                  </a:lnTo>
                  <a:cubicBezTo>
                    <a:pt x="3327049" y="314317"/>
                    <a:pt x="3192732" y="180000"/>
                    <a:pt x="3027043" y="180000"/>
                  </a:cubicBezTo>
                  <a:close/>
                  <a:moveTo>
                    <a:pt x="684043" y="0"/>
                  </a:moveTo>
                  <a:lnTo>
                    <a:pt x="3190330" y="0"/>
                  </a:lnTo>
                  <a:cubicBezTo>
                    <a:pt x="3389156" y="0"/>
                    <a:pt x="3550337" y="161181"/>
                    <a:pt x="3550337" y="360007"/>
                  </a:cubicBezTo>
                  <a:lnTo>
                    <a:pt x="3550337" y="1799993"/>
                  </a:lnTo>
                  <a:cubicBezTo>
                    <a:pt x="3550337" y="1998819"/>
                    <a:pt x="3389156" y="2160000"/>
                    <a:pt x="3190330" y="2160000"/>
                  </a:cubicBezTo>
                  <a:lnTo>
                    <a:pt x="684043" y="2160000"/>
                  </a:lnTo>
                  <a:cubicBezTo>
                    <a:pt x="485217" y="2160000"/>
                    <a:pt x="324036" y="1998819"/>
                    <a:pt x="324036" y="1799993"/>
                  </a:cubicBezTo>
                  <a:lnTo>
                    <a:pt x="324036" y="360007"/>
                  </a:lnTo>
                  <a:cubicBezTo>
                    <a:pt x="324036" y="161181"/>
                    <a:pt x="485217" y="0"/>
                    <a:pt x="68404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51" name="Oval 7">
              <a:extLst>
                <a:ext uri="{FF2B5EF4-FFF2-40B4-BE49-F238E27FC236}">
                  <a16:creationId xmlns:a16="http://schemas.microsoft.com/office/drawing/2014/main" id="{8DA04246-83DC-45FE-8CFC-7D6FBEBC024B}"/>
                </a:ext>
              </a:extLst>
            </p:cNvPr>
            <p:cNvSpPr/>
            <p:nvPr/>
          </p:nvSpPr>
          <p:spPr>
            <a:xfrm>
              <a:off x="7825561" y="2860634"/>
              <a:ext cx="265478" cy="348722"/>
            </a:xfrm>
            <a:custGeom>
              <a:avLst/>
              <a:gdLst/>
              <a:ahLst/>
              <a:cxnLst/>
              <a:rect l="l" t="t" r="r" b="b"/>
              <a:pathLst>
                <a:path w="3025265" h="3973870">
                  <a:moveTo>
                    <a:pt x="1048235" y="955278"/>
                  </a:moveTo>
                  <a:cubicBezTo>
                    <a:pt x="1143886" y="955278"/>
                    <a:pt x="1221426" y="1089843"/>
                    <a:pt x="1221426" y="1255837"/>
                  </a:cubicBezTo>
                  <a:cubicBezTo>
                    <a:pt x="1221426" y="1421831"/>
                    <a:pt x="1143886" y="1556396"/>
                    <a:pt x="1048235" y="1556396"/>
                  </a:cubicBezTo>
                  <a:cubicBezTo>
                    <a:pt x="952584" y="1556396"/>
                    <a:pt x="875044" y="1421831"/>
                    <a:pt x="875044" y="1255837"/>
                  </a:cubicBezTo>
                  <a:cubicBezTo>
                    <a:pt x="875044" y="1089843"/>
                    <a:pt x="952584" y="955278"/>
                    <a:pt x="1048235" y="955278"/>
                  </a:cubicBezTo>
                  <a:close/>
                  <a:moveTo>
                    <a:pt x="805954" y="648071"/>
                  </a:moveTo>
                  <a:lnTo>
                    <a:pt x="805954" y="1853034"/>
                  </a:lnTo>
                  <a:cubicBezTo>
                    <a:pt x="805954" y="1947724"/>
                    <a:pt x="869395" y="2027597"/>
                    <a:pt x="956357" y="2051540"/>
                  </a:cubicBezTo>
                  <a:lnTo>
                    <a:pt x="956356" y="2473030"/>
                  </a:lnTo>
                  <a:cubicBezTo>
                    <a:pt x="956356" y="2523517"/>
                    <a:pt x="997284" y="2564445"/>
                    <a:pt x="1047771" y="2564445"/>
                  </a:cubicBezTo>
                  <a:cubicBezTo>
                    <a:pt x="1098258" y="2564445"/>
                    <a:pt x="1139186" y="2523517"/>
                    <a:pt x="1139186" y="2473030"/>
                  </a:cubicBezTo>
                  <a:lnTo>
                    <a:pt x="1139186" y="2051828"/>
                  </a:lnTo>
                  <a:cubicBezTo>
                    <a:pt x="1226618" y="2028173"/>
                    <a:pt x="1290517" y="1948066"/>
                    <a:pt x="1290517" y="1853034"/>
                  </a:cubicBezTo>
                  <a:lnTo>
                    <a:pt x="1290517" y="649328"/>
                  </a:lnTo>
                  <a:cubicBezTo>
                    <a:pt x="1740927" y="708507"/>
                    <a:pt x="2088232" y="1094132"/>
                    <a:pt x="2088232" y="1560875"/>
                  </a:cubicBezTo>
                  <a:lnTo>
                    <a:pt x="2088232" y="2137870"/>
                  </a:lnTo>
                  <a:lnTo>
                    <a:pt x="2088233" y="2137870"/>
                  </a:lnTo>
                  <a:lnTo>
                    <a:pt x="2088233" y="3055870"/>
                  </a:lnTo>
                  <a:cubicBezTo>
                    <a:pt x="2088233" y="3562867"/>
                    <a:pt x="1677230" y="3973870"/>
                    <a:pt x="1170233" y="3973870"/>
                  </a:cubicBezTo>
                  <a:lnTo>
                    <a:pt x="918001" y="3973870"/>
                  </a:lnTo>
                  <a:cubicBezTo>
                    <a:pt x="411004" y="3973870"/>
                    <a:pt x="1" y="3562867"/>
                    <a:pt x="1" y="3055870"/>
                  </a:cubicBezTo>
                  <a:lnTo>
                    <a:pt x="1" y="2152339"/>
                  </a:lnTo>
                  <a:lnTo>
                    <a:pt x="0" y="2152339"/>
                  </a:lnTo>
                  <a:lnTo>
                    <a:pt x="0" y="1560875"/>
                  </a:lnTo>
                  <a:cubicBezTo>
                    <a:pt x="0" y="1091278"/>
                    <a:pt x="351565" y="703794"/>
                    <a:pt x="805954" y="648071"/>
                  </a:cubicBezTo>
                  <a:close/>
                  <a:moveTo>
                    <a:pt x="1619797" y="91"/>
                  </a:moveTo>
                  <a:cubicBezTo>
                    <a:pt x="1732841" y="1988"/>
                    <a:pt x="1845389" y="33430"/>
                    <a:pt x="1945434" y="94215"/>
                  </a:cubicBezTo>
                  <a:cubicBezTo>
                    <a:pt x="2133478" y="208468"/>
                    <a:pt x="2249869" y="409692"/>
                    <a:pt x="2255221" y="627780"/>
                  </a:cubicBezTo>
                  <a:lnTo>
                    <a:pt x="2257891" y="627572"/>
                  </a:lnTo>
                  <a:cubicBezTo>
                    <a:pt x="2272309" y="812739"/>
                    <a:pt x="2385479" y="975734"/>
                    <a:pt x="2553934" y="1053951"/>
                  </a:cubicBezTo>
                  <a:cubicBezTo>
                    <a:pt x="2706200" y="1124651"/>
                    <a:pt x="2882234" y="1116149"/>
                    <a:pt x="3025265" y="1032491"/>
                  </a:cubicBezTo>
                  <a:lnTo>
                    <a:pt x="3025265" y="1181594"/>
                  </a:lnTo>
                  <a:cubicBezTo>
                    <a:pt x="2858744" y="1255002"/>
                    <a:pt x="2666516" y="1253932"/>
                    <a:pt x="2497514" y="1175460"/>
                  </a:cubicBezTo>
                  <a:cubicBezTo>
                    <a:pt x="2293602" y="1080779"/>
                    <a:pt x="2153951" y="887555"/>
                    <a:pt x="2128339" y="665512"/>
                  </a:cubicBezTo>
                  <a:lnTo>
                    <a:pt x="2122734" y="665324"/>
                  </a:lnTo>
                  <a:cubicBezTo>
                    <a:pt x="2128967" y="479701"/>
                    <a:pt x="2034597" y="305147"/>
                    <a:pt x="1875870" y="208708"/>
                  </a:cubicBezTo>
                  <a:cubicBezTo>
                    <a:pt x="1717143" y="112268"/>
                    <a:pt x="1518741" y="108938"/>
                    <a:pt x="1356867" y="199997"/>
                  </a:cubicBezTo>
                  <a:cubicBezTo>
                    <a:pt x="1194993" y="291056"/>
                    <a:pt x="1094818" y="462344"/>
                    <a:pt x="1094818" y="648071"/>
                  </a:cubicBezTo>
                  <a:lnTo>
                    <a:pt x="960849" y="648071"/>
                  </a:lnTo>
                  <a:cubicBezTo>
                    <a:pt x="960849" y="413945"/>
                    <a:pt x="1087128" y="198021"/>
                    <a:pt x="1291185" y="83234"/>
                  </a:cubicBezTo>
                  <a:cubicBezTo>
                    <a:pt x="1393213" y="25840"/>
                    <a:pt x="1506753" y="-1807"/>
                    <a:pt x="1619797" y="9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b="1"/>
            </a:p>
          </p:txBody>
        </p:sp>
        <p:sp>
          <p:nvSpPr>
            <p:cNvPr id="152" name="Rounded Rectangle 1">
              <a:extLst>
                <a:ext uri="{FF2B5EF4-FFF2-40B4-BE49-F238E27FC236}">
                  <a16:creationId xmlns:a16="http://schemas.microsoft.com/office/drawing/2014/main" id="{3FE678A5-4B32-44C2-8DDE-EDBAB0F0CD71}"/>
                </a:ext>
              </a:extLst>
            </p:cNvPr>
            <p:cNvSpPr/>
            <p:nvPr/>
          </p:nvSpPr>
          <p:spPr>
            <a:xfrm>
              <a:off x="9211370" y="1953654"/>
              <a:ext cx="300700" cy="300700"/>
            </a:xfrm>
            <a:custGeom>
              <a:avLst/>
              <a:gdLst/>
              <a:ahLst/>
              <a:cxnLst/>
              <a:rect l="l" t="t" r="r" b="b"/>
              <a:pathLst>
                <a:path w="3888432" h="3888432">
                  <a:moveTo>
                    <a:pt x="2959265" y="3140417"/>
                  </a:moveTo>
                  <a:cubicBezTo>
                    <a:pt x="2880371" y="3140417"/>
                    <a:pt x="2816414" y="3204374"/>
                    <a:pt x="2816414" y="3283268"/>
                  </a:cubicBezTo>
                  <a:cubicBezTo>
                    <a:pt x="2816414" y="3362162"/>
                    <a:pt x="2880371" y="3426119"/>
                    <a:pt x="2959265" y="3426119"/>
                  </a:cubicBezTo>
                  <a:cubicBezTo>
                    <a:pt x="3038159" y="3426119"/>
                    <a:pt x="3102116" y="3362162"/>
                    <a:pt x="3102116" y="3283268"/>
                  </a:cubicBezTo>
                  <a:cubicBezTo>
                    <a:pt x="3102116" y="3204374"/>
                    <a:pt x="3038159" y="3140417"/>
                    <a:pt x="2959265" y="3140417"/>
                  </a:cubicBezTo>
                  <a:close/>
                  <a:moveTo>
                    <a:pt x="2512916" y="2819124"/>
                  </a:moveTo>
                  <a:lnTo>
                    <a:pt x="2512916" y="3022941"/>
                  </a:lnTo>
                  <a:lnTo>
                    <a:pt x="3405613" y="3022941"/>
                  </a:lnTo>
                  <a:lnTo>
                    <a:pt x="3405613" y="2819124"/>
                  </a:lnTo>
                  <a:close/>
                  <a:moveTo>
                    <a:pt x="741072" y="2504407"/>
                  </a:moveTo>
                  <a:lnTo>
                    <a:pt x="539050" y="2706429"/>
                  </a:lnTo>
                  <a:lnTo>
                    <a:pt x="753654" y="2921033"/>
                  </a:lnTo>
                  <a:lnTo>
                    <a:pt x="539050" y="3135636"/>
                  </a:lnTo>
                  <a:lnTo>
                    <a:pt x="741072" y="3337658"/>
                  </a:lnTo>
                  <a:lnTo>
                    <a:pt x="955676" y="3123054"/>
                  </a:lnTo>
                  <a:lnTo>
                    <a:pt x="1170279" y="3337658"/>
                  </a:lnTo>
                  <a:lnTo>
                    <a:pt x="1372301" y="3135636"/>
                  </a:lnTo>
                  <a:lnTo>
                    <a:pt x="1157697" y="2921033"/>
                  </a:lnTo>
                  <a:lnTo>
                    <a:pt x="1372301" y="2706429"/>
                  </a:lnTo>
                  <a:lnTo>
                    <a:pt x="1170279" y="2504407"/>
                  </a:lnTo>
                  <a:lnTo>
                    <a:pt x="955676" y="2719011"/>
                  </a:lnTo>
                  <a:close/>
                  <a:moveTo>
                    <a:pt x="2959265" y="2415946"/>
                  </a:moveTo>
                  <a:cubicBezTo>
                    <a:pt x="2880371" y="2415946"/>
                    <a:pt x="2816414" y="2479903"/>
                    <a:pt x="2816414" y="2558797"/>
                  </a:cubicBezTo>
                  <a:cubicBezTo>
                    <a:pt x="2816414" y="2637691"/>
                    <a:pt x="2880371" y="2701648"/>
                    <a:pt x="2959265" y="2701648"/>
                  </a:cubicBezTo>
                  <a:cubicBezTo>
                    <a:pt x="3038159" y="2701648"/>
                    <a:pt x="3102116" y="2637691"/>
                    <a:pt x="3102116" y="2558797"/>
                  </a:cubicBezTo>
                  <a:cubicBezTo>
                    <a:pt x="3102116" y="2479903"/>
                    <a:pt x="3038159" y="2415946"/>
                    <a:pt x="2959265" y="2415946"/>
                  </a:cubicBezTo>
                  <a:close/>
                  <a:moveTo>
                    <a:pt x="2536364" y="828590"/>
                  </a:moveTo>
                  <a:lnTo>
                    <a:pt x="2536364" y="1114291"/>
                  </a:lnTo>
                  <a:lnTo>
                    <a:pt x="3429061" y="1114291"/>
                  </a:lnTo>
                  <a:lnTo>
                    <a:pt x="3429061" y="828590"/>
                  </a:lnTo>
                  <a:close/>
                  <a:moveTo>
                    <a:pt x="896557" y="525092"/>
                  </a:moveTo>
                  <a:lnTo>
                    <a:pt x="896557" y="828590"/>
                  </a:lnTo>
                  <a:lnTo>
                    <a:pt x="593059" y="828590"/>
                  </a:lnTo>
                  <a:lnTo>
                    <a:pt x="593059" y="1114291"/>
                  </a:lnTo>
                  <a:lnTo>
                    <a:pt x="896557" y="1114291"/>
                  </a:lnTo>
                  <a:lnTo>
                    <a:pt x="896557" y="1417789"/>
                  </a:lnTo>
                  <a:lnTo>
                    <a:pt x="1182258" y="1417789"/>
                  </a:lnTo>
                  <a:lnTo>
                    <a:pt x="1182258" y="1114291"/>
                  </a:lnTo>
                  <a:lnTo>
                    <a:pt x="1485756" y="1114291"/>
                  </a:lnTo>
                  <a:lnTo>
                    <a:pt x="1485756" y="828590"/>
                  </a:lnTo>
                  <a:lnTo>
                    <a:pt x="1182258" y="828590"/>
                  </a:lnTo>
                  <a:lnTo>
                    <a:pt x="1182258" y="525092"/>
                  </a:lnTo>
                  <a:close/>
                  <a:moveTo>
                    <a:pt x="648085" y="0"/>
                  </a:moveTo>
                  <a:lnTo>
                    <a:pt x="3240347" y="0"/>
                  </a:lnTo>
                  <a:cubicBezTo>
                    <a:pt x="3598274" y="0"/>
                    <a:pt x="3888432" y="290158"/>
                    <a:pt x="3888432" y="648085"/>
                  </a:cubicBezTo>
                  <a:lnTo>
                    <a:pt x="3888432" y="3240347"/>
                  </a:lnTo>
                  <a:cubicBezTo>
                    <a:pt x="3888432" y="3598274"/>
                    <a:pt x="3598274" y="3888432"/>
                    <a:pt x="3240347" y="3888432"/>
                  </a:cubicBezTo>
                  <a:lnTo>
                    <a:pt x="648085" y="3888432"/>
                  </a:lnTo>
                  <a:cubicBezTo>
                    <a:pt x="290158" y="3888432"/>
                    <a:pt x="0" y="3598274"/>
                    <a:pt x="0" y="3240347"/>
                  </a:cubicBezTo>
                  <a:lnTo>
                    <a:pt x="0" y="648085"/>
                  </a:lnTo>
                  <a:cubicBezTo>
                    <a:pt x="0" y="290158"/>
                    <a:pt x="290158" y="0"/>
                    <a:pt x="6480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b="1"/>
            </a:p>
          </p:txBody>
        </p:sp>
        <p:sp>
          <p:nvSpPr>
            <p:cNvPr id="153" name="Freeform 19">
              <a:extLst>
                <a:ext uri="{FF2B5EF4-FFF2-40B4-BE49-F238E27FC236}">
                  <a16:creationId xmlns:a16="http://schemas.microsoft.com/office/drawing/2014/main" id="{064924B1-AEB7-42AB-8D63-B1FF8FAA6313}"/>
                </a:ext>
              </a:extLst>
            </p:cNvPr>
            <p:cNvSpPr/>
            <p:nvPr/>
          </p:nvSpPr>
          <p:spPr>
            <a:xfrm>
              <a:off x="10648350" y="2860722"/>
              <a:ext cx="360864" cy="355077"/>
            </a:xfrm>
            <a:custGeom>
              <a:avLst/>
              <a:gdLst/>
              <a:ahLst/>
              <a:cxnLst/>
              <a:rect l="l" t="t" r="r" b="b"/>
              <a:pathLst>
                <a:path w="3214097" h="3162551">
                  <a:moveTo>
                    <a:pt x="1014592" y="2306036"/>
                  </a:moveTo>
                  <a:cubicBezTo>
                    <a:pt x="854868" y="2306036"/>
                    <a:pt x="725386" y="2435518"/>
                    <a:pt x="725386" y="2595242"/>
                  </a:cubicBezTo>
                  <a:cubicBezTo>
                    <a:pt x="725386" y="2754966"/>
                    <a:pt x="854868" y="2884448"/>
                    <a:pt x="1014592" y="2884448"/>
                  </a:cubicBezTo>
                  <a:cubicBezTo>
                    <a:pt x="1174316" y="2884448"/>
                    <a:pt x="1303798" y="2754966"/>
                    <a:pt x="1303798" y="2595242"/>
                  </a:cubicBezTo>
                  <a:cubicBezTo>
                    <a:pt x="1303798" y="2435518"/>
                    <a:pt x="1174316" y="2306036"/>
                    <a:pt x="1014592" y="2306036"/>
                  </a:cubicBezTo>
                  <a:close/>
                  <a:moveTo>
                    <a:pt x="481275" y="1691816"/>
                  </a:moveTo>
                  <a:cubicBezTo>
                    <a:pt x="321551" y="1691816"/>
                    <a:pt x="192069" y="1821298"/>
                    <a:pt x="192069" y="1981022"/>
                  </a:cubicBezTo>
                  <a:cubicBezTo>
                    <a:pt x="192069" y="2140746"/>
                    <a:pt x="321551" y="2270228"/>
                    <a:pt x="481275" y="2270228"/>
                  </a:cubicBezTo>
                  <a:cubicBezTo>
                    <a:pt x="640999" y="2270228"/>
                    <a:pt x="770481" y="2140746"/>
                    <a:pt x="770481" y="1981022"/>
                  </a:cubicBezTo>
                  <a:cubicBezTo>
                    <a:pt x="770481" y="1821298"/>
                    <a:pt x="640999" y="1691816"/>
                    <a:pt x="481275" y="1691816"/>
                  </a:cubicBezTo>
                  <a:close/>
                  <a:moveTo>
                    <a:pt x="2764751" y="1113404"/>
                  </a:moveTo>
                  <a:cubicBezTo>
                    <a:pt x="2605027" y="1113404"/>
                    <a:pt x="2475545" y="1242886"/>
                    <a:pt x="2475545" y="1402610"/>
                  </a:cubicBezTo>
                  <a:cubicBezTo>
                    <a:pt x="2475545" y="1562334"/>
                    <a:pt x="2605027" y="1691816"/>
                    <a:pt x="2764751" y="1691816"/>
                  </a:cubicBezTo>
                  <a:cubicBezTo>
                    <a:pt x="2924475" y="1691816"/>
                    <a:pt x="3053957" y="1562334"/>
                    <a:pt x="3053957" y="1402610"/>
                  </a:cubicBezTo>
                  <a:cubicBezTo>
                    <a:pt x="3053957" y="1242886"/>
                    <a:pt x="2924475" y="1113404"/>
                    <a:pt x="2764751" y="1113404"/>
                  </a:cubicBezTo>
                  <a:close/>
                  <a:moveTo>
                    <a:pt x="532503" y="881964"/>
                  </a:moveTo>
                  <a:cubicBezTo>
                    <a:pt x="372779" y="881964"/>
                    <a:pt x="243297" y="1011446"/>
                    <a:pt x="243297" y="1171170"/>
                  </a:cubicBezTo>
                  <a:cubicBezTo>
                    <a:pt x="243297" y="1330894"/>
                    <a:pt x="372779" y="1460376"/>
                    <a:pt x="532503" y="1460376"/>
                  </a:cubicBezTo>
                  <a:cubicBezTo>
                    <a:pt x="692227" y="1460376"/>
                    <a:pt x="821709" y="1330894"/>
                    <a:pt x="821709" y="1171170"/>
                  </a:cubicBezTo>
                  <a:cubicBezTo>
                    <a:pt x="821709" y="1011446"/>
                    <a:pt x="692227" y="881964"/>
                    <a:pt x="532503" y="881964"/>
                  </a:cubicBezTo>
                  <a:close/>
                  <a:moveTo>
                    <a:pt x="1162143" y="321316"/>
                  </a:moveTo>
                  <a:cubicBezTo>
                    <a:pt x="1002419" y="321316"/>
                    <a:pt x="872937" y="450798"/>
                    <a:pt x="872937" y="610522"/>
                  </a:cubicBezTo>
                  <a:cubicBezTo>
                    <a:pt x="872937" y="770246"/>
                    <a:pt x="1002419" y="899728"/>
                    <a:pt x="1162143" y="899728"/>
                  </a:cubicBezTo>
                  <a:cubicBezTo>
                    <a:pt x="1321867" y="899728"/>
                    <a:pt x="1451349" y="770246"/>
                    <a:pt x="1451349" y="610522"/>
                  </a:cubicBezTo>
                  <a:cubicBezTo>
                    <a:pt x="1451349" y="450798"/>
                    <a:pt x="1321867" y="321316"/>
                    <a:pt x="1162143" y="321316"/>
                  </a:cubicBezTo>
                  <a:close/>
                  <a:moveTo>
                    <a:pt x="1963447" y="177300"/>
                  </a:moveTo>
                  <a:cubicBezTo>
                    <a:pt x="1803723" y="177300"/>
                    <a:pt x="1674241" y="306782"/>
                    <a:pt x="1674241" y="466506"/>
                  </a:cubicBezTo>
                  <a:cubicBezTo>
                    <a:pt x="1674241" y="626230"/>
                    <a:pt x="1803723" y="755712"/>
                    <a:pt x="1963447" y="755712"/>
                  </a:cubicBezTo>
                  <a:cubicBezTo>
                    <a:pt x="2123171" y="755712"/>
                    <a:pt x="2252653" y="626230"/>
                    <a:pt x="2252653" y="466506"/>
                  </a:cubicBezTo>
                  <a:cubicBezTo>
                    <a:pt x="2252653" y="306782"/>
                    <a:pt x="2123171" y="177300"/>
                    <a:pt x="1963447" y="177300"/>
                  </a:cubicBezTo>
                  <a:close/>
                  <a:moveTo>
                    <a:pt x="1752672" y="312"/>
                  </a:moveTo>
                  <a:cubicBezTo>
                    <a:pt x="1817888" y="-690"/>
                    <a:pt x="1885249" y="703"/>
                    <a:pt x="1954799" y="4657"/>
                  </a:cubicBezTo>
                  <a:cubicBezTo>
                    <a:pt x="2504015" y="53541"/>
                    <a:pt x="2975590" y="412975"/>
                    <a:pt x="3145244" y="944937"/>
                  </a:cubicBezTo>
                  <a:cubicBezTo>
                    <a:pt x="3412664" y="2126757"/>
                    <a:pt x="2837568" y="2017487"/>
                    <a:pt x="2506889" y="1867964"/>
                  </a:cubicBezTo>
                  <a:cubicBezTo>
                    <a:pt x="1580987" y="1673869"/>
                    <a:pt x="2725425" y="3197869"/>
                    <a:pt x="1014520" y="3161925"/>
                  </a:cubicBezTo>
                  <a:cubicBezTo>
                    <a:pt x="-14898" y="3061283"/>
                    <a:pt x="-138545" y="1873713"/>
                    <a:pt x="108747" y="1100212"/>
                  </a:cubicBezTo>
                  <a:cubicBezTo>
                    <a:pt x="278579" y="569148"/>
                    <a:pt x="774429" y="15339"/>
                    <a:pt x="1752672" y="31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b="1"/>
            </a:p>
          </p:txBody>
        </p:sp>
        <p:sp>
          <p:nvSpPr>
            <p:cNvPr id="154" name="Oval 66">
              <a:extLst>
                <a:ext uri="{FF2B5EF4-FFF2-40B4-BE49-F238E27FC236}">
                  <a16:creationId xmlns:a16="http://schemas.microsoft.com/office/drawing/2014/main" id="{BFEF8884-DEED-4638-8150-A461B7D88325}"/>
                </a:ext>
              </a:extLst>
            </p:cNvPr>
            <p:cNvSpPr/>
            <p:nvPr/>
          </p:nvSpPr>
          <p:spPr>
            <a:xfrm rot="20700000">
              <a:off x="8697163" y="2795754"/>
              <a:ext cx="342272" cy="293183"/>
            </a:xfrm>
            <a:custGeom>
              <a:avLst/>
              <a:gdLst/>
              <a:ahLst/>
              <a:cxnLst/>
              <a:rect l="l" t="t" r="r" b="b"/>
              <a:pathLst>
                <a:path w="2901316" h="2485205">
                  <a:moveTo>
                    <a:pt x="2901316" y="8833"/>
                  </a:moveTo>
                  <a:lnTo>
                    <a:pt x="2885407" y="69738"/>
                  </a:lnTo>
                  <a:lnTo>
                    <a:pt x="2890344" y="71061"/>
                  </a:lnTo>
                  <a:lnTo>
                    <a:pt x="2331295" y="2157461"/>
                  </a:lnTo>
                  <a:lnTo>
                    <a:pt x="2322295" y="2155049"/>
                  </a:lnTo>
                  <a:cubicBezTo>
                    <a:pt x="2311779" y="2339141"/>
                    <a:pt x="2127696" y="2485205"/>
                    <a:pt x="1902404" y="2485205"/>
                  </a:cubicBezTo>
                  <a:cubicBezTo>
                    <a:pt x="1669201" y="2485205"/>
                    <a:pt x="1480151" y="2328701"/>
                    <a:pt x="1480150" y="2135644"/>
                  </a:cubicBezTo>
                  <a:cubicBezTo>
                    <a:pt x="1480150" y="1942587"/>
                    <a:pt x="1669200" y="1786083"/>
                    <a:pt x="1902404" y="1786083"/>
                  </a:cubicBezTo>
                  <a:cubicBezTo>
                    <a:pt x="2026046" y="1786083"/>
                    <a:pt x="2137276" y="1830075"/>
                    <a:pt x="2213623" y="1901150"/>
                  </a:cubicBezTo>
                  <a:lnTo>
                    <a:pt x="2586815" y="508378"/>
                  </a:lnTo>
                  <a:lnTo>
                    <a:pt x="1283297" y="508378"/>
                  </a:lnTo>
                  <a:lnTo>
                    <a:pt x="847984" y="2132988"/>
                  </a:lnTo>
                  <a:lnTo>
                    <a:pt x="841776" y="2131324"/>
                  </a:lnTo>
                  <a:cubicBezTo>
                    <a:pt x="829584" y="2314002"/>
                    <a:pt x="646295" y="2458448"/>
                    <a:pt x="422254" y="2458448"/>
                  </a:cubicBezTo>
                  <a:cubicBezTo>
                    <a:pt x="189051" y="2458448"/>
                    <a:pt x="1" y="2301944"/>
                    <a:pt x="0" y="2108887"/>
                  </a:cubicBezTo>
                  <a:cubicBezTo>
                    <a:pt x="0" y="1915830"/>
                    <a:pt x="189051" y="1759326"/>
                    <a:pt x="422255" y="1759326"/>
                  </a:cubicBezTo>
                  <a:cubicBezTo>
                    <a:pt x="544771" y="1759326"/>
                    <a:pt x="655100" y="1802522"/>
                    <a:pt x="731465" y="1872378"/>
                  </a:cubicBezTo>
                  <a:lnTo>
                    <a:pt x="1233167" y="0"/>
                  </a:lnTo>
                  <a:lnTo>
                    <a:pt x="1266129" y="883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b="1"/>
            </a:p>
          </p:txBody>
        </p:sp>
      </p:grpSp>
      <p:sp>
        <p:nvSpPr>
          <p:cNvPr id="114" name="文字方塊 113"/>
          <p:cNvSpPr txBox="1"/>
          <p:nvPr/>
        </p:nvSpPr>
        <p:spPr>
          <a:xfrm>
            <a:off x="10123514" y="4743149"/>
            <a:ext cx="1210457" cy="400110"/>
          </a:xfrm>
          <a:prstGeom prst="rect">
            <a:avLst/>
          </a:prstGeom>
          <a:noFill/>
        </p:spPr>
        <p:txBody>
          <a:bodyPr wrap="square" rtlCol="0">
            <a:spAutoFit/>
          </a:bodyPr>
          <a:lstStyle/>
          <a:p>
            <a:r>
              <a:rPr lang="zh-TW" altLang="en-US" sz="2000" b="1" dirty="0">
                <a:latin typeface="微軟正黑體" panose="020B0604030504040204" pitchFamily="34" charset="-120"/>
                <a:ea typeface="微軟正黑體" panose="020B0604030504040204" pitchFamily="34" charset="-120"/>
              </a:rPr>
              <a:t>教學現場</a:t>
            </a:r>
          </a:p>
        </p:txBody>
      </p:sp>
      <p:sp>
        <p:nvSpPr>
          <p:cNvPr id="67" name="矩形 66"/>
          <p:cNvSpPr/>
          <p:nvPr/>
        </p:nvSpPr>
        <p:spPr>
          <a:xfrm>
            <a:off x="2978773" y="5439957"/>
            <a:ext cx="6647974" cy="461665"/>
          </a:xfrm>
          <a:prstGeom prst="rect">
            <a:avLst/>
          </a:prstGeom>
        </p:spPr>
        <p:txBody>
          <a:bodyPr wrap="none">
            <a:spAutoFit/>
          </a:bodyPr>
          <a:lstStyle/>
          <a:p>
            <a:r>
              <a:rPr lang="zh-TW" altLang="en-US" sz="2400" dirty="0">
                <a:latin typeface="微軟正黑體" panose="020B0604030504040204" pitchFamily="34" charset="-120"/>
                <a:ea typeface="微軟正黑體" panose="020B0604030504040204" pitchFamily="34" charset="-120"/>
              </a:rPr>
              <a:t>所驅動的</a:t>
            </a:r>
            <a:r>
              <a:rPr lang="zh-TW" altLang="en-US" sz="2400" b="1" dirty="0">
                <a:solidFill>
                  <a:srgbClr val="C00000"/>
                </a:solidFill>
                <a:latin typeface="微軟正黑體" panose="020B0604030504040204" pitchFamily="34" charset="-120"/>
                <a:ea typeface="微軟正黑體" panose="020B0604030504040204" pitchFamily="34" charset="-120"/>
              </a:rPr>
              <a:t>一連串系統性反省、批判與建構</a:t>
            </a:r>
            <a:r>
              <a:rPr lang="zh-TW" altLang="en-US" sz="2400" dirty="0">
                <a:latin typeface="微軟正黑體" panose="020B0604030504040204" pitchFamily="34" charset="-120"/>
                <a:ea typeface="微軟正黑體" panose="020B0604030504040204" pitchFamily="34" charset="-120"/>
              </a:rPr>
              <a:t>的歷程</a:t>
            </a:r>
          </a:p>
        </p:txBody>
      </p:sp>
      <p:sp>
        <p:nvSpPr>
          <p:cNvPr id="68" name="矩形 67"/>
          <p:cNvSpPr/>
          <p:nvPr/>
        </p:nvSpPr>
        <p:spPr>
          <a:xfrm>
            <a:off x="8358809" y="2471005"/>
            <a:ext cx="3726282" cy="461665"/>
          </a:xfrm>
          <a:prstGeom prst="rect">
            <a:avLst/>
          </a:prstGeom>
        </p:spPr>
        <p:txBody>
          <a:bodyPr wrap="square">
            <a:spAutoFit/>
          </a:bodyPr>
          <a:lstStyle/>
          <a:p>
            <a:r>
              <a:rPr lang="zh-TW" altLang="en-US" sz="2400" dirty="0">
                <a:latin typeface="微軟正黑體" panose="020B0604030504040204" pitchFamily="34" charset="-120"/>
                <a:ea typeface="微軟正黑體" panose="020B0604030504040204" pitchFamily="34" charset="-120"/>
              </a:rPr>
              <a:t>最後再</a:t>
            </a:r>
            <a:r>
              <a:rPr lang="zh-TW" altLang="en-US" sz="2400" b="1" dirty="0">
                <a:solidFill>
                  <a:srgbClr val="C00000"/>
                </a:solidFill>
                <a:latin typeface="微軟正黑體" panose="020B0604030504040204" pitchFamily="34" charset="-120"/>
                <a:ea typeface="微軟正黑體" panose="020B0604030504040204" pitchFamily="34" charset="-120"/>
              </a:rPr>
              <a:t>回饋給教學現場</a:t>
            </a:r>
          </a:p>
        </p:txBody>
      </p:sp>
      <p:pic>
        <p:nvPicPr>
          <p:cNvPr id="172" name="圖片 17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786814">
            <a:off x="4917758" y="3256812"/>
            <a:ext cx="2307129" cy="2307129"/>
          </a:xfrm>
          <a:prstGeom prst="rect">
            <a:avLst/>
          </a:prstGeom>
        </p:spPr>
      </p:pic>
      <p:sp>
        <p:nvSpPr>
          <p:cNvPr id="165" name="TextShape 28"/>
          <p:cNvSpPr/>
          <p:nvPr/>
        </p:nvSpPr>
        <p:spPr>
          <a:xfrm>
            <a:off x="1580967" y="369909"/>
            <a:ext cx="8978630" cy="13248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gn="ctr">
              <a:lnSpc>
                <a:spcPct val="90000"/>
              </a:lnSpc>
            </a:pPr>
            <a:r>
              <a:rPr lang="zh-TW" altLang="en-US" sz="4800" b="1" spc="-1" dirty="0">
                <a:solidFill>
                  <a:schemeClr val="tx2">
                    <a:lumMod val="75000"/>
                  </a:schemeClr>
                </a:solidFill>
                <a:effectLst>
                  <a:outerShdw blurRad="50800" dist="38100" dir="2700000" algn="tl" rotWithShape="0">
                    <a:prstClr val="black">
                      <a:alpha val="40000"/>
                    </a:prstClr>
                  </a:outerShdw>
                </a:effectLst>
                <a:latin typeface="微軟正黑體"/>
                <a:ea typeface="微軟正黑體"/>
              </a:rPr>
              <a:t>動機與目標</a:t>
            </a:r>
            <a:endParaRPr lang="en-US" sz="4800" b="0" strike="noStrike" spc="-1" dirty="0">
              <a:solidFill>
                <a:schemeClr val="tx2">
                  <a:lumMod val="75000"/>
                </a:schemeClr>
              </a:solidFill>
              <a:effectLst>
                <a:outerShdw blurRad="50800" dist="38100" dir="2700000" algn="tl" rotWithShape="0">
                  <a:prstClr val="black">
                    <a:alpha val="40000"/>
                  </a:prstClr>
                </a:outerShdw>
              </a:effectLst>
              <a:latin typeface="Calibri"/>
            </a:endParaRPr>
          </a:p>
        </p:txBody>
      </p:sp>
      <p:cxnSp>
        <p:nvCxnSpPr>
          <p:cNvPr id="166" name="直線接點 165"/>
          <p:cNvCxnSpPr/>
          <p:nvPr/>
        </p:nvCxnSpPr>
        <p:spPr>
          <a:xfrm>
            <a:off x="1830561" y="1354680"/>
            <a:ext cx="9168938" cy="0"/>
          </a:xfrm>
          <a:prstGeom prst="line">
            <a:avLst/>
          </a:prstGeom>
          <a:ln w="28575">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00256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CustomShape 1"/>
          <p:cNvSpPr/>
          <p:nvPr/>
        </p:nvSpPr>
        <p:spPr>
          <a:xfrm>
            <a:off x="5649120" y="2278440"/>
            <a:ext cx="2377440" cy="2377440"/>
          </a:xfrm>
          <a:prstGeom prst="blockArc">
            <a:avLst>
              <a:gd name="adj1" fmla="val 10800000"/>
              <a:gd name="adj2" fmla="val 0"/>
              <a:gd name="adj3" fmla="val 31042"/>
            </a:avLst>
          </a:prstGeom>
          <a:solidFill>
            <a:schemeClr val="accent2">
              <a:lumMod val="20000"/>
              <a:lumOff val="80000"/>
            </a:schemeClr>
          </a:solidFill>
          <a:ln w="0">
            <a:noFill/>
          </a:ln>
        </p:spPr>
        <p:style>
          <a:lnRef idx="0">
            <a:scrgbClr r="0" g="0" b="0"/>
          </a:lnRef>
          <a:fillRef idx="0">
            <a:scrgbClr r="0" g="0" b="0"/>
          </a:fillRef>
          <a:effectRef idx="0">
            <a:scrgbClr r="0" g="0" b="0"/>
          </a:effectRef>
          <a:fontRef idx="minor"/>
        </p:style>
        <p:txBody>
          <a:bodyPr/>
          <a:lstStyle/>
          <a:p>
            <a:endParaRPr lang="zh-TW" altLang="en-US"/>
          </a:p>
        </p:txBody>
      </p:sp>
      <p:sp>
        <p:nvSpPr>
          <p:cNvPr id="123" name="CustomShape 2"/>
          <p:cNvSpPr/>
          <p:nvPr/>
        </p:nvSpPr>
        <p:spPr>
          <a:xfrm rot="10800000">
            <a:off x="3999960" y="2278800"/>
            <a:ext cx="2377440" cy="2377440"/>
          </a:xfrm>
          <a:prstGeom prst="blockArc">
            <a:avLst>
              <a:gd name="adj1" fmla="val 10800000"/>
              <a:gd name="adj2" fmla="val 0"/>
              <a:gd name="adj3" fmla="val 31042"/>
            </a:avLst>
          </a:prstGeom>
          <a:solidFill>
            <a:schemeClr val="accent2">
              <a:lumMod val="20000"/>
              <a:lumOff val="80000"/>
            </a:schemeClr>
          </a:solidFill>
          <a:ln w="0">
            <a:noFill/>
          </a:ln>
        </p:spPr>
        <p:style>
          <a:lnRef idx="0">
            <a:scrgbClr r="0" g="0" b="0"/>
          </a:lnRef>
          <a:fillRef idx="0">
            <a:scrgbClr r="0" g="0" b="0"/>
          </a:fillRef>
          <a:effectRef idx="0">
            <a:scrgbClr r="0" g="0" b="0"/>
          </a:effectRef>
          <a:fontRef idx="minor"/>
        </p:style>
        <p:txBody>
          <a:bodyPr/>
          <a:lstStyle/>
          <a:p>
            <a:endParaRPr lang="zh-TW" altLang="en-US"/>
          </a:p>
        </p:txBody>
      </p:sp>
      <p:sp>
        <p:nvSpPr>
          <p:cNvPr id="124" name="CustomShape 3"/>
          <p:cNvSpPr/>
          <p:nvPr/>
        </p:nvSpPr>
        <p:spPr>
          <a:xfrm>
            <a:off x="7470000" y="2930400"/>
            <a:ext cx="376200" cy="6454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pPr>
            <a:r>
              <a:rPr lang="en-US" sz="3600" b="1" strike="noStrike" spc="-1" dirty="0">
                <a:solidFill>
                  <a:schemeClr val="accent1">
                    <a:lumMod val="75000"/>
                  </a:schemeClr>
                </a:solidFill>
                <a:latin typeface="Arial"/>
                <a:ea typeface="DejaVu Sans"/>
              </a:rPr>
              <a:t>B</a:t>
            </a:r>
            <a:endParaRPr lang="en-US" sz="3600" b="0" strike="noStrike" spc="-1" dirty="0">
              <a:solidFill>
                <a:schemeClr val="accent1">
                  <a:lumMod val="75000"/>
                </a:schemeClr>
              </a:solidFill>
              <a:latin typeface="Calibri"/>
            </a:endParaRPr>
          </a:p>
        </p:txBody>
      </p:sp>
      <p:sp>
        <p:nvSpPr>
          <p:cNvPr id="125" name="CustomShape 4"/>
          <p:cNvSpPr/>
          <p:nvPr/>
        </p:nvSpPr>
        <p:spPr>
          <a:xfrm>
            <a:off x="8787576" y="2356224"/>
            <a:ext cx="2346947" cy="4608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gn="ctr">
              <a:lnSpc>
                <a:spcPct val="100000"/>
              </a:lnSpc>
            </a:pPr>
            <a:r>
              <a:rPr lang="zh-TW" sz="2800" b="1" strike="noStrike" spc="-1" dirty="0">
                <a:solidFill>
                  <a:schemeClr val="accent2">
                    <a:lumMod val="75000"/>
                  </a:schemeClr>
                </a:solidFill>
                <a:latin typeface="微軟正黑體"/>
                <a:ea typeface="微軟正黑體"/>
              </a:rPr>
              <a:t>具證據的評估</a:t>
            </a:r>
            <a:endParaRPr lang="en-US" sz="2800" b="0" strike="noStrike" spc="-1" dirty="0">
              <a:solidFill>
                <a:schemeClr val="accent2">
                  <a:lumMod val="75000"/>
                </a:schemeClr>
              </a:solidFill>
              <a:latin typeface="Calibri"/>
            </a:endParaRPr>
          </a:p>
        </p:txBody>
      </p:sp>
      <p:grpSp>
        <p:nvGrpSpPr>
          <p:cNvPr id="126" name="Group 5"/>
          <p:cNvGrpSpPr/>
          <p:nvPr/>
        </p:nvGrpSpPr>
        <p:grpSpPr>
          <a:xfrm>
            <a:off x="3999240" y="2278440"/>
            <a:ext cx="4028040" cy="2378160"/>
            <a:chOff x="3999240" y="2278440"/>
            <a:chExt cx="4028040" cy="2378160"/>
          </a:xfrm>
        </p:grpSpPr>
        <p:sp>
          <p:nvSpPr>
            <p:cNvPr id="127" name="CustomShape 6"/>
            <p:cNvSpPr/>
            <p:nvPr/>
          </p:nvSpPr>
          <p:spPr>
            <a:xfrm rot="10800000">
              <a:off x="5649840" y="2278800"/>
              <a:ext cx="2377440" cy="2377440"/>
            </a:xfrm>
            <a:prstGeom prst="blockArc">
              <a:avLst>
                <a:gd name="adj1" fmla="val 10800000"/>
                <a:gd name="adj2" fmla="val 0"/>
                <a:gd name="adj3" fmla="val 31042"/>
              </a:avLst>
            </a:prstGeom>
            <a:solidFill>
              <a:schemeClr val="accent5">
                <a:lumMod val="40000"/>
                <a:lumOff val="60000"/>
              </a:schemeClr>
            </a:solidFill>
            <a:ln w="0">
              <a:solidFill>
                <a:schemeClr val="accent5">
                  <a:lumMod val="40000"/>
                  <a:lumOff val="60000"/>
                </a:schemeClr>
              </a:solidFill>
            </a:ln>
          </p:spPr>
          <p:style>
            <a:lnRef idx="0">
              <a:scrgbClr r="0" g="0" b="0"/>
            </a:lnRef>
            <a:fillRef idx="0">
              <a:scrgbClr r="0" g="0" b="0"/>
            </a:fillRef>
            <a:effectRef idx="0">
              <a:scrgbClr r="0" g="0" b="0"/>
            </a:effectRef>
            <a:fontRef idx="minor"/>
          </p:style>
          <p:txBody>
            <a:bodyPr/>
            <a:lstStyle/>
            <a:p>
              <a:endParaRPr lang="zh-TW" altLang="en-US"/>
            </a:p>
          </p:txBody>
        </p:sp>
        <p:sp>
          <p:nvSpPr>
            <p:cNvPr id="128" name="CustomShape 7"/>
            <p:cNvSpPr/>
            <p:nvPr/>
          </p:nvSpPr>
          <p:spPr>
            <a:xfrm>
              <a:off x="3999240" y="2278440"/>
              <a:ext cx="2381760" cy="2377440"/>
            </a:xfrm>
            <a:prstGeom prst="blockArc">
              <a:avLst>
                <a:gd name="adj1" fmla="val 10800000"/>
                <a:gd name="adj2" fmla="val 0"/>
                <a:gd name="adj3" fmla="val 31042"/>
              </a:avLst>
            </a:prstGeom>
            <a:solidFill>
              <a:schemeClr val="accent5">
                <a:lumMod val="40000"/>
                <a:lumOff val="60000"/>
              </a:schemeClr>
            </a:solidFill>
            <a:ln w="0">
              <a:noFill/>
            </a:ln>
          </p:spPr>
          <p:style>
            <a:lnRef idx="0">
              <a:scrgbClr r="0" g="0" b="0"/>
            </a:lnRef>
            <a:fillRef idx="0">
              <a:scrgbClr r="0" g="0" b="0"/>
            </a:fillRef>
            <a:effectRef idx="0">
              <a:scrgbClr r="0" g="0" b="0"/>
            </a:effectRef>
            <a:fontRef idx="minor"/>
          </p:style>
          <p:txBody>
            <a:bodyPr/>
            <a:lstStyle/>
            <a:p>
              <a:endParaRPr lang="zh-TW" altLang="en-US"/>
            </a:p>
          </p:txBody>
        </p:sp>
        <p:sp>
          <p:nvSpPr>
            <p:cNvPr id="129" name="CustomShape 8"/>
            <p:cNvSpPr/>
            <p:nvPr/>
          </p:nvSpPr>
          <p:spPr>
            <a:xfrm rot="10800000">
              <a:off x="3999960" y="3465720"/>
              <a:ext cx="737280" cy="362520"/>
            </a:xfrm>
            <a:prstGeom prst="triangle">
              <a:avLst>
                <a:gd name="adj" fmla="val 50000"/>
              </a:avLst>
            </a:prstGeom>
            <a:solidFill>
              <a:schemeClr val="accent5">
                <a:lumMod val="40000"/>
                <a:lumOff val="60000"/>
              </a:schemeClr>
            </a:solidFill>
            <a:ln w="0">
              <a:noFill/>
            </a:ln>
          </p:spPr>
          <p:style>
            <a:lnRef idx="0">
              <a:scrgbClr r="0" g="0" b="0"/>
            </a:lnRef>
            <a:fillRef idx="0">
              <a:scrgbClr r="0" g="0" b="0"/>
            </a:fillRef>
            <a:effectRef idx="0">
              <a:scrgbClr r="0" g="0" b="0"/>
            </a:effectRef>
            <a:fontRef idx="minor"/>
          </p:style>
          <p:txBody>
            <a:bodyPr/>
            <a:lstStyle/>
            <a:p>
              <a:endParaRPr lang="zh-TW" altLang="en-US"/>
            </a:p>
          </p:txBody>
        </p:sp>
      </p:grpSp>
      <p:sp>
        <p:nvSpPr>
          <p:cNvPr id="130" name="CustomShape 9"/>
          <p:cNvSpPr/>
          <p:nvPr/>
        </p:nvSpPr>
        <p:spPr>
          <a:xfrm rot="10800000">
            <a:off x="7290000" y="3462120"/>
            <a:ext cx="737280" cy="362520"/>
          </a:xfrm>
          <a:prstGeom prst="triangle">
            <a:avLst>
              <a:gd name="adj" fmla="val 50000"/>
            </a:avLst>
          </a:prstGeom>
          <a:solidFill>
            <a:schemeClr val="accent2">
              <a:lumMod val="20000"/>
              <a:lumOff val="80000"/>
            </a:schemeClr>
          </a:solidFill>
          <a:ln w="12600">
            <a:noFill/>
          </a:ln>
        </p:spPr>
        <p:style>
          <a:lnRef idx="0">
            <a:scrgbClr r="0" g="0" b="0"/>
          </a:lnRef>
          <a:fillRef idx="0">
            <a:scrgbClr r="0" g="0" b="0"/>
          </a:fillRef>
          <a:effectRef idx="0">
            <a:scrgbClr r="0" g="0" b="0"/>
          </a:effectRef>
          <a:fontRef idx="minor"/>
        </p:style>
        <p:txBody>
          <a:bodyPr/>
          <a:lstStyle/>
          <a:p>
            <a:endParaRPr lang="zh-TW" altLang="en-US"/>
          </a:p>
        </p:txBody>
      </p:sp>
      <p:sp>
        <p:nvSpPr>
          <p:cNvPr id="131" name="CustomShape 10"/>
          <p:cNvSpPr/>
          <p:nvPr/>
        </p:nvSpPr>
        <p:spPr>
          <a:xfrm>
            <a:off x="1483552" y="2311056"/>
            <a:ext cx="2485447" cy="4302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gn="ctr">
              <a:lnSpc>
                <a:spcPct val="100000"/>
              </a:lnSpc>
            </a:pPr>
            <a:r>
              <a:rPr lang="zh-TW" sz="2800" b="1" strike="noStrike" spc="-1" dirty="0">
                <a:solidFill>
                  <a:schemeClr val="accent1">
                    <a:lumMod val="75000"/>
                  </a:schemeClr>
                </a:solidFill>
                <a:latin typeface="微軟正黑體"/>
                <a:ea typeface="微軟正黑體"/>
              </a:rPr>
              <a:t>改變教學現場</a:t>
            </a:r>
            <a:endParaRPr lang="en-US" sz="2800" b="0" strike="noStrike" spc="-1" dirty="0">
              <a:solidFill>
                <a:schemeClr val="accent1">
                  <a:lumMod val="75000"/>
                </a:schemeClr>
              </a:solidFill>
              <a:latin typeface="Calibri"/>
            </a:endParaRPr>
          </a:p>
        </p:txBody>
      </p:sp>
      <p:sp>
        <p:nvSpPr>
          <p:cNvPr id="132" name="CustomShape 11"/>
          <p:cNvSpPr/>
          <p:nvPr/>
        </p:nvSpPr>
        <p:spPr>
          <a:xfrm>
            <a:off x="4179600" y="2930400"/>
            <a:ext cx="376200" cy="6454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pPr>
            <a:r>
              <a:rPr lang="en-US" sz="3600" strike="noStrike" dirty="0">
                <a:ln w="0"/>
                <a:solidFill>
                  <a:schemeClr val="accent2">
                    <a:lumMod val="75000"/>
                  </a:schemeClr>
                </a:solidFill>
                <a:effectLst>
                  <a:outerShdw blurRad="38100" dist="19050" dir="2700000" algn="tl" rotWithShape="0">
                    <a:schemeClr val="dk1">
                      <a:alpha val="40000"/>
                    </a:schemeClr>
                  </a:outerShdw>
                </a:effectLst>
                <a:latin typeface="Arial"/>
                <a:ea typeface="DejaVu Sans"/>
              </a:rPr>
              <a:t>A</a:t>
            </a:r>
            <a:endParaRPr lang="en-US" sz="3600" strike="noStrike" dirty="0">
              <a:ln w="0"/>
              <a:solidFill>
                <a:schemeClr val="accent2">
                  <a:lumMod val="75000"/>
                </a:schemeClr>
              </a:solidFill>
              <a:effectLst>
                <a:outerShdw blurRad="38100" dist="19050" dir="2700000" algn="tl" rotWithShape="0">
                  <a:schemeClr val="dk1">
                    <a:alpha val="40000"/>
                  </a:schemeClr>
                </a:outerShdw>
              </a:effectLst>
              <a:latin typeface="Calibri"/>
            </a:endParaRPr>
          </a:p>
        </p:txBody>
      </p:sp>
      <p:sp>
        <p:nvSpPr>
          <p:cNvPr id="133" name="CustomShape 12"/>
          <p:cNvSpPr/>
          <p:nvPr/>
        </p:nvSpPr>
        <p:spPr>
          <a:xfrm rot="2700000">
            <a:off x="5103000" y="3152160"/>
            <a:ext cx="257040" cy="631080"/>
          </a:xfrm>
          <a:custGeom>
            <a:avLst/>
            <a:gdLst/>
            <a:ahLst/>
            <a:cxnLst/>
            <a:rect l="l" t="t" r="r" b="b"/>
            <a:pathLst>
              <a:path w="1060423" h="2598393">
                <a:moveTo>
                  <a:pt x="511607" y="1989888"/>
                </a:moveTo>
                <a:cubicBezTo>
                  <a:pt x="421916" y="2038892"/>
                  <a:pt x="392123" y="2248491"/>
                  <a:pt x="577615" y="2379095"/>
                </a:cubicBezTo>
                <a:cubicBezTo>
                  <a:pt x="531205" y="2257454"/>
                  <a:pt x="562054" y="2197447"/>
                  <a:pt x="592034" y="2136572"/>
                </a:cubicBezTo>
                <a:cubicBezTo>
                  <a:pt x="592534" y="2167519"/>
                  <a:pt x="560915" y="2234057"/>
                  <a:pt x="638675" y="2272816"/>
                </a:cubicBezTo>
                <a:cubicBezTo>
                  <a:pt x="602283" y="2156226"/>
                  <a:pt x="756001" y="2119500"/>
                  <a:pt x="594605" y="1990756"/>
                </a:cubicBezTo>
                <a:cubicBezTo>
                  <a:pt x="828052" y="2024484"/>
                  <a:pt x="759407" y="2143283"/>
                  <a:pt x="814896" y="2262952"/>
                </a:cubicBezTo>
                <a:cubicBezTo>
                  <a:pt x="774295" y="2270013"/>
                  <a:pt x="715464" y="2161619"/>
                  <a:pt x="728685" y="2212952"/>
                </a:cubicBezTo>
                <a:cubicBezTo>
                  <a:pt x="798068" y="2415798"/>
                  <a:pt x="590532" y="2421590"/>
                  <a:pt x="656442" y="2598393"/>
                </a:cubicBezTo>
                <a:cubicBezTo>
                  <a:pt x="451592" y="2586815"/>
                  <a:pt x="511509" y="2396411"/>
                  <a:pt x="415171" y="2350110"/>
                </a:cubicBezTo>
                <a:cubicBezTo>
                  <a:pt x="389023" y="2345435"/>
                  <a:pt x="357666" y="2366802"/>
                  <a:pt x="415723" y="2461957"/>
                </a:cubicBezTo>
                <a:cubicBezTo>
                  <a:pt x="77590" y="2209980"/>
                  <a:pt x="314998" y="2004011"/>
                  <a:pt x="511607" y="1989888"/>
                </a:cubicBezTo>
                <a:close/>
                <a:moveTo>
                  <a:pt x="344786" y="1884983"/>
                </a:moveTo>
                <a:lnTo>
                  <a:pt x="722598" y="1884983"/>
                </a:lnTo>
                <a:cubicBezTo>
                  <a:pt x="716460" y="1906965"/>
                  <a:pt x="711917" y="1928321"/>
                  <a:pt x="707988" y="1948728"/>
                </a:cubicBezTo>
                <a:lnTo>
                  <a:pt x="357819" y="1948059"/>
                </a:lnTo>
                <a:close/>
                <a:moveTo>
                  <a:pt x="530212" y="651224"/>
                </a:moveTo>
                <a:cubicBezTo>
                  <a:pt x="585486" y="651224"/>
                  <a:pt x="630294" y="696033"/>
                  <a:pt x="630294" y="751307"/>
                </a:cubicBezTo>
                <a:cubicBezTo>
                  <a:pt x="630294" y="806581"/>
                  <a:pt x="585486" y="851389"/>
                  <a:pt x="530212" y="851389"/>
                </a:cubicBezTo>
                <a:cubicBezTo>
                  <a:pt x="474938" y="851389"/>
                  <a:pt x="430129" y="806581"/>
                  <a:pt x="430129" y="751307"/>
                </a:cubicBezTo>
                <a:cubicBezTo>
                  <a:pt x="430129" y="696033"/>
                  <a:pt x="474938" y="651224"/>
                  <a:pt x="530212" y="651224"/>
                </a:cubicBezTo>
                <a:close/>
                <a:moveTo>
                  <a:pt x="530212" y="551141"/>
                </a:moveTo>
                <a:cubicBezTo>
                  <a:pt x="419664" y="551141"/>
                  <a:pt x="330046" y="640759"/>
                  <a:pt x="330046" y="751307"/>
                </a:cubicBezTo>
                <a:cubicBezTo>
                  <a:pt x="330046" y="861855"/>
                  <a:pt x="419664" y="951472"/>
                  <a:pt x="530212" y="951472"/>
                </a:cubicBezTo>
                <a:cubicBezTo>
                  <a:pt x="640760" y="951472"/>
                  <a:pt x="730377" y="861855"/>
                  <a:pt x="730377" y="751307"/>
                </a:cubicBezTo>
                <a:cubicBezTo>
                  <a:pt x="730377" y="640759"/>
                  <a:pt x="640760" y="551141"/>
                  <a:pt x="530212" y="551141"/>
                </a:cubicBezTo>
                <a:close/>
                <a:moveTo>
                  <a:pt x="286245" y="353827"/>
                </a:moveTo>
                <a:cubicBezTo>
                  <a:pt x="438132" y="439406"/>
                  <a:pt x="623290" y="440561"/>
                  <a:pt x="776100" y="356932"/>
                </a:cubicBezTo>
                <a:cubicBezTo>
                  <a:pt x="941305" y="720175"/>
                  <a:pt x="898096" y="1115325"/>
                  <a:pt x="825241" y="1447764"/>
                </a:cubicBezTo>
                <a:lnTo>
                  <a:pt x="1060423" y="1673413"/>
                </a:lnTo>
                <a:lnTo>
                  <a:pt x="1021935" y="1978110"/>
                </a:lnTo>
                <a:lnTo>
                  <a:pt x="745125" y="1786699"/>
                </a:lnTo>
                <a:lnTo>
                  <a:pt x="734250" y="1834148"/>
                </a:lnTo>
                <a:lnTo>
                  <a:pt x="332991" y="1834148"/>
                </a:lnTo>
                <a:cubicBezTo>
                  <a:pt x="330005" y="1820736"/>
                  <a:pt x="326662" y="1807037"/>
                  <a:pt x="323192" y="1793020"/>
                </a:cubicBezTo>
                <a:lnTo>
                  <a:pt x="38489" y="1989888"/>
                </a:lnTo>
                <a:lnTo>
                  <a:pt x="0" y="1685191"/>
                </a:lnTo>
                <a:lnTo>
                  <a:pt x="237343" y="1457469"/>
                </a:lnTo>
                <a:lnTo>
                  <a:pt x="238009" y="1459571"/>
                </a:lnTo>
                <a:lnTo>
                  <a:pt x="242012" y="1446515"/>
                </a:lnTo>
                <a:cubicBezTo>
                  <a:pt x="171205" y="1115067"/>
                  <a:pt x="127758" y="714059"/>
                  <a:pt x="286245" y="353827"/>
                </a:cubicBezTo>
                <a:close/>
                <a:moveTo>
                  <a:pt x="527942" y="0"/>
                </a:moveTo>
                <a:cubicBezTo>
                  <a:pt x="622760" y="95693"/>
                  <a:pt x="695048" y="196745"/>
                  <a:pt x="748164" y="301374"/>
                </a:cubicBezTo>
                <a:cubicBezTo>
                  <a:pt x="612692" y="376844"/>
                  <a:pt x="447588" y="375495"/>
                  <a:pt x="312997" y="298024"/>
                </a:cubicBezTo>
                <a:cubicBezTo>
                  <a:pt x="364591" y="193505"/>
                  <a:pt x="435080" y="93397"/>
                  <a:pt x="527942" y="0"/>
                </a:cubicBezTo>
                <a:close/>
              </a:path>
            </a:pathLst>
          </a:custGeom>
          <a:solidFill>
            <a:schemeClr val="accent5">
              <a:lumMod val="40000"/>
              <a:lumOff val="60000"/>
            </a:schemeClr>
          </a:solidFill>
          <a:ln w="0">
            <a:noFill/>
          </a:ln>
        </p:spPr>
        <p:style>
          <a:lnRef idx="0">
            <a:scrgbClr r="0" g="0" b="0"/>
          </a:lnRef>
          <a:fillRef idx="0">
            <a:scrgbClr r="0" g="0" b="0"/>
          </a:fillRef>
          <a:effectRef idx="0">
            <a:scrgbClr r="0" g="0" b="0"/>
          </a:effectRef>
          <a:fontRef idx="minor"/>
        </p:style>
        <p:txBody>
          <a:bodyPr/>
          <a:lstStyle/>
          <a:p>
            <a:endParaRPr lang="zh-TW" altLang="en-US"/>
          </a:p>
        </p:txBody>
      </p:sp>
      <p:sp>
        <p:nvSpPr>
          <p:cNvPr id="134" name="CustomShape 13"/>
          <p:cNvSpPr/>
          <p:nvPr/>
        </p:nvSpPr>
        <p:spPr>
          <a:xfrm rot="16200000" flipH="1">
            <a:off x="6589440" y="3244680"/>
            <a:ext cx="499680" cy="470520"/>
          </a:xfrm>
          <a:custGeom>
            <a:avLst/>
            <a:gdLst/>
            <a:ahLst/>
            <a:cxnLst/>
            <a:rect l="l" t="t" r="r" b="b"/>
            <a:pathLst>
              <a:path w="2928608" h="2758049">
                <a:moveTo>
                  <a:pt x="2797052" y="1199936"/>
                </a:moveTo>
                <a:lnTo>
                  <a:pt x="2797052" y="1541978"/>
                </a:lnTo>
                <a:cubicBezTo>
                  <a:pt x="2797052" y="1578306"/>
                  <a:pt x="2826502" y="1607756"/>
                  <a:pt x="2862830" y="1607756"/>
                </a:cubicBezTo>
                <a:lnTo>
                  <a:pt x="2862830" y="1607755"/>
                </a:lnTo>
                <a:cubicBezTo>
                  <a:pt x="2899158" y="1607755"/>
                  <a:pt x="2928608" y="1578305"/>
                  <a:pt x="2928608" y="1541977"/>
                </a:cubicBezTo>
                <a:lnTo>
                  <a:pt x="2928607" y="1199936"/>
                </a:lnTo>
                <a:cubicBezTo>
                  <a:pt x="2928607" y="1163608"/>
                  <a:pt x="2899158" y="1134159"/>
                  <a:pt x="2862830" y="1134158"/>
                </a:cubicBezTo>
                <a:cubicBezTo>
                  <a:pt x="2826502" y="1134159"/>
                  <a:pt x="2797052" y="1163608"/>
                  <a:pt x="2797052" y="1199936"/>
                </a:cubicBezTo>
                <a:close/>
                <a:moveTo>
                  <a:pt x="2593193" y="1147315"/>
                </a:moveTo>
                <a:lnTo>
                  <a:pt x="2593193" y="1594601"/>
                </a:lnTo>
                <a:cubicBezTo>
                  <a:pt x="2593193" y="1630929"/>
                  <a:pt x="2622643" y="1660379"/>
                  <a:pt x="2658971" y="1660379"/>
                </a:cubicBezTo>
                <a:lnTo>
                  <a:pt x="2658971" y="1660378"/>
                </a:lnTo>
                <a:cubicBezTo>
                  <a:pt x="2695299" y="1660378"/>
                  <a:pt x="2724749" y="1630928"/>
                  <a:pt x="2724749" y="1594600"/>
                </a:cubicBezTo>
                <a:lnTo>
                  <a:pt x="2724748" y="1147315"/>
                </a:lnTo>
                <a:cubicBezTo>
                  <a:pt x="2724748" y="1110987"/>
                  <a:pt x="2695299" y="1081538"/>
                  <a:pt x="2658971" y="1081537"/>
                </a:cubicBezTo>
                <a:cubicBezTo>
                  <a:pt x="2622643" y="1081538"/>
                  <a:pt x="2593193" y="1110987"/>
                  <a:pt x="2593193" y="1147315"/>
                </a:cubicBezTo>
                <a:close/>
                <a:moveTo>
                  <a:pt x="2389334" y="1121004"/>
                </a:moveTo>
                <a:lnTo>
                  <a:pt x="2389334" y="1620912"/>
                </a:lnTo>
                <a:cubicBezTo>
                  <a:pt x="2389334" y="1657240"/>
                  <a:pt x="2418784" y="1686690"/>
                  <a:pt x="2455112" y="1686690"/>
                </a:cubicBezTo>
                <a:lnTo>
                  <a:pt x="2455112" y="1686689"/>
                </a:lnTo>
                <a:cubicBezTo>
                  <a:pt x="2491440" y="1686689"/>
                  <a:pt x="2520890" y="1657239"/>
                  <a:pt x="2520890" y="1620911"/>
                </a:cubicBezTo>
                <a:lnTo>
                  <a:pt x="2520889" y="1121004"/>
                </a:lnTo>
                <a:cubicBezTo>
                  <a:pt x="2520889" y="1084676"/>
                  <a:pt x="2491440" y="1055227"/>
                  <a:pt x="2455112" y="1055226"/>
                </a:cubicBezTo>
                <a:cubicBezTo>
                  <a:pt x="2418784" y="1055227"/>
                  <a:pt x="2389334" y="1084676"/>
                  <a:pt x="2389334" y="1121004"/>
                </a:cubicBezTo>
                <a:close/>
                <a:moveTo>
                  <a:pt x="1314382" y="1247024"/>
                </a:moveTo>
                <a:cubicBezTo>
                  <a:pt x="1314381" y="1225915"/>
                  <a:pt x="1331494" y="1208803"/>
                  <a:pt x="1352603" y="1208803"/>
                </a:cubicBezTo>
                <a:lnTo>
                  <a:pt x="1410313" y="1208803"/>
                </a:lnTo>
                <a:lnTo>
                  <a:pt x="1410313" y="1146778"/>
                </a:lnTo>
                <a:cubicBezTo>
                  <a:pt x="1410313" y="1145599"/>
                  <a:pt x="1410393" y="1144438"/>
                  <a:pt x="1411688" y="1143457"/>
                </a:cubicBezTo>
                <a:lnTo>
                  <a:pt x="1408531" y="1133444"/>
                </a:lnTo>
                <a:cubicBezTo>
                  <a:pt x="1410371" y="1112415"/>
                  <a:pt x="1428909" y="1096860"/>
                  <a:pt x="1449938" y="1098699"/>
                </a:cubicBezTo>
                <a:lnTo>
                  <a:pt x="2236821" y="1167543"/>
                </a:lnTo>
                <a:cubicBezTo>
                  <a:pt x="2257849" y="1169383"/>
                  <a:pt x="2273405" y="1187920"/>
                  <a:pt x="2271565" y="1208950"/>
                </a:cubicBezTo>
                <a:cubicBezTo>
                  <a:pt x="2269725" y="1229978"/>
                  <a:pt x="2251187" y="1245533"/>
                  <a:pt x="2230159" y="1243693"/>
                </a:cubicBezTo>
                <a:cubicBezTo>
                  <a:pt x="1973864" y="1221271"/>
                  <a:pt x="1717570" y="1198849"/>
                  <a:pt x="1461275" y="1176426"/>
                </a:cubicBezTo>
                <a:lnTo>
                  <a:pt x="1461274" y="1208803"/>
                </a:lnTo>
                <a:lnTo>
                  <a:pt x="1518985" y="1208803"/>
                </a:lnTo>
                <a:cubicBezTo>
                  <a:pt x="1540095" y="1208802"/>
                  <a:pt x="1557205" y="1225915"/>
                  <a:pt x="1557206" y="1247025"/>
                </a:cubicBezTo>
                <a:lnTo>
                  <a:pt x="1557207" y="1247023"/>
                </a:lnTo>
                <a:cubicBezTo>
                  <a:pt x="1557207" y="1268132"/>
                  <a:pt x="1540095" y="1285244"/>
                  <a:pt x="1518986" y="1285244"/>
                </a:cubicBezTo>
                <a:cubicBezTo>
                  <a:pt x="1499749" y="1285244"/>
                  <a:pt x="1480511" y="1285243"/>
                  <a:pt x="1461275" y="1285244"/>
                </a:cubicBezTo>
                <a:lnTo>
                  <a:pt x="1461275" y="1337600"/>
                </a:lnTo>
                <a:lnTo>
                  <a:pt x="1518985" y="1337600"/>
                </a:lnTo>
                <a:cubicBezTo>
                  <a:pt x="1540095" y="1337600"/>
                  <a:pt x="1557206" y="1354713"/>
                  <a:pt x="1557206" y="1375821"/>
                </a:cubicBezTo>
                <a:lnTo>
                  <a:pt x="1557207" y="1375820"/>
                </a:lnTo>
                <a:cubicBezTo>
                  <a:pt x="1557206" y="1396928"/>
                  <a:pt x="1540095" y="1414041"/>
                  <a:pt x="1518986" y="1414041"/>
                </a:cubicBezTo>
                <a:cubicBezTo>
                  <a:pt x="1499750" y="1414041"/>
                  <a:pt x="1480511" y="1414041"/>
                  <a:pt x="1461275" y="1414042"/>
                </a:cubicBezTo>
                <a:lnTo>
                  <a:pt x="1461275" y="1466398"/>
                </a:lnTo>
                <a:lnTo>
                  <a:pt x="1518985" y="1466398"/>
                </a:lnTo>
                <a:cubicBezTo>
                  <a:pt x="1540095" y="1466398"/>
                  <a:pt x="1557206" y="1483509"/>
                  <a:pt x="1557206" y="1504618"/>
                </a:cubicBezTo>
                <a:lnTo>
                  <a:pt x="1557207" y="1504619"/>
                </a:lnTo>
                <a:cubicBezTo>
                  <a:pt x="1557207" y="1525727"/>
                  <a:pt x="1540094" y="1542838"/>
                  <a:pt x="1518986" y="1542839"/>
                </a:cubicBezTo>
                <a:cubicBezTo>
                  <a:pt x="1499749" y="1542839"/>
                  <a:pt x="1480511" y="1542838"/>
                  <a:pt x="1461275" y="1542839"/>
                </a:cubicBezTo>
                <a:lnTo>
                  <a:pt x="1461274" y="1575412"/>
                </a:lnTo>
                <a:lnTo>
                  <a:pt x="2226550" y="1494978"/>
                </a:lnTo>
                <a:cubicBezTo>
                  <a:pt x="2247542" y="1492772"/>
                  <a:pt x="2266350" y="1508001"/>
                  <a:pt x="2268556" y="1528995"/>
                </a:cubicBezTo>
                <a:cubicBezTo>
                  <a:pt x="2270763" y="1549988"/>
                  <a:pt x="2255534" y="1568794"/>
                  <a:pt x="2234542" y="1571000"/>
                </a:cubicBezTo>
                <a:cubicBezTo>
                  <a:pt x="1972686" y="1598522"/>
                  <a:pt x="1710833" y="1626046"/>
                  <a:pt x="1448978" y="1653567"/>
                </a:cubicBezTo>
                <a:cubicBezTo>
                  <a:pt x="1427984" y="1655774"/>
                  <a:pt x="1409178" y="1640544"/>
                  <a:pt x="1406971" y="1619551"/>
                </a:cubicBezTo>
                <a:cubicBezTo>
                  <a:pt x="1406474" y="1614827"/>
                  <a:pt x="1406862" y="1610214"/>
                  <a:pt x="1410805" y="1606610"/>
                </a:cubicBezTo>
                <a:lnTo>
                  <a:pt x="1410312" y="1605422"/>
                </a:lnTo>
                <a:lnTo>
                  <a:pt x="1410312" y="1542839"/>
                </a:lnTo>
                <a:lnTo>
                  <a:pt x="1352603" y="1542841"/>
                </a:lnTo>
                <a:cubicBezTo>
                  <a:pt x="1331494" y="1542841"/>
                  <a:pt x="1314382" y="1525729"/>
                  <a:pt x="1314382" y="1504619"/>
                </a:cubicBezTo>
                <a:cubicBezTo>
                  <a:pt x="1314382" y="1483510"/>
                  <a:pt x="1331493" y="1466397"/>
                  <a:pt x="1352603" y="1466398"/>
                </a:cubicBezTo>
                <a:lnTo>
                  <a:pt x="1410312" y="1466398"/>
                </a:lnTo>
                <a:lnTo>
                  <a:pt x="1410313" y="1414042"/>
                </a:lnTo>
                <a:lnTo>
                  <a:pt x="1352603" y="1414042"/>
                </a:lnTo>
                <a:cubicBezTo>
                  <a:pt x="1331494" y="1414041"/>
                  <a:pt x="1314383" y="1396930"/>
                  <a:pt x="1314382" y="1375820"/>
                </a:cubicBezTo>
                <a:cubicBezTo>
                  <a:pt x="1314383" y="1354713"/>
                  <a:pt x="1331494" y="1337600"/>
                  <a:pt x="1352603" y="1337601"/>
                </a:cubicBezTo>
                <a:lnTo>
                  <a:pt x="1410312" y="1337600"/>
                </a:lnTo>
                <a:lnTo>
                  <a:pt x="1410312" y="1285244"/>
                </a:lnTo>
                <a:lnTo>
                  <a:pt x="1352603" y="1285244"/>
                </a:lnTo>
                <a:cubicBezTo>
                  <a:pt x="1331494" y="1285244"/>
                  <a:pt x="1314381" y="1268133"/>
                  <a:pt x="1314382" y="1247024"/>
                </a:cubicBezTo>
                <a:close/>
                <a:moveTo>
                  <a:pt x="1171967" y="72000"/>
                </a:moveTo>
                <a:lnTo>
                  <a:pt x="1171967" y="288000"/>
                </a:lnTo>
                <a:cubicBezTo>
                  <a:pt x="1171967" y="327765"/>
                  <a:pt x="1204202" y="360000"/>
                  <a:pt x="1243967" y="360000"/>
                </a:cubicBezTo>
                <a:cubicBezTo>
                  <a:pt x="1283732" y="360000"/>
                  <a:pt x="1315967" y="327765"/>
                  <a:pt x="1315967" y="288000"/>
                </a:cubicBezTo>
                <a:lnTo>
                  <a:pt x="1315967" y="72000"/>
                </a:lnTo>
                <a:cubicBezTo>
                  <a:pt x="1315967" y="32235"/>
                  <a:pt x="1283732" y="0"/>
                  <a:pt x="1243967" y="0"/>
                </a:cubicBezTo>
                <a:cubicBezTo>
                  <a:pt x="1204202" y="0"/>
                  <a:pt x="1171967" y="32235"/>
                  <a:pt x="1171967" y="72000"/>
                </a:cubicBezTo>
                <a:close/>
                <a:moveTo>
                  <a:pt x="1171966" y="2470049"/>
                </a:moveTo>
                <a:lnTo>
                  <a:pt x="1171966" y="2686049"/>
                </a:lnTo>
                <a:cubicBezTo>
                  <a:pt x="1171966" y="2725814"/>
                  <a:pt x="1204201" y="2758049"/>
                  <a:pt x="1243966" y="2758049"/>
                </a:cubicBezTo>
                <a:cubicBezTo>
                  <a:pt x="1283731" y="2758049"/>
                  <a:pt x="1315966" y="2725814"/>
                  <a:pt x="1315966" y="2686049"/>
                </a:cubicBezTo>
                <a:lnTo>
                  <a:pt x="1315966" y="2470049"/>
                </a:lnTo>
                <a:cubicBezTo>
                  <a:pt x="1315966" y="2430284"/>
                  <a:pt x="1283731" y="2398049"/>
                  <a:pt x="1243966" y="2398049"/>
                </a:cubicBezTo>
                <a:cubicBezTo>
                  <a:pt x="1204201" y="2398049"/>
                  <a:pt x="1171966" y="2430284"/>
                  <a:pt x="1171966" y="2470049"/>
                </a:cubicBezTo>
                <a:close/>
                <a:moveTo>
                  <a:pt x="515345" y="1370958"/>
                </a:moveTo>
                <a:cubicBezTo>
                  <a:pt x="515344" y="1558300"/>
                  <a:pt x="586814" y="1745642"/>
                  <a:pt x="729750" y="1888579"/>
                </a:cubicBezTo>
                <a:cubicBezTo>
                  <a:pt x="1015625" y="2174454"/>
                  <a:pt x="1479119" y="2174454"/>
                  <a:pt x="1764994" y="1888580"/>
                </a:cubicBezTo>
                <a:lnTo>
                  <a:pt x="1940572" y="1713001"/>
                </a:lnTo>
                <a:lnTo>
                  <a:pt x="2136413" y="1713002"/>
                </a:lnTo>
                <a:cubicBezTo>
                  <a:pt x="2215124" y="1713001"/>
                  <a:pt x="2278929" y="1649195"/>
                  <a:pt x="2278929" y="1570486"/>
                </a:cubicBezTo>
                <a:lnTo>
                  <a:pt x="2278929" y="1374645"/>
                </a:lnTo>
                <a:lnTo>
                  <a:pt x="2282614" y="1370959"/>
                </a:lnTo>
                <a:lnTo>
                  <a:pt x="2278929" y="1367272"/>
                </a:lnTo>
                <a:lnTo>
                  <a:pt x="2278929" y="1171432"/>
                </a:lnTo>
                <a:cubicBezTo>
                  <a:pt x="2278929" y="1092722"/>
                  <a:pt x="2215123" y="1028916"/>
                  <a:pt x="2136413" y="1028916"/>
                </a:cubicBezTo>
                <a:lnTo>
                  <a:pt x="1940571" y="1028916"/>
                </a:lnTo>
                <a:cubicBezTo>
                  <a:pt x="1882045" y="970390"/>
                  <a:pt x="1823519" y="911862"/>
                  <a:pt x="1764993" y="853336"/>
                </a:cubicBezTo>
                <a:cubicBezTo>
                  <a:pt x="1479118" y="567461"/>
                  <a:pt x="1015625" y="567462"/>
                  <a:pt x="729750" y="853336"/>
                </a:cubicBezTo>
                <a:cubicBezTo>
                  <a:pt x="586813" y="996273"/>
                  <a:pt x="515344" y="1183616"/>
                  <a:pt x="515345" y="1370958"/>
                </a:cubicBezTo>
                <a:close/>
                <a:moveTo>
                  <a:pt x="388776" y="2386770"/>
                </a:moveTo>
                <a:cubicBezTo>
                  <a:pt x="388776" y="2405196"/>
                  <a:pt x="395805" y="2423622"/>
                  <a:pt x="409865" y="2437681"/>
                </a:cubicBezTo>
                <a:cubicBezTo>
                  <a:pt x="437983" y="2465800"/>
                  <a:pt x="483570" y="2465800"/>
                  <a:pt x="511688" y="2437681"/>
                </a:cubicBezTo>
                <a:lnTo>
                  <a:pt x="664423" y="2284946"/>
                </a:lnTo>
                <a:cubicBezTo>
                  <a:pt x="692541" y="2256828"/>
                  <a:pt x="692541" y="2211241"/>
                  <a:pt x="664423" y="2183123"/>
                </a:cubicBezTo>
                <a:cubicBezTo>
                  <a:pt x="636305" y="2155005"/>
                  <a:pt x="590718" y="2155005"/>
                  <a:pt x="562599" y="2183123"/>
                </a:cubicBezTo>
                <a:lnTo>
                  <a:pt x="409865" y="2335858"/>
                </a:lnTo>
                <a:cubicBezTo>
                  <a:pt x="395805" y="2349917"/>
                  <a:pt x="388776" y="2368343"/>
                  <a:pt x="388776" y="2386770"/>
                </a:cubicBezTo>
                <a:close/>
                <a:moveTo>
                  <a:pt x="388776" y="365689"/>
                </a:moveTo>
                <a:cubicBezTo>
                  <a:pt x="388776" y="384115"/>
                  <a:pt x="395805" y="402541"/>
                  <a:pt x="409865" y="416600"/>
                </a:cubicBezTo>
                <a:lnTo>
                  <a:pt x="562599" y="569335"/>
                </a:lnTo>
                <a:cubicBezTo>
                  <a:pt x="590718" y="597454"/>
                  <a:pt x="636305" y="597454"/>
                  <a:pt x="664423" y="569335"/>
                </a:cubicBezTo>
                <a:cubicBezTo>
                  <a:pt x="692541" y="541217"/>
                  <a:pt x="692541" y="495630"/>
                  <a:pt x="664423" y="467512"/>
                </a:cubicBezTo>
                <a:lnTo>
                  <a:pt x="511688" y="314777"/>
                </a:lnTo>
                <a:cubicBezTo>
                  <a:pt x="483570" y="286659"/>
                  <a:pt x="437983" y="286659"/>
                  <a:pt x="409865" y="314777"/>
                </a:cubicBezTo>
                <a:cubicBezTo>
                  <a:pt x="395805" y="328836"/>
                  <a:pt x="388776" y="347262"/>
                  <a:pt x="388776" y="365689"/>
                </a:cubicBezTo>
                <a:close/>
                <a:moveTo>
                  <a:pt x="0" y="1379024"/>
                </a:moveTo>
                <a:cubicBezTo>
                  <a:pt x="0" y="1418789"/>
                  <a:pt x="32235" y="1451024"/>
                  <a:pt x="72000" y="1451024"/>
                </a:cubicBezTo>
                <a:lnTo>
                  <a:pt x="288000" y="1451024"/>
                </a:lnTo>
                <a:cubicBezTo>
                  <a:pt x="327765" y="1451024"/>
                  <a:pt x="360000" y="1418789"/>
                  <a:pt x="360000" y="1379024"/>
                </a:cubicBezTo>
                <a:cubicBezTo>
                  <a:pt x="360000" y="1339259"/>
                  <a:pt x="327765" y="1307024"/>
                  <a:pt x="288000" y="1307024"/>
                </a:cubicBezTo>
                <a:lnTo>
                  <a:pt x="72000" y="1307024"/>
                </a:lnTo>
                <a:cubicBezTo>
                  <a:pt x="32235" y="1307024"/>
                  <a:pt x="0" y="1339259"/>
                  <a:pt x="0" y="1379024"/>
                </a:cubicBezTo>
                <a:close/>
              </a:path>
            </a:pathLst>
          </a:custGeom>
          <a:solidFill>
            <a:schemeClr val="tx1">
              <a:lumMod val="65000"/>
              <a:lumOff val="35000"/>
            </a:schemeClr>
          </a:solidFill>
          <a:ln w="0">
            <a:noFill/>
          </a:ln>
        </p:spPr>
        <p:style>
          <a:lnRef idx="0">
            <a:scrgbClr r="0" g="0" b="0"/>
          </a:lnRef>
          <a:fillRef idx="0">
            <a:scrgbClr r="0" g="0" b="0"/>
          </a:fillRef>
          <a:effectRef idx="0">
            <a:scrgbClr r="0" g="0" b="0"/>
          </a:effectRef>
          <a:fontRef idx="minor"/>
        </p:style>
        <p:txBody>
          <a:bodyPr/>
          <a:lstStyle/>
          <a:p>
            <a:endParaRPr lang="zh-TW" altLang="en-US">
              <a:solidFill>
                <a:schemeClr val="tx1">
                  <a:lumMod val="65000"/>
                  <a:lumOff val="35000"/>
                </a:schemeClr>
              </a:solidFill>
            </a:endParaRPr>
          </a:p>
        </p:txBody>
      </p:sp>
      <p:sp>
        <p:nvSpPr>
          <p:cNvPr id="135" name="Line 14"/>
          <p:cNvSpPr/>
          <p:nvPr/>
        </p:nvSpPr>
        <p:spPr>
          <a:xfrm>
            <a:off x="1122480" y="2841480"/>
            <a:ext cx="3060000" cy="6480"/>
          </a:xfrm>
          <a:prstGeom prst="line">
            <a:avLst/>
          </a:prstGeom>
          <a:ln w="15840">
            <a:solidFill>
              <a:srgbClr val="7C8896"/>
            </a:solidFill>
            <a:prstDash val="sysDash"/>
            <a:miter/>
            <a:headEnd type="oval" w="med" len="med"/>
          </a:ln>
        </p:spPr>
        <p:style>
          <a:lnRef idx="0">
            <a:scrgbClr r="0" g="0" b="0"/>
          </a:lnRef>
          <a:fillRef idx="0">
            <a:scrgbClr r="0" g="0" b="0"/>
          </a:fillRef>
          <a:effectRef idx="0">
            <a:scrgbClr r="0" g="0" b="0"/>
          </a:effectRef>
          <a:fontRef idx="minor"/>
        </p:style>
        <p:txBody>
          <a:bodyPr/>
          <a:lstStyle/>
          <a:p>
            <a:endParaRPr lang="zh-TW" altLang="en-US"/>
          </a:p>
        </p:txBody>
      </p:sp>
      <p:sp>
        <p:nvSpPr>
          <p:cNvPr id="136" name="Line 15"/>
          <p:cNvSpPr/>
          <p:nvPr/>
        </p:nvSpPr>
        <p:spPr>
          <a:xfrm>
            <a:off x="7878959" y="2937431"/>
            <a:ext cx="3255563" cy="1303"/>
          </a:xfrm>
          <a:prstGeom prst="line">
            <a:avLst/>
          </a:prstGeom>
          <a:ln>
            <a:prstDash val="lgDash"/>
            <a:tailEnd type="oval" w="med" len="med"/>
          </a:ln>
        </p:spPr>
        <p:style>
          <a:lnRef idx="1">
            <a:schemeClr val="accent2"/>
          </a:lnRef>
          <a:fillRef idx="0">
            <a:schemeClr val="accent2"/>
          </a:fillRef>
          <a:effectRef idx="0">
            <a:schemeClr val="accent2"/>
          </a:effectRef>
          <a:fontRef idx="minor">
            <a:schemeClr val="tx1"/>
          </a:fontRef>
        </p:style>
        <p:txBody>
          <a:bodyPr/>
          <a:lstStyle/>
          <a:p>
            <a:endParaRPr lang="zh-TW" altLang="en-US"/>
          </a:p>
        </p:txBody>
      </p:sp>
      <p:sp>
        <p:nvSpPr>
          <p:cNvPr id="137" name="CustomShape 16"/>
          <p:cNvSpPr/>
          <p:nvPr/>
        </p:nvSpPr>
        <p:spPr>
          <a:xfrm>
            <a:off x="1476082" y="3109684"/>
            <a:ext cx="2519558" cy="471382"/>
          </a:xfrm>
          <a:prstGeom prst="rect">
            <a:avLst/>
          </a:prstGeom>
          <a:noFill/>
          <a:ln w="0">
            <a:noFill/>
          </a:ln>
        </p:spPr>
        <p:style>
          <a:lnRef idx="0">
            <a:scrgbClr r="0" g="0" b="0"/>
          </a:lnRef>
          <a:fillRef idx="0">
            <a:scrgbClr r="0" g="0" b="0"/>
          </a:fillRef>
          <a:effectRef idx="0">
            <a:scrgbClr r="0" g="0" b="0"/>
          </a:effectRef>
          <a:fontRef idx="minor"/>
        </p:style>
        <p:txBody>
          <a:bodyPr lIns="0" tIns="0" rIns="0" bIns="0">
            <a:noAutofit/>
          </a:bodyPr>
          <a:lstStyle/>
          <a:p>
            <a:pPr>
              <a:lnSpc>
                <a:spcPct val="100000"/>
              </a:lnSpc>
            </a:pPr>
            <a:r>
              <a:rPr lang="zh-TW" sz="2800" b="1" strike="noStrike" spc="-1" dirty="0">
                <a:solidFill>
                  <a:schemeClr val="accent1">
                    <a:lumMod val="75000"/>
                  </a:schemeClr>
                </a:solidFill>
                <a:latin typeface="微軟正黑體"/>
                <a:ea typeface="微軟正黑體"/>
              </a:rPr>
              <a:t>明確的問題意識</a:t>
            </a:r>
            <a:endParaRPr lang="en-US" sz="2800" b="0" strike="noStrike" spc="-1" dirty="0">
              <a:solidFill>
                <a:schemeClr val="accent1">
                  <a:lumMod val="75000"/>
                </a:schemeClr>
              </a:solidFill>
              <a:latin typeface="Calibri"/>
            </a:endParaRPr>
          </a:p>
        </p:txBody>
      </p:sp>
      <p:sp>
        <p:nvSpPr>
          <p:cNvPr id="138" name="CustomShape 17"/>
          <p:cNvSpPr/>
          <p:nvPr/>
        </p:nvSpPr>
        <p:spPr>
          <a:xfrm>
            <a:off x="951908" y="3173849"/>
            <a:ext cx="319320" cy="303480"/>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chemeClr val="accent1">
              <a:lumMod val="75000"/>
            </a:schemeClr>
          </a:solidFill>
          <a:ln w="0">
            <a:noFill/>
          </a:ln>
        </p:spPr>
        <p:style>
          <a:lnRef idx="0">
            <a:scrgbClr r="0" g="0" b="0"/>
          </a:lnRef>
          <a:fillRef idx="0">
            <a:scrgbClr r="0" g="0" b="0"/>
          </a:fillRef>
          <a:effectRef idx="0">
            <a:scrgbClr r="0" g="0" b="0"/>
          </a:effectRef>
          <a:fontRef idx="minor"/>
        </p:style>
        <p:txBody>
          <a:bodyPr/>
          <a:lstStyle/>
          <a:p>
            <a:endParaRPr lang="zh-TW" altLang="en-US">
              <a:solidFill>
                <a:schemeClr val="accent1">
                  <a:lumMod val="75000"/>
                </a:schemeClr>
              </a:solidFill>
            </a:endParaRPr>
          </a:p>
        </p:txBody>
      </p:sp>
      <p:sp>
        <p:nvSpPr>
          <p:cNvPr id="139" name="CustomShape 18"/>
          <p:cNvSpPr/>
          <p:nvPr/>
        </p:nvSpPr>
        <p:spPr>
          <a:xfrm>
            <a:off x="923950" y="4393906"/>
            <a:ext cx="319320" cy="303480"/>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chemeClr val="accent1">
              <a:lumMod val="75000"/>
            </a:schemeClr>
          </a:solidFill>
          <a:ln w="0">
            <a:noFill/>
          </a:ln>
        </p:spPr>
        <p:style>
          <a:lnRef idx="0">
            <a:scrgbClr r="0" g="0" b="0"/>
          </a:lnRef>
          <a:fillRef idx="0">
            <a:scrgbClr r="0" g="0" b="0"/>
          </a:fillRef>
          <a:effectRef idx="0">
            <a:scrgbClr r="0" g="0" b="0"/>
          </a:effectRef>
          <a:fontRef idx="minor"/>
        </p:style>
        <p:txBody>
          <a:bodyPr/>
          <a:lstStyle/>
          <a:p>
            <a:endParaRPr lang="zh-TW" altLang="en-US"/>
          </a:p>
        </p:txBody>
      </p:sp>
      <p:sp>
        <p:nvSpPr>
          <p:cNvPr id="140" name="CustomShape 19"/>
          <p:cNvSpPr/>
          <p:nvPr/>
        </p:nvSpPr>
        <p:spPr>
          <a:xfrm>
            <a:off x="1442710" y="4052683"/>
            <a:ext cx="2519558" cy="679679"/>
          </a:xfrm>
          <a:prstGeom prst="rect">
            <a:avLst/>
          </a:prstGeom>
          <a:noFill/>
          <a:ln w="0">
            <a:noFill/>
          </a:ln>
        </p:spPr>
        <p:style>
          <a:lnRef idx="0">
            <a:scrgbClr r="0" g="0" b="0"/>
          </a:lnRef>
          <a:fillRef idx="0">
            <a:scrgbClr r="0" g="0" b="0"/>
          </a:fillRef>
          <a:effectRef idx="0">
            <a:scrgbClr r="0" g="0" b="0"/>
          </a:effectRef>
          <a:fontRef idx="minor"/>
        </p:style>
        <p:txBody>
          <a:bodyPr lIns="0" tIns="0" rIns="0" bIns="0">
            <a:noAutofit/>
          </a:bodyPr>
          <a:lstStyle/>
          <a:p>
            <a:pPr>
              <a:lnSpc>
                <a:spcPct val="100000"/>
              </a:lnSpc>
            </a:pPr>
            <a:r>
              <a:rPr lang="zh-TW" sz="2800" b="1" strike="noStrike" spc="-1" dirty="0">
                <a:solidFill>
                  <a:schemeClr val="accent1">
                    <a:lumMod val="75000"/>
                  </a:schemeClr>
                </a:solidFill>
                <a:latin typeface="微軟正黑體"/>
                <a:ea typeface="微軟正黑體"/>
              </a:rPr>
              <a:t>與時俱進、創新的問題解決方法</a:t>
            </a:r>
            <a:endParaRPr lang="en-US" sz="2800" b="0" strike="noStrike" spc="-1" dirty="0">
              <a:solidFill>
                <a:schemeClr val="accent1">
                  <a:lumMod val="75000"/>
                </a:schemeClr>
              </a:solidFill>
              <a:latin typeface="Calibri"/>
            </a:endParaRPr>
          </a:p>
        </p:txBody>
      </p:sp>
      <p:sp>
        <p:nvSpPr>
          <p:cNvPr id="141" name="CustomShape 20"/>
          <p:cNvSpPr/>
          <p:nvPr/>
        </p:nvSpPr>
        <p:spPr>
          <a:xfrm>
            <a:off x="918976" y="5548535"/>
            <a:ext cx="319320" cy="303480"/>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chemeClr val="accent1">
              <a:lumMod val="75000"/>
            </a:schemeClr>
          </a:solidFill>
          <a:ln w="0">
            <a:noFill/>
          </a:ln>
        </p:spPr>
        <p:style>
          <a:lnRef idx="0">
            <a:scrgbClr r="0" g="0" b="0"/>
          </a:lnRef>
          <a:fillRef idx="0">
            <a:scrgbClr r="0" g="0" b="0"/>
          </a:fillRef>
          <a:effectRef idx="0">
            <a:scrgbClr r="0" g="0" b="0"/>
          </a:effectRef>
          <a:fontRef idx="minor"/>
        </p:style>
        <p:txBody>
          <a:bodyPr/>
          <a:lstStyle/>
          <a:p>
            <a:endParaRPr lang="zh-TW" altLang="en-US"/>
          </a:p>
        </p:txBody>
      </p:sp>
      <p:sp>
        <p:nvSpPr>
          <p:cNvPr id="142" name="CustomShape 21"/>
          <p:cNvSpPr/>
          <p:nvPr/>
        </p:nvSpPr>
        <p:spPr>
          <a:xfrm>
            <a:off x="1442710" y="5334740"/>
            <a:ext cx="2419076" cy="852996"/>
          </a:xfrm>
          <a:prstGeom prst="rect">
            <a:avLst/>
          </a:prstGeom>
          <a:noFill/>
          <a:ln w="0">
            <a:noFill/>
          </a:ln>
        </p:spPr>
        <p:style>
          <a:lnRef idx="0">
            <a:scrgbClr r="0" g="0" b="0"/>
          </a:lnRef>
          <a:fillRef idx="0">
            <a:scrgbClr r="0" g="0" b="0"/>
          </a:fillRef>
          <a:effectRef idx="0">
            <a:scrgbClr r="0" g="0" b="0"/>
          </a:effectRef>
          <a:fontRef idx="minor"/>
        </p:style>
        <p:txBody>
          <a:bodyPr lIns="0" tIns="0" rIns="0" bIns="0">
            <a:noAutofit/>
          </a:bodyPr>
          <a:lstStyle/>
          <a:p>
            <a:pPr>
              <a:lnSpc>
                <a:spcPct val="100000"/>
              </a:lnSpc>
            </a:pPr>
            <a:r>
              <a:rPr lang="zh-TW" sz="2800" b="1" strike="noStrike" spc="-1" dirty="0">
                <a:solidFill>
                  <a:schemeClr val="accent1">
                    <a:lumMod val="75000"/>
                  </a:schemeClr>
                </a:solidFill>
                <a:latin typeface="微軟正黑體"/>
                <a:ea typeface="微軟正黑體"/>
              </a:rPr>
              <a:t>具體改變教學現場的策略</a:t>
            </a:r>
            <a:endParaRPr lang="en-US" sz="2800" b="0" strike="noStrike" spc="-1" dirty="0">
              <a:solidFill>
                <a:schemeClr val="accent1">
                  <a:lumMod val="75000"/>
                </a:schemeClr>
              </a:solidFill>
              <a:latin typeface="Calibri"/>
            </a:endParaRPr>
          </a:p>
        </p:txBody>
      </p:sp>
      <p:sp>
        <p:nvSpPr>
          <p:cNvPr id="143" name="CustomShape 22"/>
          <p:cNvSpPr/>
          <p:nvPr/>
        </p:nvSpPr>
        <p:spPr>
          <a:xfrm>
            <a:off x="9048600" y="2976159"/>
            <a:ext cx="2085922" cy="614880"/>
          </a:xfrm>
          <a:prstGeom prst="rect">
            <a:avLst/>
          </a:prstGeom>
          <a:noFill/>
          <a:ln w="0">
            <a:noFill/>
          </a:ln>
        </p:spPr>
        <p:style>
          <a:lnRef idx="0">
            <a:scrgbClr r="0" g="0" b="0"/>
          </a:lnRef>
          <a:fillRef idx="0">
            <a:scrgbClr r="0" g="0" b="0"/>
          </a:fillRef>
          <a:effectRef idx="0">
            <a:scrgbClr r="0" g="0" b="0"/>
          </a:effectRef>
          <a:fontRef idx="minor"/>
        </p:style>
        <p:txBody>
          <a:bodyPr lIns="0" tIns="0" rIns="0" bIns="0">
            <a:noAutofit/>
          </a:bodyPr>
          <a:lstStyle/>
          <a:p>
            <a:pPr>
              <a:lnSpc>
                <a:spcPct val="100000"/>
              </a:lnSpc>
            </a:pPr>
            <a:r>
              <a:rPr lang="zh-TW" sz="2800" b="1" strike="noStrike" spc="-1" dirty="0">
                <a:solidFill>
                  <a:schemeClr val="accent2">
                    <a:lumMod val="75000"/>
                  </a:schemeClr>
                </a:solidFill>
                <a:latin typeface="微軟正黑體"/>
                <a:ea typeface="微軟正黑體"/>
              </a:rPr>
              <a:t>具有系統的觀察與分析</a:t>
            </a:r>
            <a:endParaRPr lang="en-US" sz="2800" b="0" strike="noStrike" spc="-1" dirty="0">
              <a:solidFill>
                <a:schemeClr val="accent2">
                  <a:lumMod val="75000"/>
                </a:schemeClr>
              </a:solidFill>
              <a:latin typeface="Calibri"/>
            </a:endParaRPr>
          </a:p>
        </p:txBody>
      </p:sp>
      <p:sp>
        <p:nvSpPr>
          <p:cNvPr id="144" name="CustomShape 23"/>
          <p:cNvSpPr/>
          <p:nvPr/>
        </p:nvSpPr>
        <p:spPr>
          <a:xfrm>
            <a:off x="8497440" y="3176608"/>
            <a:ext cx="319320" cy="303480"/>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chemeClr val="accent2">
              <a:lumMod val="75000"/>
            </a:schemeClr>
          </a:solidFill>
          <a:ln w="0">
            <a:noFill/>
          </a:ln>
        </p:spPr>
        <p:style>
          <a:lnRef idx="0">
            <a:scrgbClr r="0" g="0" b="0"/>
          </a:lnRef>
          <a:fillRef idx="0">
            <a:scrgbClr r="0" g="0" b="0"/>
          </a:fillRef>
          <a:effectRef idx="0">
            <a:scrgbClr r="0" g="0" b="0"/>
          </a:effectRef>
          <a:fontRef idx="minor"/>
        </p:style>
        <p:txBody>
          <a:bodyPr/>
          <a:lstStyle/>
          <a:p>
            <a:endParaRPr lang="zh-TW" altLang="en-US">
              <a:solidFill>
                <a:schemeClr val="accent2">
                  <a:lumMod val="75000"/>
                </a:schemeClr>
              </a:solidFill>
            </a:endParaRPr>
          </a:p>
        </p:txBody>
      </p:sp>
      <p:sp>
        <p:nvSpPr>
          <p:cNvPr id="145" name="CustomShape 24"/>
          <p:cNvSpPr/>
          <p:nvPr/>
        </p:nvSpPr>
        <p:spPr>
          <a:xfrm>
            <a:off x="9016200" y="4236300"/>
            <a:ext cx="2276196" cy="1257251"/>
          </a:xfrm>
          <a:prstGeom prst="rect">
            <a:avLst/>
          </a:prstGeom>
          <a:noFill/>
          <a:ln w="0">
            <a:noFill/>
          </a:ln>
        </p:spPr>
        <p:style>
          <a:lnRef idx="0">
            <a:scrgbClr r="0" g="0" b="0"/>
          </a:lnRef>
          <a:fillRef idx="0">
            <a:scrgbClr r="0" g="0" b="0"/>
          </a:fillRef>
          <a:effectRef idx="0">
            <a:scrgbClr r="0" g="0" b="0"/>
          </a:effectRef>
          <a:fontRef idx="minor"/>
        </p:style>
        <p:txBody>
          <a:bodyPr lIns="0" tIns="0" rIns="0" bIns="0">
            <a:noAutofit/>
          </a:bodyPr>
          <a:lstStyle/>
          <a:p>
            <a:pPr>
              <a:lnSpc>
                <a:spcPct val="100000"/>
              </a:lnSpc>
            </a:pPr>
            <a:r>
              <a:rPr lang="zh-TW" sz="2800" b="1" strike="noStrike" spc="-1" dirty="0">
                <a:solidFill>
                  <a:schemeClr val="accent2">
                    <a:lumMod val="75000"/>
                  </a:schemeClr>
                </a:solidFill>
                <a:latin typeface="微軟正黑體"/>
                <a:ea typeface="微軟正黑體"/>
              </a:rPr>
              <a:t>避免焦點模糊的綜合印象</a:t>
            </a:r>
            <a:endParaRPr lang="en-US" sz="2800" b="0" strike="noStrike" spc="-1" dirty="0">
              <a:solidFill>
                <a:schemeClr val="accent2">
                  <a:lumMod val="75000"/>
                </a:schemeClr>
              </a:solidFill>
              <a:latin typeface="Calibri"/>
            </a:endParaRPr>
          </a:p>
        </p:txBody>
      </p:sp>
      <p:sp>
        <p:nvSpPr>
          <p:cNvPr id="146" name="CustomShape 25"/>
          <p:cNvSpPr/>
          <p:nvPr/>
        </p:nvSpPr>
        <p:spPr>
          <a:xfrm>
            <a:off x="8497440" y="4491698"/>
            <a:ext cx="319320" cy="303480"/>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chemeClr val="accent2">
              <a:lumMod val="75000"/>
            </a:schemeClr>
          </a:solidFill>
          <a:ln w="0">
            <a:noFill/>
          </a:ln>
        </p:spPr>
        <p:style>
          <a:lnRef idx="0">
            <a:scrgbClr r="0" g="0" b="0"/>
          </a:lnRef>
          <a:fillRef idx="0">
            <a:scrgbClr r="0" g="0" b="0"/>
          </a:fillRef>
          <a:effectRef idx="0">
            <a:scrgbClr r="0" g="0" b="0"/>
          </a:effectRef>
          <a:fontRef idx="minor"/>
        </p:style>
        <p:txBody>
          <a:bodyPr/>
          <a:lstStyle/>
          <a:p>
            <a:endParaRPr lang="zh-TW" altLang="en-US"/>
          </a:p>
        </p:txBody>
      </p:sp>
      <p:sp>
        <p:nvSpPr>
          <p:cNvPr id="147" name="CustomShape 26"/>
          <p:cNvSpPr/>
          <p:nvPr/>
        </p:nvSpPr>
        <p:spPr>
          <a:xfrm>
            <a:off x="8999669" y="5616565"/>
            <a:ext cx="2585690" cy="541028"/>
          </a:xfrm>
          <a:prstGeom prst="rect">
            <a:avLst/>
          </a:prstGeom>
          <a:noFill/>
          <a:ln w="0">
            <a:noFill/>
          </a:ln>
        </p:spPr>
        <p:style>
          <a:lnRef idx="0">
            <a:scrgbClr r="0" g="0" b="0"/>
          </a:lnRef>
          <a:fillRef idx="0">
            <a:scrgbClr r="0" g="0" b="0"/>
          </a:fillRef>
          <a:effectRef idx="0">
            <a:scrgbClr r="0" g="0" b="0"/>
          </a:effectRef>
          <a:fontRef idx="minor"/>
        </p:style>
        <p:txBody>
          <a:bodyPr lIns="0" tIns="0" rIns="0" bIns="0">
            <a:noAutofit/>
          </a:bodyPr>
          <a:lstStyle/>
          <a:p>
            <a:pPr>
              <a:lnSpc>
                <a:spcPct val="100000"/>
              </a:lnSpc>
            </a:pPr>
            <a:r>
              <a:rPr lang="zh-TW" sz="2800" b="1" strike="noStrike" spc="-1" dirty="0">
                <a:solidFill>
                  <a:schemeClr val="accent2">
                    <a:lumMod val="75000"/>
                  </a:schemeClr>
                </a:solidFill>
                <a:latin typeface="微軟正黑體"/>
                <a:ea typeface="微軟正黑體"/>
              </a:rPr>
              <a:t>避免籠統的感覺</a:t>
            </a:r>
            <a:endParaRPr lang="en-US" sz="2800" b="0" strike="noStrike" spc="-1" dirty="0">
              <a:solidFill>
                <a:schemeClr val="accent2">
                  <a:lumMod val="75000"/>
                </a:schemeClr>
              </a:solidFill>
              <a:latin typeface="Calibri"/>
            </a:endParaRPr>
          </a:p>
        </p:txBody>
      </p:sp>
      <p:sp>
        <p:nvSpPr>
          <p:cNvPr id="148" name="CustomShape 27"/>
          <p:cNvSpPr/>
          <p:nvPr/>
        </p:nvSpPr>
        <p:spPr>
          <a:xfrm>
            <a:off x="8500940" y="5616565"/>
            <a:ext cx="319320" cy="303480"/>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chemeClr val="accent2">
              <a:lumMod val="75000"/>
            </a:schemeClr>
          </a:solidFill>
          <a:ln w="0">
            <a:noFill/>
          </a:ln>
        </p:spPr>
        <p:style>
          <a:lnRef idx="0">
            <a:scrgbClr r="0" g="0" b="0"/>
          </a:lnRef>
          <a:fillRef idx="0">
            <a:scrgbClr r="0" g="0" b="0"/>
          </a:fillRef>
          <a:effectRef idx="0">
            <a:scrgbClr r="0" g="0" b="0"/>
          </a:effectRef>
          <a:fontRef idx="minor"/>
        </p:style>
        <p:txBody>
          <a:bodyPr/>
          <a:lstStyle/>
          <a:p>
            <a:endParaRPr lang="zh-TW" altLang="en-US"/>
          </a:p>
        </p:txBody>
      </p:sp>
      <p:sp>
        <p:nvSpPr>
          <p:cNvPr id="149" name="TextShape 28"/>
          <p:cNvSpPr/>
          <p:nvPr/>
        </p:nvSpPr>
        <p:spPr>
          <a:xfrm>
            <a:off x="1580967" y="369909"/>
            <a:ext cx="8978630" cy="13248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gn="ctr">
              <a:lnSpc>
                <a:spcPct val="90000"/>
              </a:lnSpc>
            </a:pPr>
            <a:r>
              <a:rPr lang="zh-TW" sz="4800" b="1" strike="noStrike" spc="-1" dirty="0">
                <a:solidFill>
                  <a:schemeClr val="tx2">
                    <a:lumMod val="75000"/>
                  </a:schemeClr>
                </a:solidFill>
                <a:effectLst>
                  <a:outerShdw blurRad="50800" dist="38100" dir="2700000" algn="tl" rotWithShape="0">
                    <a:prstClr val="black">
                      <a:alpha val="40000"/>
                    </a:prstClr>
                  </a:outerShdw>
                </a:effectLst>
                <a:latin typeface="微軟正黑體"/>
                <a:ea typeface="微軟正黑體"/>
              </a:rPr>
              <a:t>最重要的兩件事</a:t>
            </a:r>
            <a:endParaRPr lang="en-US" sz="4800" b="0" strike="noStrike" spc="-1" dirty="0">
              <a:solidFill>
                <a:schemeClr val="tx2">
                  <a:lumMod val="75000"/>
                </a:schemeClr>
              </a:solidFill>
              <a:effectLst>
                <a:outerShdw blurRad="50800" dist="38100" dir="2700000" algn="tl" rotWithShape="0">
                  <a:prstClr val="black">
                    <a:alpha val="40000"/>
                  </a:prstClr>
                </a:outerShdw>
              </a:effectLst>
              <a:latin typeface="Calibri"/>
            </a:endParaRPr>
          </a:p>
        </p:txBody>
      </p:sp>
      <p:sp>
        <p:nvSpPr>
          <p:cNvPr id="154" name="CustomShape 29"/>
          <p:cNvSpPr/>
          <p:nvPr/>
        </p:nvSpPr>
        <p:spPr>
          <a:xfrm>
            <a:off x="1204767" y="2239740"/>
            <a:ext cx="376200" cy="6454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pPr>
            <a:r>
              <a:rPr lang="en-US" sz="3600" b="1" strike="noStrike" spc="-1" dirty="0">
                <a:solidFill>
                  <a:schemeClr val="accent2">
                    <a:lumMod val="75000"/>
                  </a:schemeClr>
                </a:solidFill>
                <a:latin typeface="Arial"/>
                <a:ea typeface="DejaVu Sans"/>
              </a:rPr>
              <a:t>A</a:t>
            </a:r>
            <a:endParaRPr lang="en-US" sz="3600" b="0" strike="noStrike" spc="-1" dirty="0">
              <a:solidFill>
                <a:schemeClr val="accent2">
                  <a:lumMod val="75000"/>
                </a:schemeClr>
              </a:solidFill>
              <a:latin typeface="Calibri"/>
            </a:endParaRPr>
          </a:p>
        </p:txBody>
      </p:sp>
      <p:sp>
        <p:nvSpPr>
          <p:cNvPr id="155" name="CustomShape 30"/>
          <p:cNvSpPr/>
          <p:nvPr/>
        </p:nvSpPr>
        <p:spPr>
          <a:xfrm>
            <a:off x="8355600" y="2253240"/>
            <a:ext cx="376200" cy="6454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pPr>
            <a:r>
              <a:rPr lang="en-US" sz="3600" b="1" strike="noStrike" spc="-1" dirty="0">
                <a:solidFill>
                  <a:schemeClr val="accent1">
                    <a:lumMod val="75000"/>
                  </a:schemeClr>
                </a:solidFill>
                <a:latin typeface="Arial"/>
                <a:ea typeface="DejaVu Sans"/>
              </a:rPr>
              <a:t>B</a:t>
            </a:r>
            <a:endParaRPr lang="en-US" sz="3600" b="0" strike="noStrike" spc="-1" dirty="0">
              <a:solidFill>
                <a:schemeClr val="accent1">
                  <a:lumMod val="75000"/>
                </a:schemeClr>
              </a:solidFill>
              <a:latin typeface="Calibri"/>
            </a:endParaRPr>
          </a:p>
        </p:txBody>
      </p:sp>
      <p:cxnSp>
        <p:nvCxnSpPr>
          <p:cNvPr id="32" name="直線接點 31"/>
          <p:cNvCxnSpPr/>
          <p:nvPr/>
        </p:nvCxnSpPr>
        <p:spPr>
          <a:xfrm>
            <a:off x="1830561" y="1354680"/>
            <a:ext cx="9168938" cy="0"/>
          </a:xfrm>
          <a:prstGeom prst="line">
            <a:avLst/>
          </a:prstGeom>
          <a:ln w="28575">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04888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3137314" y="2725593"/>
            <a:ext cx="5244217" cy="1014840"/>
            <a:chOff x="2988720" y="2892600"/>
            <a:chExt cx="4208964" cy="1014840"/>
          </a:xfrm>
        </p:grpSpPr>
        <p:sp>
          <p:nvSpPr>
            <p:cNvPr id="5" name="CustomShape 4"/>
            <p:cNvSpPr/>
            <p:nvPr/>
          </p:nvSpPr>
          <p:spPr>
            <a:xfrm>
              <a:off x="4297318" y="2892600"/>
              <a:ext cx="2900366" cy="1014840"/>
            </a:xfrm>
            <a:prstGeom prst="rect">
              <a:avLst/>
            </a:prstGeom>
            <a:noFill/>
            <a:ln w="0">
              <a:noFill/>
            </a:ln>
          </p:spPr>
          <p:style>
            <a:lnRef idx="0">
              <a:scrgbClr r="0" g="0" b="0"/>
            </a:lnRef>
            <a:fillRef idx="0">
              <a:scrgbClr r="0" g="0" b="0"/>
            </a:fillRef>
            <a:effectRef idx="0">
              <a:scrgbClr r="0" g="0" b="0"/>
            </a:effectRef>
            <a:fontRef idx="minor"/>
          </p:style>
          <p:txBody>
            <a:bodyPr lIns="108000" tIns="45000" rIns="108000" bIns="4500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TW" altLang="en-US" sz="6600" b="1" i="0" u="none" strike="noStrike" kern="1200" cap="none" spc="-1" normalizeH="0" baseline="0" noProof="0" dirty="0">
                  <a:ln>
                    <a:noFill/>
                  </a:ln>
                  <a:solidFill>
                    <a:srgbClr val="000000"/>
                  </a:solidFill>
                  <a:effectLst>
                    <a:outerShdw blurRad="60007" dist="200025" dir="15000000" sy="30000" kx="-1800000" algn="bl" rotWithShape="0">
                      <a:prstClr val="black">
                        <a:alpha val="32000"/>
                      </a:prstClr>
                    </a:outerShdw>
                  </a:effectLst>
                  <a:uLnTx/>
                  <a:uFillTx/>
                  <a:latin typeface="微軟正黑體"/>
                  <a:ea typeface="微軟正黑體"/>
                  <a:cs typeface="+mn-cs"/>
                </a:rPr>
                <a:t>計畫現況</a:t>
              </a:r>
              <a:endParaRPr kumimoji="0" lang="en-US" sz="6600" b="0" i="0" u="none" strike="noStrike" kern="1200" cap="none" spc="-1" normalizeH="0" baseline="0" noProof="0" dirty="0">
                <a:ln>
                  <a:noFill/>
                </a:ln>
                <a:solidFill>
                  <a:prstClr val="black"/>
                </a:solidFill>
                <a:effectLst>
                  <a:outerShdw blurRad="60007" dist="200025" dir="15000000" sy="30000" kx="-1800000" algn="bl" rotWithShape="0">
                    <a:prstClr val="black">
                      <a:alpha val="32000"/>
                    </a:prstClr>
                  </a:outerShdw>
                </a:effectLst>
                <a:uLnTx/>
                <a:uFillTx/>
                <a:latin typeface="Calibri"/>
                <a:ea typeface="+mn-ea"/>
                <a:cs typeface="+mn-cs"/>
              </a:endParaRPr>
            </a:p>
          </p:txBody>
        </p:sp>
        <p:sp>
          <p:nvSpPr>
            <p:cNvPr id="6" name="CustomShape 5"/>
            <p:cNvSpPr/>
            <p:nvPr/>
          </p:nvSpPr>
          <p:spPr>
            <a:xfrm>
              <a:off x="2988720" y="2892600"/>
              <a:ext cx="1137600" cy="1014840"/>
            </a:xfrm>
            <a:prstGeom prst="rect">
              <a:avLst/>
            </a:prstGeom>
            <a:noFill/>
            <a:ln w="0">
              <a:noFill/>
            </a:ln>
          </p:spPr>
          <p:style>
            <a:lnRef idx="0">
              <a:scrgbClr r="0" g="0" b="0"/>
            </a:lnRef>
            <a:fillRef idx="0">
              <a:scrgbClr r="0" g="0" b="0"/>
            </a:fillRef>
            <a:effectRef idx="0">
              <a:scrgbClr r="0" g="0" b="0"/>
            </a:effectRef>
            <a:fontRef idx="minor"/>
          </p:style>
          <p:txBody>
            <a:bodyPr lIns="108000" tIns="45000" rIns="108000" bIns="4500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6600" b="1" i="0" u="none" strike="noStrike" kern="1200" cap="none" spc="-1" normalizeH="0" baseline="0" noProof="0" dirty="0">
                  <a:ln>
                    <a:noFill/>
                  </a:ln>
                  <a:solidFill>
                    <a:srgbClr val="000000"/>
                  </a:solidFill>
                  <a:effectLst>
                    <a:outerShdw blurRad="60007" dist="200025" dir="15000000" sy="30000" kx="-1800000" algn="bl" rotWithShape="0">
                      <a:prstClr val="black">
                        <a:alpha val="32000"/>
                      </a:prstClr>
                    </a:outerShdw>
                  </a:effectLst>
                  <a:uLnTx/>
                  <a:uFillTx/>
                  <a:latin typeface="微軟正黑體"/>
                  <a:ea typeface="微軟正黑體"/>
                  <a:cs typeface="+mn-cs"/>
                </a:rPr>
                <a:t>0</a:t>
              </a:r>
              <a:r>
                <a:rPr kumimoji="0" lang="en-US" altLang="zh-TW" sz="6600" b="1" i="0" u="none" strike="noStrike" kern="1200" cap="none" spc="-1" normalizeH="0" baseline="0" noProof="0" dirty="0">
                  <a:ln>
                    <a:noFill/>
                  </a:ln>
                  <a:solidFill>
                    <a:srgbClr val="000000"/>
                  </a:solidFill>
                  <a:effectLst>
                    <a:outerShdw blurRad="60007" dist="200025" dir="15000000" sy="30000" kx="-1800000" algn="bl" rotWithShape="0">
                      <a:prstClr val="black">
                        <a:alpha val="32000"/>
                      </a:prstClr>
                    </a:outerShdw>
                  </a:effectLst>
                  <a:uLnTx/>
                  <a:uFillTx/>
                  <a:latin typeface="微軟正黑體"/>
                  <a:ea typeface="微軟正黑體"/>
                  <a:cs typeface="+mn-cs"/>
                </a:rPr>
                <a:t>2</a:t>
              </a:r>
              <a:endParaRPr kumimoji="0" lang="en-US" sz="6600" b="0" i="0" u="none" strike="noStrike" kern="1200" cap="none" spc="-1" normalizeH="0" baseline="0" noProof="0" dirty="0">
                <a:ln>
                  <a:noFill/>
                </a:ln>
                <a:solidFill>
                  <a:prstClr val="black"/>
                </a:solidFill>
                <a:effectLst>
                  <a:outerShdw blurRad="60007" dist="200025" dir="15000000" sy="30000" kx="-1800000" algn="bl" rotWithShape="0">
                    <a:prstClr val="black">
                      <a:alpha val="32000"/>
                    </a:prstClr>
                  </a:outerShdw>
                </a:effectLst>
                <a:uLnTx/>
                <a:uFillTx/>
                <a:latin typeface="Calibri"/>
                <a:ea typeface="+mn-ea"/>
                <a:cs typeface="+mn-cs"/>
              </a:endParaRPr>
            </a:p>
          </p:txBody>
        </p:sp>
      </p:grpSp>
      <p:cxnSp>
        <p:nvCxnSpPr>
          <p:cNvPr id="7" name="直線接點 6"/>
          <p:cNvCxnSpPr/>
          <p:nvPr/>
        </p:nvCxnSpPr>
        <p:spPr>
          <a:xfrm>
            <a:off x="1546167" y="3740433"/>
            <a:ext cx="9168938" cy="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390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圖片 22"/>
          <p:cNvPicPr>
            <a:picLocks noChangeAspect="1"/>
          </p:cNvPicPr>
          <p:nvPr/>
        </p:nvPicPr>
        <p:blipFill>
          <a:blip r:embed="rId2"/>
          <a:stretch>
            <a:fillRect/>
          </a:stretch>
        </p:blipFill>
        <p:spPr>
          <a:xfrm>
            <a:off x="1255722" y="1882150"/>
            <a:ext cx="9680553" cy="4261975"/>
          </a:xfrm>
          <a:prstGeom prst="rect">
            <a:avLst/>
          </a:prstGeom>
        </p:spPr>
      </p:pic>
      <p:sp>
        <p:nvSpPr>
          <p:cNvPr id="3" name="TextShape 28"/>
          <p:cNvSpPr/>
          <p:nvPr/>
        </p:nvSpPr>
        <p:spPr>
          <a:xfrm>
            <a:off x="1580967" y="369909"/>
            <a:ext cx="8978630" cy="13248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gn="ctr">
              <a:lnSpc>
                <a:spcPct val="90000"/>
              </a:lnSpc>
            </a:pPr>
            <a:r>
              <a:rPr lang="zh-TW" altLang="en-US" sz="4800" b="1" spc="-1" dirty="0">
                <a:solidFill>
                  <a:schemeClr val="tx2">
                    <a:lumMod val="75000"/>
                  </a:schemeClr>
                </a:solidFill>
                <a:effectLst>
                  <a:outerShdw blurRad="50800" dist="38100" dir="5400000" algn="t" rotWithShape="0">
                    <a:prstClr val="black">
                      <a:alpha val="40000"/>
                    </a:prstClr>
                  </a:outerShdw>
                </a:effectLst>
                <a:latin typeface="微軟正黑體"/>
                <a:ea typeface="微軟正黑體"/>
              </a:rPr>
              <a:t>專案辦公室職能</a:t>
            </a:r>
            <a:endParaRPr lang="en-US" sz="4800" b="0" strike="noStrike" spc="-1" dirty="0">
              <a:solidFill>
                <a:schemeClr val="tx2">
                  <a:lumMod val="75000"/>
                </a:schemeClr>
              </a:solidFill>
              <a:effectLst>
                <a:outerShdw blurRad="50800" dist="38100" dir="5400000" algn="t" rotWithShape="0">
                  <a:prstClr val="black">
                    <a:alpha val="40000"/>
                  </a:prstClr>
                </a:outerShdw>
              </a:effectLst>
              <a:latin typeface="Calibri"/>
            </a:endParaRPr>
          </a:p>
        </p:txBody>
      </p:sp>
      <p:cxnSp>
        <p:nvCxnSpPr>
          <p:cNvPr id="4" name="直線接點 3"/>
          <p:cNvCxnSpPr/>
          <p:nvPr/>
        </p:nvCxnSpPr>
        <p:spPr>
          <a:xfrm>
            <a:off x="1830561" y="1354680"/>
            <a:ext cx="9168938" cy="0"/>
          </a:xfrm>
          <a:prstGeom prst="line">
            <a:avLst/>
          </a:prstGeom>
          <a:ln w="28575">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7890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內容版面配置區 3"/>
          <p:cNvGraphicFramePr>
            <a:graphicFrameLocks noGrp="1"/>
          </p:cNvGraphicFramePr>
          <p:nvPr>
            <p:ph idx="1"/>
          </p:nvPr>
        </p:nvGraphicFramePr>
        <p:xfrm>
          <a:off x="856741" y="1600200"/>
          <a:ext cx="10012541" cy="4541808"/>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Shape 28"/>
          <p:cNvSpPr/>
          <p:nvPr/>
        </p:nvSpPr>
        <p:spPr>
          <a:xfrm>
            <a:off x="1580967" y="369909"/>
            <a:ext cx="8978630" cy="13248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gn="ctr">
              <a:lnSpc>
                <a:spcPct val="90000"/>
              </a:lnSpc>
            </a:pPr>
            <a:r>
              <a:rPr lang="zh-TW" altLang="en-US" sz="4800" b="1" spc="-1" dirty="0">
                <a:solidFill>
                  <a:schemeClr val="tx2">
                    <a:lumMod val="75000"/>
                  </a:schemeClr>
                </a:solidFill>
                <a:effectLst>
                  <a:outerShdw blurRad="50800" dist="38100" dir="5400000" algn="t" rotWithShape="0">
                    <a:prstClr val="black">
                      <a:alpha val="40000"/>
                    </a:prstClr>
                  </a:outerShdw>
                </a:effectLst>
                <a:latin typeface="微軟正黑體"/>
                <a:ea typeface="微軟正黑體"/>
              </a:rPr>
              <a:t>計畫申請暨補助案件逐年成長</a:t>
            </a:r>
            <a:endParaRPr lang="en-US" sz="4800" b="0" strike="noStrike" spc="-1" dirty="0">
              <a:solidFill>
                <a:schemeClr val="tx2">
                  <a:lumMod val="75000"/>
                </a:schemeClr>
              </a:solidFill>
              <a:effectLst>
                <a:outerShdw blurRad="50800" dist="38100" dir="5400000" algn="t" rotWithShape="0">
                  <a:prstClr val="black">
                    <a:alpha val="40000"/>
                  </a:prstClr>
                </a:outerShdw>
              </a:effectLst>
              <a:latin typeface="Calibri"/>
            </a:endParaRPr>
          </a:p>
        </p:txBody>
      </p:sp>
      <p:cxnSp>
        <p:nvCxnSpPr>
          <p:cNvPr id="6" name="直線接點 5"/>
          <p:cNvCxnSpPr/>
          <p:nvPr/>
        </p:nvCxnSpPr>
        <p:spPr>
          <a:xfrm>
            <a:off x="1830561" y="1354680"/>
            <a:ext cx="9168938" cy="0"/>
          </a:xfrm>
          <a:prstGeom prst="line">
            <a:avLst/>
          </a:prstGeom>
          <a:ln w="28575">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7" name="文字方塊 6"/>
          <p:cNvSpPr txBox="1"/>
          <p:nvPr/>
        </p:nvSpPr>
        <p:spPr>
          <a:xfrm>
            <a:off x="4055948" y="6283325"/>
            <a:ext cx="4028667" cy="338554"/>
          </a:xfrm>
          <a:prstGeom prst="rect">
            <a:avLst/>
          </a:prstGeom>
          <a:noFill/>
        </p:spPr>
        <p:txBody>
          <a:bodyPr wrap="none" rtlCol="0">
            <a:spAutoFit/>
          </a:bodyPr>
          <a:lstStyle/>
          <a:p>
            <a:r>
              <a:rPr lang="zh-TW" altLang="en-US" sz="1600" dirty="0">
                <a:latin typeface="微軟正黑體" panose="020B0604030504040204" pitchFamily="34" charset="-120"/>
                <a:ea typeface="微軟正黑體" panose="020B0604030504040204" pitchFamily="34" charset="-120"/>
              </a:rPr>
              <a:t>資料來源：</a:t>
            </a:r>
            <a:r>
              <a:rPr lang="en-US" altLang="zh-TW" sz="1600" dirty="0">
                <a:latin typeface="微軟正黑體" panose="020B0604030504040204" pitchFamily="34" charset="-120"/>
                <a:ea typeface="微軟正黑體" panose="020B0604030504040204" pitchFamily="34" charset="-120"/>
              </a:rPr>
              <a:t>114</a:t>
            </a:r>
            <a:r>
              <a:rPr lang="zh-TW" altLang="en-US" sz="1600" dirty="0">
                <a:latin typeface="微軟正黑體" panose="020B0604030504040204" pitchFamily="34" charset="-120"/>
                <a:ea typeface="微軟正黑體" panose="020B0604030504040204" pitchFamily="34" charset="-120"/>
              </a:rPr>
              <a:t>年度徵件說明會高教司簡報</a:t>
            </a:r>
          </a:p>
        </p:txBody>
      </p:sp>
    </p:spTree>
    <p:extLst>
      <p:ext uri="{BB962C8B-B14F-4D97-AF65-F5344CB8AC3E}">
        <p14:creationId xmlns:p14="http://schemas.microsoft.com/office/powerpoint/2010/main" val="33928368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a:extLst>
              <a:ext uri="{FF2B5EF4-FFF2-40B4-BE49-F238E27FC236}">
                <a16:creationId xmlns:a16="http://schemas.microsoft.com/office/drawing/2014/main" id="{D5E04DB8-0096-4473-98B7-1F644FBBFA2D}"/>
              </a:ext>
            </a:extLst>
          </p:cNvPr>
          <p:cNvGraphicFramePr>
            <a:graphicFrameLocks noGrp="1"/>
          </p:cNvGraphicFramePr>
          <p:nvPr>
            <p:extLst>
              <p:ext uri="{D42A27DB-BD31-4B8C-83A1-F6EECF244321}">
                <p14:modId xmlns:p14="http://schemas.microsoft.com/office/powerpoint/2010/main" val="1777359380"/>
              </p:ext>
            </p:extLst>
          </p:nvPr>
        </p:nvGraphicFramePr>
        <p:xfrm>
          <a:off x="664199" y="2151781"/>
          <a:ext cx="10812164" cy="3674472"/>
        </p:xfrm>
        <a:graphic>
          <a:graphicData uri="http://schemas.openxmlformats.org/drawingml/2006/table">
            <a:tbl>
              <a:tblPr firstRow="1" bandRow="1">
                <a:tableStyleId>{5C22544A-7EE6-4342-B048-85BDC9FD1C3A}</a:tableStyleId>
              </a:tblPr>
              <a:tblGrid>
                <a:gridCol w="1268152">
                  <a:extLst>
                    <a:ext uri="{9D8B030D-6E8A-4147-A177-3AD203B41FA5}">
                      <a16:colId xmlns:a16="http://schemas.microsoft.com/office/drawing/2014/main" val="2754736778"/>
                    </a:ext>
                  </a:extLst>
                </a:gridCol>
                <a:gridCol w="2120892">
                  <a:extLst>
                    <a:ext uri="{9D8B030D-6E8A-4147-A177-3AD203B41FA5}">
                      <a16:colId xmlns:a16="http://schemas.microsoft.com/office/drawing/2014/main" val="1991031379"/>
                    </a:ext>
                  </a:extLst>
                </a:gridCol>
                <a:gridCol w="2773473">
                  <a:extLst>
                    <a:ext uri="{9D8B030D-6E8A-4147-A177-3AD203B41FA5}">
                      <a16:colId xmlns:a16="http://schemas.microsoft.com/office/drawing/2014/main" val="1002795611"/>
                    </a:ext>
                  </a:extLst>
                </a:gridCol>
                <a:gridCol w="2332981">
                  <a:extLst>
                    <a:ext uri="{9D8B030D-6E8A-4147-A177-3AD203B41FA5}">
                      <a16:colId xmlns:a16="http://schemas.microsoft.com/office/drawing/2014/main" val="400820576"/>
                    </a:ext>
                  </a:extLst>
                </a:gridCol>
                <a:gridCol w="2316666">
                  <a:extLst>
                    <a:ext uri="{9D8B030D-6E8A-4147-A177-3AD203B41FA5}">
                      <a16:colId xmlns:a16="http://schemas.microsoft.com/office/drawing/2014/main" val="404351405"/>
                    </a:ext>
                  </a:extLst>
                </a:gridCol>
              </a:tblGrid>
              <a:tr h="570735">
                <a:tc>
                  <a:txBody>
                    <a:bodyPr/>
                    <a:lstStyle/>
                    <a:p>
                      <a:pPr algn="ctr"/>
                      <a:r>
                        <a:rPr lang="zh-TW" altLang="en-US" dirty="0">
                          <a:latin typeface="微軟正黑體" panose="020B0604030504040204" pitchFamily="34" charset="-120"/>
                          <a:ea typeface="微軟正黑體" panose="020B0604030504040204" pitchFamily="34" charset="-120"/>
                        </a:rPr>
                        <a:t>年度</a:t>
                      </a:r>
                      <a:endParaRPr lang="en-US" altLang="zh-TW"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補助計畫經費</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補助學校行政經費</a:t>
                      </a:r>
                      <a:endParaRPr lang="en-US" altLang="zh-TW" dirty="0">
                        <a:latin typeface="微軟正黑體" panose="020B0604030504040204" pitchFamily="34" charset="-120"/>
                        <a:ea typeface="微軟正黑體" panose="020B0604030504040204" pitchFamily="34" charset="-120"/>
                      </a:endParaRPr>
                    </a:p>
                    <a:p>
                      <a:pPr algn="ct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以補助</a:t>
                      </a:r>
                      <a:r>
                        <a:rPr lang="en-US" altLang="zh-TW" dirty="0">
                          <a:latin typeface="微軟正黑體" panose="020B0604030504040204" pitchFamily="34" charset="-120"/>
                          <a:ea typeface="微軟正黑體" panose="020B0604030504040204" pitchFamily="34" charset="-120"/>
                        </a:rPr>
                        <a:t>15%</a:t>
                      </a:r>
                      <a:r>
                        <a:rPr lang="zh-TW" altLang="en-US" dirty="0">
                          <a:latin typeface="微軟正黑體" panose="020B0604030504040204" pitchFamily="34" charset="-120"/>
                          <a:ea typeface="微軟正黑體" panose="020B0604030504040204" pitchFamily="34" charset="-120"/>
                        </a:rPr>
                        <a:t>計算</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補助博士生擔任助理</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總經費</a:t>
                      </a:r>
                    </a:p>
                  </a:txBody>
                  <a:tcPr anchor="ctr"/>
                </a:tc>
                <a:extLst>
                  <a:ext uri="{0D108BD9-81ED-4DB2-BD59-A6C34878D82A}">
                    <a16:rowId xmlns:a16="http://schemas.microsoft.com/office/drawing/2014/main" val="801627381"/>
                  </a:ext>
                </a:extLst>
              </a:tr>
              <a:tr h="383812">
                <a:tc>
                  <a:txBody>
                    <a:bodyPr/>
                    <a:lstStyle/>
                    <a:p>
                      <a:pPr algn="ctr"/>
                      <a:r>
                        <a:rPr lang="en-US" altLang="zh-TW" dirty="0">
                          <a:latin typeface="微軟正黑體" panose="020B0604030504040204" pitchFamily="34" charset="-120"/>
                          <a:ea typeface="微軟正黑體" panose="020B0604030504040204" pitchFamily="34" charset="-120"/>
                        </a:rPr>
                        <a:t>107</a:t>
                      </a:r>
                      <a:r>
                        <a:rPr lang="zh-TW" altLang="en-US" dirty="0">
                          <a:latin typeface="微軟正黑體" panose="020B0604030504040204" pitchFamily="34" charset="-120"/>
                          <a:ea typeface="微軟正黑體" panose="020B0604030504040204" pitchFamily="34" charset="-120"/>
                        </a:rPr>
                        <a:t>年</a:t>
                      </a:r>
                      <a:endParaRPr lang="en-US" altLang="zh-TW" dirty="0">
                        <a:latin typeface="微軟正黑體" panose="020B0604030504040204" pitchFamily="34" charset="-120"/>
                        <a:ea typeface="微軟正黑體" panose="020B0604030504040204" pitchFamily="34" charset="-120"/>
                      </a:endParaRPr>
                    </a:p>
                  </a:txBody>
                  <a:tcPr/>
                </a:tc>
                <a:tc>
                  <a:txBody>
                    <a:bodyPr/>
                    <a:lstStyle/>
                    <a:p>
                      <a:pPr algn="ctr"/>
                      <a:r>
                        <a:rPr lang="en-US" altLang="zh-TW" dirty="0">
                          <a:latin typeface="微軟正黑體" panose="020B0604030504040204" pitchFamily="34" charset="-120"/>
                          <a:ea typeface="微軟正黑體" panose="020B0604030504040204" pitchFamily="34" charset="-120"/>
                        </a:rPr>
                        <a:t>2.6</a:t>
                      </a:r>
                      <a:r>
                        <a:rPr lang="zh-TW" altLang="en-US" dirty="0">
                          <a:latin typeface="微軟正黑體" panose="020B0604030504040204" pitchFamily="34" charset="-120"/>
                          <a:ea typeface="微軟正黑體" panose="020B0604030504040204" pitchFamily="34" charset="-120"/>
                        </a:rPr>
                        <a:t>億元</a:t>
                      </a:r>
                    </a:p>
                  </a:txBody>
                  <a:tcPr/>
                </a:tc>
                <a:tc>
                  <a:txBody>
                    <a:bodyPr/>
                    <a:lstStyle/>
                    <a:p>
                      <a:pPr algn="ctr"/>
                      <a:r>
                        <a:rPr lang="en-US" altLang="zh-TW" dirty="0">
                          <a:latin typeface="微軟正黑體" panose="020B0604030504040204" pitchFamily="34" charset="-120"/>
                          <a:ea typeface="微軟正黑體" panose="020B0604030504040204" pitchFamily="34" charset="-120"/>
                        </a:rPr>
                        <a:t>0.4</a:t>
                      </a:r>
                      <a:r>
                        <a:rPr lang="zh-TW" altLang="en-US" dirty="0">
                          <a:latin typeface="微軟正黑體" panose="020B0604030504040204" pitchFamily="34" charset="-120"/>
                          <a:ea typeface="微軟正黑體" panose="020B0604030504040204" pitchFamily="34" charset="-120"/>
                        </a:rPr>
                        <a:t>億元</a:t>
                      </a:r>
                    </a:p>
                  </a:txBody>
                  <a:tcPr/>
                </a:tc>
                <a:tc>
                  <a:txBody>
                    <a:bodyPr/>
                    <a:lstStyle/>
                    <a:p>
                      <a:pPr algn="ct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zh-TW" dirty="0">
                          <a:latin typeface="微軟正黑體" panose="020B0604030504040204" pitchFamily="34" charset="-120"/>
                          <a:ea typeface="微軟正黑體" panose="020B0604030504040204" pitchFamily="34" charset="-120"/>
                        </a:rPr>
                        <a:t>3</a:t>
                      </a:r>
                      <a:r>
                        <a:rPr lang="zh-TW" altLang="en-US" dirty="0">
                          <a:latin typeface="微軟正黑體" panose="020B0604030504040204" pitchFamily="34" charset="-120"/>
                          <a:ea typeface="微軟正黑體" panose="020B0604030504040204" pitchFamily="34" charset="-120"/>
                        </a:rPr>
                        <a:t>億元</a:t>
                      </a:r>
                    </a:p>
                  </a:txBody>
                  <a:tcPr/>
                </a:tc>
                <a:extLst>
                  <a:ext uri="{0D108BD9-81ED-4DB2-BD59-A6C34878D82A}">
                    <a16:rowId xmlns:a16="http://schemas.microsoft.com/office/drawing/2014/main" val="624828389"/>
                  </a:ext>
                </a:extLst>
              </a:tr>
              <a:tr h="383812">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zh-TW" dirty="0">
                          <a:latin typeface="微軟正黑體" panose="020B0604030504040204" pitchFamily="34" charset="-120"/>
                          <a:ea typeface="微軟正黑體" panose="020B0604030504040204" pitchFamily="34" charset="-120"/>
                        </a:rPr>
                        <a:t>108</a:t>
                      </a:r>
                      <a:r>
                        <a:rPr lang="zh-TW" altLang="en-US" dirty="0">
                          <a:latin typeface="微軟正黑體" panose="020B0604030504040204" pitchFamily="34" charset="-120"/>
                          <a:ea typeface="微軟正黑體" panose="020B0604030504040204" pitchFamily="34" charset="-120"/>
                        </a:rPr>
                        <a:t>年</a:t>
                      </a:r>
                      <a:endParaRPr lang="en-US" altLang="zh-TW" dirty="0">
                        <a:latin typeface="微軟正黑體" panose="020B0604030504040204" pitchFamily="34" charset="-120"/>
                        <a:ea typeface="微軟正黑體" panose="020B0604030504040204" pitchFamily="34" charset="-120"/>
                      </a:endParaRPr>
                    </a:p>
                  </a:txBody>
                  <a:tcPr/>
                </a:tc>
                <a:tc>
                  <a:txBody>
                    <a:bodyPr/>
                    <a:lstStyle/>
                    <a:p>
                      <a:pPr algn="ctr"/>
                      <a:r>
                        <a:rPr lang="en-US" altLang="zh-TW" dirty="0">
                          <a:latin typeface="微軟正黑體" panose="020B0604030504040204" pitchFamily="34" charset="-120"/>
                          <a:ea typeface="微軟正黑體" panose="020B0604030504040204" pitchFamily="34" charset="-120"/>
                        </a:rPr>
                        <a:t>3.5</a:t>
                      </a:r>
                      <a:r>
                        <a:rPr lang="zh-TW" altLang="en-US" dirty="0">
                          <a:latin typeface="微軟正黑體" panose="020B0604030504040204" pitchFamily="34" charset="-120"/>
                          <a:ea typeface="微軟正黑體" panose="020B0604030504040204" pitchFamily="34" charset="-120"/>
                        </a:rPr>
                        <a:t>億元</a:t>
                      </a:r>
                    </a:p>
                  </a:txBody>
                  <a:tcPr/>
                </a:tc>
                <a:tc>
                  <a:txBody>
                    <a:bodyPr/>
                    <a:lstStyle/>
                    <a:p>
                      <a:pPr algn="ctr"/>
                      <a:r>
                        <a:rPr lang="en-US" altLang="zh-TW" dirty="0">
                          <a:latin typeface="微軟正黑體" panose="020B0604030504040204" pitchFamily="34" charset="-120"/>
                          <a:ea typeface="微軟正黑體" panose="020B0604030504040204" pitchFamily="34" charset="-120"/>
                        </a:rPr>
                        <a:t>0.5</a:t>
                      </a:r>
                      <a:r>
                        <a:rPr lang="zh-TW" altLang="en-US" dirty="0">
                          <a:latin typeface="微軟正黑體" panose="020B0604030504040204" pitchFamily="34" charset="-120"/>
                          <a:ea typeface="微軟正黑體" panose="020B0604030504040204" pitchFamily="34" charset="-120"/>
                        </a:rPr>
                        <a:t>億元</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tc>
                <a:tc>
                  <a:txBody>
                    <a:bodyPr/>
                    <a:lstStyle/>
                    <a:p>
                      <a:pPr algn="ctr"/>
                      <a:r>
                        <a:rPr lang="en-US" altLang="zh-TW" dirty="0">
                          <a:latin typeface="微軟正黑體" panose="020B0604030504040204" pitchFamily="34" charset="-120"/>
                          <a:ea typeface="微軟正黑體" panose="020B0604030504040204" pitchFamily="34" charset="-120"/>
                        </a:rPr>
                        <a:t>4</a:t>
                      </a:r>
                      <a:r>
                        <a:rPr lang="zh-TW" altLang="en-US" dirty="0">
                          <a:latin typeface="微軟正黑體" panose="020B0604030504040204" pitchFamily="34" charset="-120"/>
                          <a:ea typeface="微軟正黑體" panose="020B0604030504040204" pitchFamily="34" charset="-120"/>
                        </a:rPr>
                        <a:t>億元</a:t>
                      </a:r>
                    </a:p>
                  </a:txBody>
                  <a:tcPr/>
                </a:tc>
                <a:extLst>
                  <a:ext uri="{0D108BD9-81ED-4DB2-BD59-A6C34878D82A}">
                    <a16:rowId xmlns:a16="http://schemas.microsoft.com/office/drawing/2014/main" val="986320359"/>
                  </a:ext>
                </a:extLst>
              </a:tr>
              <a:tr h="383812">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zh-TW" dirty="0">
                          <a:latin typeface="微軟正黑體" panose="020B0604030504040204" pitchFamily="34" charset="-120"/>
                          <a:ea typeface="微軟正黑體" panose="020B0604030504040204" pitchFamily="34" charset="-120"/>
                        </a:rPr>
                        <a:t>109</a:t>
                      </a:r>
                      <a:r>
                        <a:rPr lang="zh-TW" altLang="en-US" dirty="0">
                          <a:latin typeface="微軟正黑體" panose="020B0604030504040204" pitchFamily="34" charset="-120"/>
                          <a:ea typeface="微軟正黑體" panose="020B0604030504040204" pitchFamily="34" charset="-120"/>
                        </a:rPr>
                        <a:t>年</a:t>
                      </a:r>
                      <a:endParaRPr lang="en-US" altLang="zh-TW" dirty="0">
                        <a:latin typeface="微軟正黑體" panose="020B0604030504040204" pitchFamily="34" charset="-120"/>
                        <a:ea typeface="微軟正黑體" panose="020B0604030504040204" pitchFamily="34" charset="-120"/>
                      </a:endParaRPr>
                    </a:p>
                  </a:txBody>
                  <a:tcPr/>
                </a:tc>
                <a:tc>
                  <a:txBody>
                    <a:bodyPr/>
                    <a:lstStyle/>
                    <a:p>
                      <a:pPr algn="ctr"/>
                      <a:r>
                        <a:rPr lang="en-US" altLang="zh-TW" dirty="0">
                          <a:latin typeface="微軟正黑體" panose="020B0604030504040204" pitchFamily="34" charset="-120"/>
                          <a:ea typeface="微軟正黑體" panose="020B0604030504040204" pitchFamily="34" charset="-120"/>
                        </a:rPr>
                        <a:t>3.5</a:t>
                      </a:r>
                      <a:r>
                        <a:rPr lang="zh-TW" altLang="en-US" dirty="0">
                          <a:latin typeface="微軟正黑體" panose="020B0604030504040204" pitchFamily="34" charset="-120"/>
                          <a:ea typeface="微軟正黑體" panose="020B0604030504040204" pitchFamily="34" charset="-120"/>
                        </a:rPr>
                        <a:t>億元</a:t>
                      </a:r>
                    </a:p>
                  </a:txBody>
                  <a:tcPr/>
                </a:tc>
                <a:tc>
                  <a:txBody>
                    <a:bodyPr/>
                    <a:lstStyle/>
                    <a:p>
                      <a:pPr algn="ctr"/>
                      <a:r>
                        <a:rPr lang="en-US" altLang="zh-TW" dirty="0">
                          <a:latin typeface="微軟正黑體" panose="020B0604030504040204" pitchFamily="34" charset="-120"/>
                          <a:ea typeface="微軟正黑體" panose="020B0604030504040204" pitchFamily="34" charset="-120"/>
                        </a:rPr>
                        <a:t>0.5</a:t>
                      </a:r>
                      <a:r>
                        <a:rPr lang="zh-TW" altLang="en-US" dirty="0">
                          <a:latin typeface="微軟正黑體" panose="020B0604030504040204" pitchFamily="34" charset="-120"/>
                          <a:ea typeface="微軟正黑體" panose="020B0604030504040204" pitchFamily="34" charset="-120"/>
                        </a:rPr>
                        <a:t>億元</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tc>
                <a:tc>
                  <a:txBody>
                    <a:bodyPr/>
                    <a:lstStyle/>
                    <a:p>
                      <a:pPr algn="ctr"/>
                      <a:r>
                        <a:rPr lang="en-US" altLang="zh-TW" dirty="0">
                          <a:latin typeface="微軟正黑體" panose="020B0604030504040204" pitchFamily="34" charset="-120"/>
                          <a:ea typeface="微軟正黑體" panose="020B0604030504040204" pitchFamily="34" charset="-120"/>
                        </a:rPr>
                        <a:t>4</a:t>
                      </a:r>
                      <a:r>
                        <a:rPr lang="zh-TW" altLang="en-US" dirty="0">
                          <a:latin typeface="微軟正黑體" panose="020B0604030504040204" pitchFamily="34" charset="-120"/>
                          <a:ea typeface="微軟正黑體" panose="020B0604030504040204" pitchFamily="34" charset="-120"/>
                        </a:rPr>
                        <a:t>億元</a:t>
                      </a:r>
                    </a:p>
                  </a:txBody>
                  <a:tcPr/>
                </a:tc>
                <a:extLst>
                  <a:ext uri="{0D108BD9-81ED-4DB2-BD59-A6C34878D82A}">
                    <a16:rowId xmlns:a16="http://schemas.microsoft.com/office/drawing/2014/main" val="381218902"/>
                  </a:ext>
                </a:extLst>
              </a:tr>
              <a:tr h="383812">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zh-TW" dirty="0">
                          <a:latin typeface="微軟正黑體" panose="020B0604030504040204" pitchFamily="34" charset="-120"/>
                          <a:ea typeface="微軟正黑體" panose="020B0604030504040204" pitchFamily="34" charset="-120"/>
                        </a:rPr>
                        <a:t>110</a:t>
                      </a:r>
                      <a:r>
                        <a:rPr lang="zh-TW" altLang="en-US" dirty="0">
                          <a:latin typeface="微軟正黑體" panose="020B0604030504040204" pitchFamily="34" charset="-120"/>
                          <a:ea typeface="微軟正黑體" panose="020B0604030504040204" pitchFamily="34" charset="-120"/>
                        </a:rPr>
                        <a:t>年</a:t>
                      </a:r>
                      <a:endParaRPr lang="en-US" altLang="zh-TW" dirty="0">
                        <a:latin typeface="微軟正黑體" panose="020B0604030504040204" pitchFamily="34" charset="-120"/>
                        <a:ea typeface="微軟正黑體" panose="020B0604030504040204" pitchFamily="34" charset="-120"/>
                      </a:endParaRPr>
                    </a:p>
                  </a:txBody>
                  <a:tcPr/>
                </a:tc>
                <a:tc>
                  <a:txBody>
                    <a:bodyPr/>
                    <a:lstStyle/>
                    <a:p>
                      <a:pPr algn="ctr"/>
                      <a:r>
                        <a:rPr lang="en-US" altLang="zh-TW" dirty="0">
                          <a:latin typeface="微軟正黑體" panose="020B0604030504040204" pitchFamily="34" charset="-120"/>
                          <a:ea typeface="微軟正黑體" panose="020B0604030504040204" pitchFamily="34" charset="-120"/>
                        </a:rPr>
                        <a:t>4.1</a:t>
                      </a:r>
                      <a:r>
                        <a:rPr lang="zh-TW" altLang="en-US" dirty="0">
                          <a:latin typeface="微軟正黑體" panose="020B0604030504040204" pitchFamily="34" charset="-120"/>
                          <a:ea typeface="微軟正黑體" panose="020B0604030504040204" pitchFamily="34" charset="-120"/>
                        </a:rPr>
                        <a:t>億元</a:t>
                      </a:r>
                    </a:p>
                  </a:txBody>
                  <a:tcPr/>
                </a:tc>
                <a:tc>
                  <a:txBody>
                    <a:bodyPr/>
                    <a:lstStyle/>
                    <a:p>
                      <a:pPr algn="ctr"/>
                      <a:r>
                        <a:rPr lang="en-US" altLang="zh-TW" dirty="0">
                          <a:latin typeface="微軟正黑體" panose="020B0604030504040204" pitchFamily="34" charset="-120"/>
                          <a:ea typeface="微軟正黑體" panose="020B0604030504040204" pitchFamily="34" charset="-120"/>
                        </a:rPr>
                        <a:t>0.5</a:t>
                      </a:r>
                      <a:r>
                        <a:rPr lang="zh-TW" altLang="en-US" dirty="0">
                          <a:latin typeface="微軟正黑體" panose="020B0604030504040204" pitchFamily="34" charset="-120"/>
                          <a:ea typeface="微軟正黑體" panose="020B0604030504040204" pitchFamily="34" charset="-120"/>
                        </a:rPr>
                        <a:t>億元</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tc>
                <a:tc>
                  <a:txBody>
                    <a:bodyPr/>
                    <a:lstStyle/>
                    <a:p>
                      <a:pPr algn="ctr"/>
                      <a:r>
                        <a:rPr lang="en-US" altLang="zh-TW" dirty="0">
                          <a:latin typeface="微軟正黑體" panose="020B0604030504040204" pitchFamily="34" charset="-120"/>
                          <a:ea typeface="微軟正黑體" panose="020B0604030504040204" pitchFamily="34" charset="-120"/>
                        </a:rPr>
                        <a:t>4</a:t>
                      </a:r>
                      <a:r>
                        <a:rPr lang="zh-TW" altLang="en-US" dirty="0">
                          <a:latin typeface="微軟正黑體" panose="020B0604030504040204" pitchFamily="34" charset="-120"/>
                          <a:ea typeface="微軟正黑體" panose="020B0604030504040204" pitchFamily="34" charset="-120"/>
                        </a:rPr>
                        <a:t>億元</a:t>
                      </a:r>
                    </a:p>
                  </a:txBody>
                  <a:tcPr/>
                </a:tc>
                <a:extLst>
                  <a:ext uri="{0D108BD9-81ED-4DB2-BD59-A6C34878D82A}">
                    <a16:rowId xmlns:a16="http://schemas.microsoft.com/office/drawing/2014/main" val="2696875872"/>
                  </a:ext>
                </a:extLst>
              </a:tr>
              <a:tr h="383812">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zh-TW" dirty="0">
                          <a:latin typeface="微軟正黑體" panose="020B0604030504040204" pitchFamily="34" charset="-120"/>
                          <a:ea typeface="微軟正黑體" panose="020B0604030504040204" pitchFamily="34" charset="-120"/>
                        </a:rPr>
                        <a:t>111</a:t>
                      </a:r>
                      <a:r>
                        <a:rPr lang="zh-TW" altLang="en-US" dirty="0">
                          <a:latin typeface="微軟正黑體" panose="020B0604030504040204" pitchFamily="34" charset="-120"/>
                          <a:ea typeface="微軟正黑體" panose="020B0604030504040204" pitchFamily="34" charset="-120"/>
                        </a:rPr>
                        <a:t>年</a:t>
                      </a:r>
                      <a:endParaRPr lang="en-US" altLang="zh-TW" dirty="0">
                        <a:latin typeface="微軟正黑體" panose="020B0604030504040204" pitchFamily="34" charset="-120"/>
                        <a:ea typeface="微軟正黑體" panose="020B0604030504040204" pitchFamily="34" charset="-120"/>
                      </a:endParaRPr>
                    </a:p>
                  </a:txBody>
                  <a:tcPr/>
                </a:tc>
                <a:tc>
                  <a:txBody>
                    <a:bodyPr/>
                    <a:lstStyle/>
                    <a:p>
                      <a:pPr algn="ctr"/>
                      <a:r>
                        <a:rPr lang="en-US" altLang="zh-TW" dirty="0">
                          <a:latin typeface="微軟正黑體" panose="020B0604030504040204" pitchFamily="34" charset="-120"/>
                          <a:ea typeface="微軟正黑體" panose="020B0604030504040204" pitchFamily="34" charset="-120"/>
                        </a:rPr>
                        <a:t>4.1</a:t>
                      </a:r>
                      <a:r>
                        <a:rPr lang="zh-TW" altLang="en-US" dirty="0">
                          <a:latin typeface="微軟正黑體" panose="020B0604030504040204" pitchFamily="34" charset="-120"/>
                          <a:ea typeface="微軟正黑體" panose="020B0604030504040204" pitchFamily="34" charset="-120"/>
                        </a:rPr>
                        <a:t>億元</a:t>
                      </a:r>
                    </a:p>
                  </a:txBody>
                  <a:tcPr/>
                </a:tc>
                <a:tc>
                  <a:txBody>
                    <a:bodyPr/>
                    <a:lstStyle/>
                    <a:p>
                      <a:pPr algn="ctr"/>
                      <a:r>
                        <a:rPr lang="en-US" altLang="zh-TW" dirty="0">
                          <a:latin typeface="微軟正黑體" panose="020B0604030504040204" pitchFamily="34" charset="-120"/>
                          <a:ea typeface="微軟正黑體" panose="020B0604030504040204" pitchFamily="34" charset="-120"/>
                        </a:rPr>
                        <a:t>0.6</a:t>
                      </a:r>
                      <a:r>
                        <a:rPr lang="zh-TW" altLang="en-US" dirty="0">
                          <a:latin typeface="微軟正黑體" panose="020B0604030504040204" pitchFamily="34" charset="-120"/>
                          <a:ea typeface="微軟正黑體" panose="020B0604030504040204" pitchFamily="34" charset="-120"/>
                        </a:rPr>
                        <a:t>億元</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tc>
                <a:tc>
                  <a:txBody>
                    <a:bodyPr/>
                    <a:lstStyle/>
                    <a:p>
                      <a:pPr algn="ctr"/>
                      <a:r>
                        <a:rPr lang="en-US" altLang="zh-TW" dirty="0">
                          <a:latin typeface="微軟正黑體" panose="020B0604030504040204" pitchFamily="34" charset="-120"/>
                          <a:ea typeface="微軟正黑體" panose="020B0604030504040204" pitchFamily="34" charset="-120"/>
                        </a:rPr>
                        <a:t>4.7</a:t>
                      </a:r>
                      <a:r>
                        <a:rPr lang="zh-TW" altLang="en-US" dirty="0">
                          <a:latin typeface="微軟正黑體" panose="020B0604030504040204" pitchFamily="34" charset="-120"/>
                          <a:ea typeface="微軟正黑體" panose="020B0604030504040204" pitchFamily="34" charset="-120"/>
                        </a:rPr>
                        <a:t>億元</a:t>
                      </a:r>
                    </a:p>
                  </a:txBody>
                  <a:tcPr/>
                </a:tc>
                <a:extLst>
                  <a:ext uri="{0D108BD9-81ED-4DB2-BD59-A6C34878D82A}">
                    <a16:rowId xmlns:a16="http://schemas.microsoft.com/office/drawing/2014/main" val="4123063362"/>
                  </a:ext>
                </a:extLst>
              </a:tr>
              <a:tr h="383812">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zh-TW" dirty="0">
                          <a:latin typeface="微軟正黑體" panose="020B0604030504040204" pitchFamily="34" charset="-120"/>
                          <a:ea typeface="微軟正黑體" panose="020B0604030504040204" pitchFamily="34" charset="-120"/>
                        </a:rPr>
                        <a:t>112</a:t>
                      </a:r>
                      <a:r>
                        <a:rPr lang="zh-TW" altLang="en-US" dirty="0">
                          <a:latin typeface="微軟正黑體" panose="020B0604030504040204" pitchFamily="34" charset="-120"/>
                          <a:ea typeface="微軟正黑體" panose="020B0604030504040204" pitchFamily="34" charset="-120"/>
                        </a:rPr>
                        <a:t>年</a:t>
                      </a:r>
                      <a:endParaRPr lang="en-US" altLang="zh-TW" dirty="0">
                        <a:latin typeface="微軟正黑體" panose="020B0604030504040204" pitchFamily="34" charset="-120"/>
                        <a:ea typeface="微軟正黑體" panose="020B0604030504040204" pitchFamily="34" charset="-120"/>
                      </a:endParaRPr>
                    </a:p>
                  </a:txBody>
                  <a:tcPr/>
                </a:tc>
                <a:tc>
                  <a:txBody>
                    <a:bodyPr/>
                    <a:lstStyle/>
                    <a:p>
                      <a:pPr algn="ctr"/>
                      <a:r>
                        <a:rPr lang="en-US" altLang="zh-TW" dirty="0">
                          <a:latin typeface="微軟正黑體" panose="020B0604030504040204" pitchFamily="34" charset="-120"/>
                          <a:ea typeface="微軟正黑體" panose="020B0604030504040204" pitchFamily="34" charset="-120"/>
                        </a:rPr>
                        <a:t>4.1</a:t>
                      </a:r>
                      <a:r>
                        <a:rPr lang="zh-TW" altLang="en-US" dirty="0">
                          <a:latin typeface="微軟正黑體" panose="020B0604030504040204" pitchFamily="34" charset="-120"/>
                          <a:ea typeface="微軟正黑體" panose="020B0604030504040204" pitchFamily="34" charset="-120"/>
                        </a:rPr>
                        <a:t>億元</a:t>
                      </a:r>
                    </a:p>
                  </a:txBody>
                  <a:tcPr/>
                </a:tc>
                <a:tc>
                  <a:txBody>
                    <a:bodyPr/>
                    <a:lstStyle/>
                    <a:p>
                      <a:pPr algn="ctr"/>
                      <a:r>
                        <a:rPr lang="en-US" altLang="zh-TW" dirty="0">
                          <a:latin typeface="微軟正黑體" panose="020B0604030504040204" pitchFamily="34" charset="-120"/>
                          <a:ea typeface="微軟正黑體" panose="020B0604030504040204" pitchFamily="34" charset="-120"/>
                        </a:rPr>
                        <a:t>0.6</a:t>
                      </a:r>
                      <a:r>
                        <a:rPr lang="zh-TW" altLang="en-US" dirty="0">
                          <a:latin typeface="微軟正黑體" panose="020B0604030504040204" pitchFamily="34" charset="-120"/>
                          <a:ea typeface="微軟正黑體" panose="020B0604030504040204" pitchFamily="34" charset="-120"/>
                        </a:rPr>
                        <a:t>億元</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tc>
                <a:tc>
                  <a:txBody>
                    <a:bodyPr/>
                    <a:lstStyle/>
                    <a:p>
                      <a:pPr algn="ctr"/>
                      <a:r>
                        <a:rPr lang="en-US" altLang="zh-TW" dirty="0">
                          <a:latin typeface="微軟正黑體" panose="020B0604030504040204" pitchFamily="34" charset="-120"/>
                          <a:ea typeface="微軟正黑體" panose="020B0604030504040204" pitchFamily="34" charset="-120"/>
                        </a:rPr>
                        <a:t>4.7</a:t>
                      </a:r>
                      <a:r>
                        <a:rPr lang="zh-TW" altLang="en-US" dirty="0">
                          <a:latin typeface="微軟正黑體" panose="020B0604030504040204" pitchFamily="34" charset="-120"/>
                          <a:ea typeface="微軟正黑體" panose="020B0604030504040204" pitchFamily="34" charset="-120"/>
                        </a:rPr>
                        <a:t>億元</a:t>
                      </a:r>
                    </a:p>
                  </a:txBody>
                  <a:tcPr/>
                </a:tc>
                <a:extLst>
                  <a:ext uri="{0D108BD9-81ED-4DB2-BD59-A6C34878D82A}">
                    <a16:rowId xmlns:a16="http://schemas.microsoft.com/office/drawing/2014/main" val="605800570"/>
                  </a:ext>
                </a:extLst>
              </a:tr>
              <a:tr h="18288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zh-TW" dirty="0">
                          <a:latin typeface="微軟正黑體" panose="020B0604030504040204" pitchFamily="34" charset="-120"/>
                          <a:ea typeface="微軟正黑體" panose="020B0604030504040204" pitchFamily="34" charset="-120"/>
                        </a:rPr>
                        <a:t>113</a:t>
                      </a:r>
                      <a:r>
                        <a:rPr lang="zh-TW" altLang="en-US" dirty="0">
                          <a:latin typeface="微軟正黑體" panose="020B0604030504040204" pitchFamily="34" charset="-120"/>
                          <a:ea typeface="微軟正黑體" panose="020B0604030504040204" pitchFamily="34" charset="-120"/>
                        </a:rPr>
                        <a:t>年</a:t>
                      </a:r>
                      <a:endParaRPr lang="en-US" altLang="zh-TW" dirty="0">
                        <a:latin typeface="微軟正黑體" panose="020B0604030504040204" pitchFamily="34" charset="-120"/>
                        <a:ea typeface="微軟正黑體" panose="020B0604030504040204" pitchFamily="34" charset="-120"/>
                      </a:endParaRPr>
                    </a:p>
                  </a:txBody>
                  <a:tcPr/>
                </a:tc>
                <a:tc>
                  <a:txBody>
                    <a:bodyPr/>
                    <a:lstStyle/>
                    <a:p>
                      <a:pPr algn="ctr"/>
                      <a:r>
                        <a:rPr lang="en-US" altLang="zh-TW" dirty="0">
                          <a:latin typeface="微軟正黑體" panose="020B0604030504040204" pitchFamily="34" charset="-120"/>
                          <a:ea typeface="微軟正黑體" panose="020B0604030504040204" pitchFamily="34" charset="-120"/>
                        </a:rPr>
                        <a:t>4.1</a:t>
                      </a:r>
                      <a:r>
                        <a:rPr lang="zh-TW" altLang="en-US" dirty="0">
                          <a:latin typeface="微軟正黑體" panose="020B0604030504040204" pitchFamily="34" charset="-120"/>
                          <a:ea typeface="微軟正黑體" panose="020B0604030504040204" pitchFamily="34" charset="-120"/>
                        </a:rPr>
                        <a:t>億元</a:t>
                      </a:r>
                    </a:p>
                  </a:txBody>
                  <a:tcPr/>
                </a:tc>
                <a:tc>
                  <a:txBody>
                    <a:bodyPr/>
                    <a:lstStyle/>
                    <a:p>
                      <a:pPr algn="ctr"/>
                      <a:r>
                        <a:rPr lang="en-US" altLang="zh-TW" dirty="0">
                          <a:latin typeface="微軟正黑體" panose="020B0604030504040204" pitchFamily="34" charset="-120"/>
                          <a:ea typeface="微軟正黑體" panose="020B0604030504040204" pitchFamily="34" charset="-120"/>
                        </a:rPr>
                        <a:t>0.6</a:t>
                      </a:r>
                      <a:r>
                        <a:rPr lang="zh-TW" altLang="en-US" dirty="0">
                          <a:latin typeface="微軟正黑體" panose="020B0604030504040204" pitchFamily="34" charset="-120"/>
                          <a:ea typeface="微軟正黑體" panose="020B0604030504040204" pitchFamily="34" charset="-120"/>
                        </a:rPr>
                        <a:t>億元</a:t>
                      </a:r>
                    </a:p>
                  </a:txBody>
                  <a:tcPr/>
                </a:tc>
                <a:tc>
                  <a:txBody>
                    <a:bodyPr/>
                    <a:lstStyle/>
                    <a:p>
                      <a:pPr algn="ctr"/>
                      <a:r>
                        <a:rPr lang="en-US" altLang="zh-TW" dirty="0">
                          <a:latin typeface="微軟正黑體" panose="020B0604030504040204" pitchFamily="34" charset="-120"/>
                          <a:ea typeface="微軟正黑體" panose="020B0604030504040204" pitchFamily="34" charset="-120"/>
                        </a:rPr>
                        <a:t>1.6</a:t>
                      </a:r>
                      <a:r>
                        <a:rPr lang="zh-TW" altLang="en-US" dirty="0">
                          <a:latin typeface="微軟正黑體" panose="020B0604030504040204" pitchFamily="34" charset="-120"/>
                          <a:ea typeface="微軟正黑體" panose="020B0604030504040204" pitchFamily="34" charset="-120"/>
                        </a:rPr>
                        <a:t>億元</a:t>
                      </a:r>
                    </a:p>
                  </a:txBody>
                  <a:tcPr/>
                </a:tc>
                <a:tc>
                  <a:txBody>
                    <a:bodyPr/>
                    <a:lstStyle/>
                    <a:p>
                      <a:pPr algn="ctr"/>
                      <a:r>
                        <a:rPr lang="en-US" altLang="zh-TW" dirty="0">
                          <a:latin typeface="微軟正黑體" panose="020B0604030504040204" pitchFamily="34" charset="-120"/>
                          <a:ea typeface="微軟正黑體" panose="020B0604030504040204" pitchFamily="34" charset="-120"/>
                        </a:rPr>
                        <a:t>6.3</a:t>
                      </a:r>
                      <a:r>
                        <a:rPr lang="zh-TW" altLang="en-US" dirty="0">
                          <a:latin typeface="微軟正黑體" panose="020B0604030504040204" pitchFamily="34" charset="-120"/>
                          <a:ea typeface="微軟正黑體" panose="020B0604030504040204" pitchFamily="34" charset="-120"/>
                        </a:rPr>
                        <a:t>億元</a:t>
                      </a:r>
                    </a:p>
                  </a:txBody>
                  <a:tcPr/>
                </a:tc>
                <a:extLst>
                  <a:ext uri="{0D108BD9-81ED-4DB2-BD59-A6C34878D82A}">
                    <a16:rowId xmlns:a16="http://schemas.microsoft.com/office/drawing/2014/main" val="3468088356"/>
                  </a:ext>
                </a:extLst>
              </a:tr>
              <a:tr h="18288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zh-TW" dirty="0">
                          <a:latin typeface="微軟正黑體" panose="020B0604030504040204" pitchFamily="34" charset="-120"/>
                          <a:ea typeface="微軟正黑體" panose="020B0604030504040204" pitchFamily="34" charset="-120"/>
                        </a:rPr>
                        <a:t>114</a:t>
                      </a:r>
                      <a:r>
                        <a:rPr lang="zh-TW" altLang="en-US" dirty="0">
                          <a:latin typeface="微軟正黑體" panose="020B0604030504040204" pitchFamily="34" charset="-120"/>
                          <a:ea typeface="微軟正黑體" panose="020B0604030504040204" pitchFamily="34" charset="-120"/>
                        </a:rPr>
                        <a:t>年</a:t>
                      </a:r>
                      <a:endParaRPr lang="en-US" altLang="zh-TW" dirty="0">
                        <a:latin typeface="微軟正黑體" panose="020B0604030504040204" pitchFamily="34" charset="-120"/>
                        <a:ea typeface="微軟正黑體" panose="020B0604030504040204" pitchFamily="34" charset="-120"/>
                      </a:endParaRPr>
                    </a:p>
                  </a:txBody>
                  <a:tcPr/>
                </a:tc>
                <a:tc>
                  <a:txBody>
                    <a:bodyPr/>
                    <a:lstStyle/>
                    <a:p>
                      <a:pPr algn="ctr"/>
                      <a:r>
                        <a:rPr lang="en-US" altLang="zh-TW" dirty="0">
                          <a:latin typeface="微軟正黑體" panose="020B0604030504040204" pitchFamily="34" charset="-120"/>
                          <a:ea typeface="微軟正黑體" panose="020B0604030504040204" pitchFamily="34" charset="-120"/>
                        </a:rPr>
                        <a:t>4.1</a:t>
                      </a:r>
                      <a:r>
                        <a:rPr lang="zh-TW" altLang="en-US" dirty="0">
                          <a:latin typeface="微軟正黑體" panose="020B0604030504040204" pitchFamily="34" charset="-120"/>
                          <a:ea typeface="微軟正黑體" panose="020B0604030504040204" pitchFamily="34" charset="-120"/>
                        </a:rPr>
                        <a:t>億元</a:t>
                      </a:r>
                    </a:p>
                  </a:txBody>
                  <a:tcPr/>
                </a:tc>
                <a:tc>
                  <a:txBody>
                    <a:bodyPr/>
                    <a:lstStyle/>
                    <a:p>
                      <a:pPr algn="ctr"/>
                      <a:r>
                        <a:rPr lang="en-US" altLang="zh-TW" dirty="0">
                          <a:latin typeface="微軟正黑體" panose="020B0604030504040204" pitchFamily="34" charset="-120"/>
                          <a:ea typeface="微軟正黑體" panose="020B0604030504040204" pitchFamily="34" charset="-120"/>
                        </a:rPr>
                        <a:t>0.6</a:t>
                      </a:r>
                      <a:r>
                        <a:rPr lang="zh-TW" altLang="en-US" dirty="0">
                          <a:latin typeface="微軟正黑體" panose="020B0604030504040204" pitchFamily="34" charset="-120"/>
                          <a:ea typeface="微軟正黑體" panose="020B0604030504040204" pitchFamily="34" charset="-120"/>
                        </a:rPr>
                        <a:t>億元</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zh-TW" dirty="0">
                          <a:latin typeface="微軟正黑體" panose="020B0604030504040204" pitchFamily="34" charset="-120"/>
                          <a:ea typeface="微軟正黑體" panose="020B0604030504040204" pitchFamily="34" charset="-120"/>
                        </a:rPr>
                        <a:t>1.6</a:t>
                      </a:r>
                      <a:r>
                        <a:rPr lang="zh-TW" altLang="en-US" dirty="0">
                          <a:latin typeface="微軟正黑體" panose="020B0604030504040204" pitchFamily="34" charset="-120"/>
                          <a:ea typeface="微軟正黑體" panose="020B0604030504040204" pitchFamily="34" charset="-120"/>
                        </a:rPr>
                        <a:t>億元</a:t>
                      </a:r>
                    </a:p>
                  </a:txBody>
                  <a:tcPr/>
                </a:tc>
                <a:tc>
                  <a:txBody>
                    <a:bodyPr/>
                    <a:lstStyle/>
                    <a:p>
                      <a:pPr algn="ctr"/>
                      <a:r>
                        <a:rPr lang="en-US" altLang="zh-TW" dirty="0">
                          <a:latin typeface="微軟正黑體" panose="020B0604030504040204" pitchFamily="34" charset="-120"/>
                          <a:ea typeface="微軟正黑體" panose="020B0604030504040204" pitchFamily="34" charset="-120"/>
                        </a:rPr>
                        <a:t>6.3</a:t>
                      </a:r>
                      <a:r>
                        <a:rPr lang="zh-TW" altLang="en-US" dirty="0">
                          <a:latin typeface="微軟正黑體" panose="020B0604030504040204" pitchFamily="34" charset="-120"/>
                          <a:ea typeface="微軟正黑體" panose="020B0604030504040204" pitchFamily="34" charset="-120"/>
                        </a:rPr>
                        <a:t>億元</a:t>
                      </a:r>
                    </a:p>
                  </a:txBody>
                  <a:tcPr/>
                </a:tc>
                <a:extLst>
                  <a:ext uri="{0D108BD9-81ED-4DB2-BD59-A6C34878D82A}">
                    <a16:rowId xmlns:a16="http://schemas.microsoft.com/office/drawing/2014/main" val="1813566797"/>
                  </a:ext>
                </a:extLst>
              </a:tr>
            </a:tbl>
          </a:graphicData>
        </a:graphic>
      </p:graphicFrame>
      <p:sp>
        <p:nvSpPr>
          <p:cNvPr id="31" name="TextShape 28"/>
          <p:cNvSpPr/>
          <p:nvPr/>
        </p:nvSpPr>
        <p:spPr>
          <a:xfrm>
            <a:off x="1580967" y="369909"/>
            <a:ext cx="8978630" cy="13248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gn="ctr">
              <a:lnSpc>
                <a:spcPct val="90000"/>
              </a:lnSpc>
            </a:pPr>
            <a:r>
              <a:rPr lang="zh-TW" altLang="en-US" sz="4800" b="1" spc="-1" dirty="0">
                <a:solidFill>
                  <a:schemeClr val="tx2">
                    <a:lumMod val="75000"/>
                  </a:schemeClr>
                </a:solidFill>
                <a:effectLst>
                  <a:outerShdw blurRad="50800" dist="38100" dir="5400000" algn="t" rotWithShape="0">
                    <a:prstClr val="black">
                      <a:alpha val="40000"/>
                    </a:prstClr>
                  </a:outerShdw>
                </a:effectLst>
                <a:latin typeface="微軟正黑體"/>
                <a:ea typeface="微軟正黑體"/>
              </a:rPr>
              <a:t>計畫補助經費配合增加</a:t>
            </a:r>
            <a:endParaRPr lang="en-US" sz="4800" b="0" strike="noStrike" spc="-1" dirty="0">
              <a:solidFill>
                <a:schemeClr val="tx2">
                  <a:lumMod val="75000"/>
                </a:schemeClr>
              </a:solidFill>
              <a:effectLst>
                <a:outerShdw blurRad="50800" dist="38100" dir="5400000" algn="t" rotWithShape="0">
                  <a:prstClr val="black">
                    <a:alpha val="40000"/>
                  </a:prstClr>
                </a:outerShdw>
              </a:effectLst>
              <a:latin typeface="Calibri"/>
            </a:endParaRPr>
          </a:p>
        </p:txBody>
      </p:sp>
      <p:cxnSp>
        <p:nvCxnSpPr>
          <p:cNvPr id="32" name="直線接點 31"/>
          <p:cNvCxnSpPr/>
          <p:nvPr/>
        </p:nvCxnSpPr>
        <p:spPr>
          <a:xfrm>
            <a:off x="1830561" y="1354680"/>
            <a:ext cx="9168938" cy="0"/>
          </a:xfrm>
          <a:prstGeom prst="line">
            <a:avLst/>
          </a:prstGeom>
          <a:ln w="28575">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5" name="文字方塊 4"/>
          <p:cNvSpPr txBox="1"/>
          <p:nvPr/>
        </p:nvSpPr>
        <p:spPr>
          <a:xfrm>
            <a:off x="4055948" y="6283325"/>
            <a:ext cx="4028667" cy="338554"/>
          </a:xfrm>
          <a:prstGeom prst="rect">
            <a:avLst/>
          </a:prstGeom>
          <a:noFill/>
        </p:spPr>
        <p:txBody>
          <a:bodyPr wrap="none" rtlCol="0">
            <a:spAutoFit/>
          </a:bodyPr>
          <a:lstStyle/>
          <a:p>
            <a:r>
              <a:rPr lang="zh-TW" altLang="en-US" sz="1600" dirty="0">
                <a:latin typeface="微軟正黑體" panose="020B0604030504040204" pitchFamily="34" charset="-120"/>
                <a:ea typeface="微軟正黑體" panose="020B0604030504040204" pitchFamily="34" charset="-120"/>
              </a:rPr>
              <a:t>資料來源：</a:t>
            </a:r>
            <a:r>
              <a:rPr lang="en-US" altLang="zh-TW" sz="1600" dirty="0">
                <a:latin typeface="微軟正黑體" panose="020B0604030504040204" pitchFamily="34" charset="-120"/>
                <a:ea typeface="微軟正黑體" panose="020B0604030504040204" pitchFamily="34" charset="-120"/>
              </a:rPr>
              <a:t>114</a:t>
            </a:r>
            <a:r>
              <a:rPr lang="zh-TW" altLang="en-US" sz="1600" dirty="0">
                <a:latin typeface="微軟正黑體" panose="020B0604030504040204" pitchFamily="34" charset="-120"/>
                <a:ea typeface="微軟正黑體" panose="020B0604030504040204" pitchFamily="34" charset="-120"/>
              </a:rPr>
              <a:t>年度徵件說明會高教司簡報</a:t>
            </a:r>
          </a:p>
        </p:txBody>
      </p:sp>
    </p:spTree>
    <p:extLst>
      <p:ext uri="{BB962C8B-B14F-4D97-AF65-F5344CB8AC3E}">
        <p14:creationId xmlns:p14="http://schemas.microsoft.com/office/powerpoint/2010/main" val="18258524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圖片 43" descr="畫面剪輯"/>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80460" y="1651136"/>
            <a:ext cx="886658" cy="595056"/>
          </a:xfrm>
          <a:prstGeom prst="rect">
            <a:avLst/>
          </a:prstGeom>
        </p:spPr>
      </p:pic>
      <p:sp>
        <p:nvSpPr>
          <p:cNvPr id="121" name="矩形 120"/>
          <p:cNvSpPr/>
          <p:nvPr/>
        </p:nvSpPr>
        <p:spPr>
          <a:xfrm>
            <a:off x="3570058" y="2339063"/>
            <a:ext cx="1210588" cy="400110"/>
          </a:xfrm>
          <a:prstGeom prst="rect">
            <a:avLst/>
          </a:prstGeom>
        </p:spPr>
        <p:txBody>
          <a:bodyPr wrap="none">
            <a:spAutoFit/>
          </a:bodyPr>
          <a:lstStyle/>
          <a:p>
            <a:r>
              <a:rPr lang="zh-TW" altLang="en-US" sz="2000" b="1" dirty="0">
                <a:solidFill>
                  <a:schemeClr val="bg2">
                    <a:lumMod val="25000"/>
                  </a:schemeClr>
                </a:solidFill>
                <a:latin typeface="微軟正黑體" panose="020B0604030504040204" pitchFamily="34" charset="-120"/>
                <a:ea typeface="微軟正黑體" panose="020B0604030504040204" pitchFamily="34" charset="-120"/>
              </a:rPr>
              <a:t>教育學門</a:t>
            </a:r>
          </a:p>
        </p:txBody>
      </p:sp>
      <p:sp>
        <p:nvSpPr>
          <p:cNvPr id="122" name="矩形 121"/>
          <p:cNvSpPr/>
          <p:nvPr/>
        </p:nvSpPr>
        <p:spPr>
          <a:xfrm>
            <a:off x="5233774" y="2342592"/>
            <a:ext cx="1980029" cy="400110"/>
          </a:xfrm>
          <a:prstGeom prst="rect">
            <a:avLst/>
          </a:prstGeom>
        </p:spPr>
        <p:txBody>
          <a:bodyPr wrap="none">
            <a:spAutoFit/>
          </a:bodyPr>
          <a:lstStyle/>
          <a:p>
            <a:r>
              <a:rPr lang="zh-TW" altLang="en-US" sz="2000" b="1" dirty="0">
                <a:solidFill>
                  <a:schemeClr val="bg2">
                    <a:lumMod val="25000"/>
                  </a:schemeClr>
                </a:solidFill>
                <a:latin typeface="微軟正黑體" panose="020B0604030504040204" pitchFamily="34" charset="-120"/>
                <a:ea typeface="微軟正黑體" panose="020B0604030504040204" pitchFamily="34" charset="-120"/>
              </a:rPr>
              <a:t>商業及管理學門</a:t>
            </a:r>
          </a:p>
        </p:txBody>
      </p:sp>
      <p:pic>
        <p:nvPicPr>
          <p:cNvPr id="3" name="圖片 2" descr="畫面剪輯"/>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10651" y="3008765"/>
            <a:ext cx="1100825" cy="742833"/>
          </a:xfrm>
          <a:prstGeom prst="rect">
            <a:avLst/>
          </a:prstGeom>
        </p:spPr>
      </p:pic>
      <p:pic>
        <p:nvPicPr>
          <p:cNvPr id="5" name="圖片 4" descr="畫面剪輯"/>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65833" y="1598071"/>
            <a:ext cx="1000297" cy="757801"/>
          </a:xfrm>
          <a:prstGeom prst="rect">
            <a:avLst/>
          </a:prstGeom>
        </p:spPr>
      </p:pic>
      <p:pic>
        <p:nvPicPr>
          <p:cNvPr id="6" name="圖片 5" descr="畫面剪輯"/>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80460" y="3036740"/>
            <a:ext cx="966818" cy="679282"/>
          </a:xfrm>
          <a:prstGeom prst="rect">
            <a:avLst/>
          </a:prstGeom>
        </p:spPr>
      </p:pic>
      <p:pic>
        <p:nvPicPr>
          <p:cNvPr id="10" name="圖片 9" descr="畫面剪輯"/>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352559" y="1585995"/>
            <a:ext cx="1022190" cy="725596"/>
          </a:xfrm>
          <a:prstGeom prst="rect">
            <a:avLst/>
          </a:prstGeom>
        </p:spPr>
      </p:pic>
      <p:pic>
        <p:nvPicPr>
          <p:cNvPr id="12" name="圖片 11" descr="畫面剪輯"/>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149602" y="3014483"/>
            <a:ext cx="1021674" cy="723795"/>
          </a:xfrm>
          <a:prstGeom prst="rect">
            <a:avLst/>
          </a:prstGeom>
        </p:spPr>
      </p:pic>
      <p:pic>
        <p:nvPicPr>
          <p:cNvPr id="13" name="圖片 12" descr="畫面剪輯"/>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319198" y="3014483"/>
            <a:ext cx="1055551" cy="692441"/>
          </a:xfrm>
          <a:prstGeom prst="rect">
            <a:avLst/>
          </a:prstGeom>
        </p:spPr>
      </p:pic>
      <p:pic>
        <p:nvPicPr>
          <p:cNvPr id="15" name="圖片 14" descr="畫面剪輯"/>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700530" y="3019180"/>
            <a:ext cx="968817" cy="776095"/>
          </a:xfrm>
          <a:prstGeom prst="rect">
            <a:avLst/>
          </a:prstGeom>
        </p:spPr>
      </p:pic>
      <p:pic>
        <p:nvPicPr>
          <p:cNvPr id="16" name="圖片 15" descr="畫面剪輯"/>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83453" y="4569508"/>
            <a:ext cx="1063153" cy="680993"/>
          </a:xfrm>
          <a:prstGeom prst="rect">
            <a:avLst/>
          </a:prstGeom>
        </p:spPr>
      </p:pic>
      <p:pic>
        <p:nvPicPr>
          <p:cNvPr id="18" name="圖片 17" descr="畫面剪輯"/>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217010" y="4500536"/>
            <a:ext cx="954266" cy="749965"/>
          </a:xfrm>
          <a:prstGeom prst="rect">
            <a:avLst/>
          </a:prstGeom>
        </p:spPr>
      </p:pic>
      <p:sp>
        <p:nvSpPr>
          <p:cNvPr id="45" name="矩形 44"/>
          <p:cNvSpPr/>
          <p:nvPr/>
        </p:nvSpPr>
        <p:spPr>
          <a:xfrm>
            <a:off x="667235" y="3780078"/>
            <a:ext cx="2656039" cy="400110"/>
          </a:xfrm>
          <a:prstGeom prst="rect">
            <a:avLst/>
          </a:prstGeom>
        </p:spPr>
        <p:txBody>
          <a:bodyPr wrap="square">
            <a:spAutoFit/>
          </a:bodyPr>
          <a:lstStyle/>
          <a:p>
            <a:r>
              <a:rPr lang="en-US" altLang="zh-TW" sz="2000" b="1" dirty="0">
                <a:solidFill>
                  <a:schemeClr val="bg2">
                    <a:lumMod val="25000"/>
                  </a:schemeClr>
                </a:solidFill>
                <a:latin typeface="微軟正黑體" panose="020B0604030504040204" pitchFamily="34" charset="-120"/>
                <a:ea typeface="微軟正黑體" panose="020B0604030504040204" pitchFamily="34" charset="-120"/>
              </a:rPr>
              <a:t> </a:t>
            </a:r>
            <a:r>
              <a:rPr lang="zh-TW" altLang="en-US" sz="2000" b="1" dirty="0">
                <a:solidFill>
                  <a:schemeClr val="bg2">
                    <a:lumMod val="25000"/>
                  </a:schemeClr>
                </a:solidFill>
                <a:latin typeface="微軟正黑體" panose="020B0604030504040204" pitchFamily="34" charset="-120"/>
                <a:ea typeface="微軟正黑體" panose="020B0604030504040204" pitchFamily="34" charset="-120"/>
              </a:rPr>
              <a:t>人文藝術及設計學門</a:t>
            </a:r>
          </a:p>
        </p:txBody>
      </p:sp>
      <p:sp>
        <p:nvSpPr>
          <p:cNvPr id="47" name="矩形 46"/>
          <p:cNvSpPr/>
          <p:nvPr/>
        </p:nvSpPr>
        <p:spPr>
          <a:xfrm>
            <a:off x="5575535" y="3780078"/>
            <a:ext cx="1210588" cy="400110"/>
          </a:xfrm>
          <a:prstGeom prst="rect">
            <a:avLst/>
          </a:prstGeom>
        </p:spPr>
        <p:txBody>
          <a:bodyPr wrap="none">
            <a:spAutoFit/>
          </a:bodyPr>
          <a:lstStyle/>
          <a:p>
            <a:r>
              <a:rPr lang="zh-TW" altLang="en-US" sz="2000" b="1" dirty="0">
                <a:solidFill>
                  <a:schemeClr val="bg2">
                    <a:lumMod val="25000"/>
                  </a:schemeClr>
                </a:solidFill>
                <a:latin typeface="微軟正黑體" panose="020B0604030504040204" pitchFamily="34" charset="-120"/>
                <a:ea typeface="微軟正黑體" panose="020B0604030504040204" pitchFamily="34" charset="-120"/>
              </a:rPr>
              <a:t>工程學門</a:t>
            </a:r>
          </a:p>
        </p:txBody>
      </p:sp>
      <p:sp>
        <p:nvSpPr>
          <p:cNvPr id="48" name="矩形 47"/>
          <p:cNvSpPr/>
          <p:nvPr/>
        </p:nvSpPr>
        <p:spPr>
          <a:xfrm>
            <a:off x="10258360" y="2344576"/>
            <a:ext cx="1210588" cy="400110"/>
          </a:xfrm>
          <a:prstGeom prst="rect">
            <a:avLst/>
          </a:prstGeom>
        </p:spPr>
        <p:txBody>
          <a:bodyPr wrap="none">
            <a:spAutoFit/>
          </a:bodyPr>
          <a:lstStyle/>
          <a:p>
            <a:r>
              <a:rPr lang="zh-TW" altLang="en-US" sz="2000" b="1" dirty="0">
                <a:solidFill>
                  <a:schemeClr val="bg2">
                    <a:lumMod val="25000"/>
                  </a:schemeClr>
                </a:solidFill>
                <a:latin typeface="微軟正黑體" panose="020B0604030504040204" pitchFamily="34" charset="-120"/>
                <a:ea typeface="微軟正黑體" panose="020B0604030504040204" pitchFamily="34" charset="-120"/>
              </a:rPr>
              <a:t>數理學門</a:t>
            </a:r>
          </a:p>
        </p:txBody>
      </p:sp>
      <p:sp>
        <p:nvSpPr>
          <p:cNvPr id="49" name="矩形 48"/>
          <p:cNvSpPr/>
          <p:nvPr/>
        </p:nvSpPr>
        <p:spPr>
          <a:xfrm>
            <a:off x="8065833" y="3751598"/>
            <a:ext cx="1210588" cy="400110"/>
          </a:xfrm>
          <a:prstGeom prst="rect">
            <a:avLst/>
          </a:prstGeom>
        </p:spPr>
        <p:txBody>
          <a:bodyPr wrap="none">
            <a:spAutoFit/>
          </a:bodyPr>
          <a:lstStyle/>
          <a:p>
            <a:r>
              <a:rPr lang="zh-TW" altLang="en-US" sz="2000" b="1" dirty="0">
                <a:solidFill>
                  <a:schemeClr val="bg2">
                    <a:lumMod val="25000"/>
                  </a:schemeClr>
                </a:solidFill>
                <a:latin typeface="微軟正黑體" panose="020B0604030504040204" pitchFamily="34" charset="-120"/>
                <a:ea typeface="微軟正黑體" panose="020B0604030504040204" pitchFamily="34" charset="-120"/>
              </a:rPr>
              <a:t>醫護學門</a:t>
            </a:r>
          </a:p>
        </p:txBody>
      </p:sp>
      <p:sp>
        <p:nvSpPr>
          <p:cNvPr id="50" name="矩形 49"/>
          <p:cNvSpPr/>
          <p:nvPr/>
        </p:nvSpPr>
        <p:spPr>
          <a:xfrm>
            <a:off x="9990070" y="3716022"/>
            <a:ext cx="1747167" cy="400110"/>
          </a:xfrm>
          <a:prstGeom prst="rect">
            <a:avLst/>
          </a:prstGeom>
        </p:spPr>
        <p:txBody>
          <a:bodyPr wrap="square">
            <a:spAutoFit/>
          </a:bodyPr>
          <a:lstStyle/>
          <a:p>
            <a:pPr algn="ctr"/>
            <a:r>
              <a:rPr lang="zh-TW" altLang="en-US" sz="2000" b="1" dirty="0">
                <a:solidFill>
                  <a:schemeClr val="bg2">
                    <a:lumMod val="25000"/>
                  </a:schemeClr>
                </a:solidFill>
                <a:latin typeface="微軟正黑體" panose="020B0604030504040204" pitchFamily="34" charset="-120"/>
                <a:ea typeface="微軟正黑體" panose="020B0604030504040204" pitchFamily="34" charset="-120"/>
              </a:rPr>
              <a:t>生技農科學門</a:t>
            </a:r>
            <a:endParaRPr lang="en-US" altLang="zh-TW" sz="2000" b="1" dirty="0">
              <a:solidFill>
                <a:schemeClr val="bg2">
                  <a:lumMod val="25000"/>
                </a:schemeClr>
              </a:solidFill>
              <a:latin typeface="微軟正黑體" panose="020B0604030504040204" pitchFamily="34" charset="-120"/>
              <a:ea typeface="微軟正黑體" panose="020B0604030504040204" pitchFamily="34" charset="-120"/>
            </a:endParaRPr>
          </a:p>
        </p:txBody>
      </p:sp>
      <p:sp>
        <p:nvSpPr>
          <p:cNvPr id="51" name="矩形 50"/>
          <p:cNvSpPr/>
          <p:nvPr/>
        </p:nvSpPr>
        <p:spPr>
          <a:xfrm>
            <a:off x="3579644" y="3795275"/>
            <a:ext cx="1210588" cy="400110"/>
          </a:xfrm>
          <a:prstGeom prst="rect">
            <a:avLst/>
          </a:prstGeom>
        </p:spPr>
        <p:txBody>
          <a:bodyPr wrap="none">
            <a:spAutoFit/>
          </a:bodyPr>
          <a:lstStyle/>
          <a:p>
            <a:r>
              <a:rPr lang="zh-TW" altLang="en-US" sz="2000" b="1" dirty="0">
                <a:solidFill>
                  <a:schemeClr val="bg2">
                    <a:lumMod val="25000"/>
                  </a:schemeClr>
                </a:solidFill>
                <a:latin typeface="微軟正黑體" panose="020B0604030504040204" pitchFamily="34" charset="-120"/>
                <a:ea typeface="微軟正黑體" panose="020B0604030504040204" pitchFamily="34" charset="-120"/>
              </a:rPr>
              <a:t>民生學門</a:t>
            </a:r>
          </a:p>
        </p:txBody>
      </p:sp>
      <p:sp>
        <p:nvSpPr>
          <p:cNvPr id="19" name="矩形 18"/>
          <p:cNvSpPr/>
          <p:nvPr/>
        </p:nvSpPr>
        <p:spPr>
          <a:xfrm>
            <a:off x="5534720" y="5304414"/>
            <a:ext cx="1760618" cy="707886"/>
          </a:xfrm>
          <a:prstGeom prst="rect">
            <a:avLst/>
          </a:prstGeom>
        </p:spPr>
        <p:txBody>
          <a:bodyPr wrap="square">
            <a:spAutoFit/>
          </a:bodyPr>
          <a:lstStyle/>
          <a:p>
            <a:pPr algn="ctr"/>
            <a:r>
              <a:rPr lang="en-US" altLang="zh-TW" sz="2000" b="1" dirty="0">
                <a:solidFill>
                  <a:schemeClr val="accent1">
                    <a:lumMod val="75000"/>
                  </a:schemeClr>
                </a:solidFill>
                <a:latin typeface="微軟正黑體" panose="020B0604030504040204" pitchFamily="34" charset="-120"/>
                <a:ea typeface="微軟正黑體" panose="020B0604030504040204" pitchFamily="34" charset="-120"/>
              </a:rPr>
              <a:t>[</a:t>
            </a:r>
            <a:r>
              <a:rPr lang="zh-TW" altLang="en-US" sz="2000" b="1" dirty="0">
                <a:solidFill>
                  <a:schemeClr val="accent1">
                    <a:lumMod val="75000"/>
                  </a:schemeClr>
                </a:solidFill>
                <a:latin typeface="微軟正黑體" panose="020B0604030504040204" pitchFamily="34" charset="-120"/>
                <a:ea typeface="微軟正黑體" panose="020B0604030504040204" pitchFamily="34" charset="-120"/>
              </a:rPr>
              <a:t>專案</a:t>
            </a:r>
            <a:r>
              <a:rPr lang="en-US" altLang="zh-TW" sz="2000" b="1" dirty="0">
                <a:solidFill>
                  <a:schemeClr val="accent1">
                    <a:lumMod val="75000"/>
                  </a:schemeClr>
                </a:solidFill>
                <a:latin typeface="微軟正黑體" panose="020B0604030504040204" pitchFamily="34" charset="-120"/>
                <a:ea typeface="微軟正黑體" panose="020B0604030504040204" pitchFamily="34" charset="-120"/>
              </a:rPr>
              <a:t>]</a:t>
            </a:r>
          </a:p>
          <a:p>
            <a:pPr algn="ctr"/>
            <a:r>
              <a:rPr lang="zh-TW" altLang="en-US" sz="2000" b="1" dirty="0">
                <a:solidFill>
                  <a:schemeClr val="accent1">
                    <a:lumMod val="75000"/>
                  </a:schemeClr>
                </a:solidFill>
                <a:latin typeface="微軟正黑體" panose="020B0604030504040204" pitchFamily="34" charset="-120"/>
                <a:ea typeface="微軟正黑體" panose="020B0604030504040204" pitchFamily="34" charset="-120"/>
              </a:rPr>
              <a:t>大學社會責任</a:t>
            </a:r>
          </a:p>
        </p:txBody>
      </p:sp>
      <p:sp>
        <p:nvSpPr>
          <p:cNvPr id="52" name="矩形 51"/>
          <p:cNvSpPr/>
          <p:nvPr/>
        </p:nvSpPr>
        <p:spPr>
          <a:xfrm>
            <a:off x="8070753" y="5309584"/>
            <a:ext cx="1296509" cy="707886"/>
          </a:xfrm>
          <a:prstGeom prst="rect">
            <a:avLst/>
          </a:prstGeom>
        </p:spPr>
        <p:txBody>
          <a:bodyPr wrap="square">
            <a:spAutoFit/>
          </a:bodyPr>
          <a:lstStyle/>
          <a:p>
            <a:pPr algn="ctr"/>
            <a:r>
              <a:rPr lang="en-US" altLang="zh-TW" sz="2000" b="1" dirty="0">
                <a:solidFill>
                  <a:schemeClr val="accent1">
                    <a:lumMod val="75000"/>
                  </a:schemeClr>
                </a:solidFill>
                <a:latin typeface="微軟正黑體" panose="020B0604030504040204" pitchFamily="34" charset="-120"/>
                <a:ea typeface="微軟正黑體" panose="020B0604030504040204" pitchFamily="34" charset="-120"/>
              </a:rPr>
              <a:t>[</a:t>
            </a:r>
            <a:r>
              <a:rPr lang="zh-TW" altLang="en-US" sz="2000" b="1" dirty="0">
                <a:solidFill>
                  <a:schemeClr val="accent1">
                    <a:lumMod val="75000"/>
                  </a:schemeClr>
                </a:solidFill>
                <a:latin typeface="微軟正黑體" panose="020B0604030504040204" pitchFamily="34" charset="-120"/>
                <a:ea typeface="微軟正黑體" panose="020B0604030504040204" pitchFamily="34" charset="-120"/>
              </a:rPr>
              <a:t>專案</a:t>
            </a:r>
            <a:r>
              <a:rPr lang="en-US" altLang="zh-TW" sz="2000" b="1" dirty="0">
                <a:solidFill>
                  <a:schemeClr val="accent1">
                    <a:lumMod val="75000"/>
                  </a:schemeClr>
                </a:solidFill>
                <a:latin typeface="微軟正黑體" panose="020B0604030504040204" pitchFamily="34" charset="-120"/>
                <a:ea typeface="微軟正黑體" panose="020B0604030504040204" pitchFamily="34" charset="-120"/>
              </a:rPr>
              <a:t>]</a:t>
            </a:r>
          </a:p>
          <a:p>
            <a:pPr algn="ctr"/>
            <a:r>
              <a:rPr lang="zh-TW" altLang="en-US" sz="2000" b="1" dirty="0">
                <a:solidFill>
                  <a:schemeClr val="accent1">
                    <a:lumMod val="75000"/>
                  </a:schemeClr>
                </a:solidFill>
                <a:latin typeface="微軟正黑體" panose="020B0604030504040204" pitchFamily="34" charset="-120"/>
                <a:ea typeface="微軟正黑體" panose="020B0604030504040204" pitchFamily="34" charset="-120"/>
              </a:rPr>
              <a:t>技術實作</a:t>
            </a:r>
          </a:p>
        </p:txBody>
      </p:sp>
      <p:sp>
        <p:nvSpPr>
          <p:cNvPr id="57" name="矩形 56"/>
          <p:cNvSpPr/>
          <p:nvPr/>
        </p:nvSpPr>
        <p:spPr>
          <a:xfrm>
            <a:off x="7176920" y="2344630"/>
            <a:ext cx="2778122" cy="400110"/>
          </a:xfrm>
          <a:prstGeom prst="rect">
            <a:avLst/>
          </a:prstGeom>
        </p:spPr>
        <p:txBody>
          <a:bodyPr wrap="square">
            <a:spAutoFit/>
          </a:bodyPr>
          <a:lstStyle/>
          <a:p>
            <a:pPr algn="ctr"/>
            <a:r>
              <a:rPr lang="zh-TW" altLang="en-US" sz="2000" b="1" dirty="0">
                <a:solidFill>
                  <a:schemeClr val="bg2">
                    <a:lumMod val="25000"/>
                  </a:schemeClr>
                </a:solidFill>
                <a:latin typeface="微軟正黑體" panose="020B0604030504040204" pitchFamily="34" charset="-120"/>
                <a:ea typeface="微軟正黑體" panose="020B0604030504040204" pitchFamily="34" charset="-120"/>
              </a:rPr>
              <a:t>社會</a:t>
            </a:r>
            <a:r>
              <a:rPr lang="en-US" altLang="zh-TW" sz="2000" b="1" dirty="0">
                <a:solidFill>
                  <a:schemeClr val="bg2">
                    <a:lumMod val="25000"/>
                  </a:schemeClr>
                </a:solidFill>
                <a:latin typeface="微軟正黑體" panose="020B0604030504040204" pitchFamily="34" charset="-120"/>
                <a:ea typeface="微軟正黑體" panose="020B0604030504040204" pitchFamily="34" charset="-120"/>
              </a:rPr>
              <a:t>(</a:t>
            </a:r>
            <a:r>
              <a:rPr lang="zh-TW" altLang="en-US" sz="2000" b="1" dirty="0">
                <a:solidFill>
                  <a:schemeClr val="bg2">
                    <a:lumMod val="25000"/>
                  </a:schemeClr>
                </a:solidFill>
                <a:latin typeface="微軟正黑體" panose="020B0604030504040204" pitchFamily="34" charset="-120"/>
                <a:ea typeface="微軟正黑體" panose="020B0604030504040204" pitchFamily="34" charset="-120"/>
              </a:rPr>
              <a:t>含法政</a:t>
            </a:r>
            <a:r>
              <a:rPr lang="en-US" altLang="zh-TW" sz="2000" b="1" dirty="0">
                <a:solidFill>
                  <a:schemeClr val="bg2">
                    <a:lumMod val="25000"/>
                  </a:schemeClr>
                </a:solidFill>
                <a:latin typeface="微軟正黑體" panose="020B0604030504040204" pitchFamily="34" charset="-120"/>
                <a:ea typeface="微軟正黑體" panose="020B0604030504040204" pitchFamily="34" charset="-120"/>
              </a:rPr>
              <a:t>)</a:t>
            </a:r>
            <a:r>
              <a:rPr lang="zh-TW" altLang="en-US" sz="2000" b="1" dirty="0">
                <a:solidFill>
                  <a:schemeClr val="bg2">
                    <a:lumMod val="25000"/>
                  </a:schemeClr>
                </a:solidFill>
                <a:latin typeface="微軟正黑體" panose="020B0604030504040204" pitchFamily="34" charset="-120"/>
                <a:ea typeface="微軟正黑體" panose="020B0604030504040204" pitchFamily="34" charset="-120"/>
              </a:rPr>
              <a:t>學門</a:t>
            </a:r>
          </a:p>
        </p:txBody>
      </p:sp>
      <p:pic>
        <p:nvPicPr>
          <p:cNvPr id="22" name="圖片 2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601179" y="4503154"/>
            <a:ext cx="1271151" cy="847434"/>
          </a:xfrm>
          <a:prstGeom prst="rect">
            <a:avLst/>
          </a:prstGeom>
        </p:spPr>
      </p:pic>
      <p:sp>
        <p:nvSpPr>
          <p:cNvPr id="42" name="矩形 41"/>
          <p:cNvSpPr/>
          <p:nvPr/>
        </p:nvSpPr>
        <p:spPr>
          <a:xfrm>
            <a:off x="3178925" y="5304414"/>
            <a:ext cx="2012026" cy="707886"/>
          </a:xfrm>
          <a:prstGeom prst="rect">
            <a:avLst/>
          </a:prstGeom>
          <a:noFill/>
        </p:spPr>
        <p:txBody>
          <a:bodyPr wrap="square">
            <a:spAutoFit/>
          </a:bodyPr>
          <a:lstStyle/>
          <a:p>
            <a:pPr algn="ctr"/>
            <a:r>
              <a:rPr lang="zh-TW" altLang="en-US" sz="2000" b="1" dirty="0">
                <a:solidFill>
                  <a:schemeClr val="accent1">
                    <a:lumMod val="75000"/>
                  </a:schemeClr>
                </a:solidFill>
                <a:latin typeface="微軟正黑體" panose="020B0604030504040204" pitchFamily="34" charset="-120"/>
                <a:ea typeface="微軟正黑體" panose="020B0604030504040204" pitchFamily="34" charset="-120"/>
              </a:rPr>
              <a:t> </a:t>
            </a:r>
            <a:r>
              <a:rPr lang="en-US" altLang="zh-TW" sz="2000" b="1" dirty="0">
                <a:solidFill>
                  <a:schemeClr val="accent1">
                    <a:lumMod val="75000"/>
                  </a:schemeClr>
                </a:solidFill>
                <a:latin typeface="微軟正黑體" panose="020B0604030504040204" pitchFamily="34" charset="-120"/>
                <a:ea typeface="微軟正黑體" panose="020B0604030504040204" pitchFamily="34" charset="-120"/>
              </a:rPr>
              <a:t>[</a:t>
            </a:r>
            <a:r>
              <a:rPr lang="zh-TW" altLang="en-US" sz="2000" b="1" dirty="0">
                <a:solidFill>
                  <a:schemeClr val="accent1">
                    <a:lumMod val="75000"/>
                  </a:schemeClr>
                </a:solidFill>
                <a:latin typeface="微軟正黑體" panose="020B0604030504040204" pitchFamily="34" charset="-120"/>
                <a:ea typeface="微軟正黑體" panose="020B0604030504040204" pitchFamily="34" charset="-120"/>
              </a:rPr>
              <a:t>專案</a:t>
            </a:r>
            <a:r>
              <a:rPr lang="en-US" altLang="zh-TW" sz="2000" b="1" dirty="0">
                <a:solidFill>
                  <a:schemeClr val="accent1">
                    <a:lumMod val="75000"/>
                  </a:schemeClr>
                </a:solidFill>
                <a:latin typeface="微軟正黑體" panose="020B0604030504040204" pitchFamily="34" charset="-120"/>
                <a:ea typeface="微軟正黑體" panose="020B0604030504040204" pitchFamily="34" charset="-120"/>
              </a:rPr>
              <a:t>]</a:t>
            </a:r>
          </a:p>
          <a:p>
            <a:r>
              <a:rPr lang="zh-TW" altLang="en-US" sz="2000" b="1" dirty="0">
                <a:solidFill>
                  <a:schemeClr val="accent1">
                    <a:lumMod val="75000"/>
                  </a:schemeClr>
                </a:solidFill>
                <a:latin typeface="微軟正黑體" panose="020B0604030504040204" pitchFamily="34" charset="-120"/>
                <a:ea typeface="微軟正黑體" panose="020B0604030504040204" pitchFamily="34" charset="-120"/>
              </a:rPr>
              <a:t>情緒健康與福祉</a:t>
            </a:r>
          </a:p>
        </p:txBody>
      </p:sp>
      <p:pic>
        <p:nvPicPr>
          <p:cNvPr id="46" name="圖片 45" descr="畫面剪輯"/>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479035" y="1598071"/>
            <a:ext cx="1032441" cy="741381"/>
          </a:xfrm>
          <a:prstGeom prst="rect">
            <a:avLst/>
          </a:prstGeom>
        </p:spPr>
      </p:pic>
      <p:sp>
        <p:nvSpPr>
          <p:cNvPr id="53" name="矩形 52"/>
          <p:cNvSpPr/>
          <p:nvPr/>
        </p:nvSpPr>
        <p:spPr>
          <a:xfrm>
            <a:off x="915472" y="2345466"/>
            <a:ext cx="2159566" cy="400110"/>
          </a:xfrm>
          <a:prstGeom prst="rect">
            <a:avLst/>
          </a:prstGeom>
        </p:spPr>
        <p:txBody>
          <a:bodyPr wrap="none">
            <a:spAutoFit/>
          </a:bodyPr>
          <a:lstStyle/>
          <a:p>
            <a:r>
              <a:rPr lang="zh-TW" altLang="en-US" sz="2000" b="1" dirty="0">
                <a:solidFill>
                  <a:schemeClr val="bg2">
                    <a:lumMod val="25000"/>
                  </a:schemeClr>
                </a:solidFill>
                <a:latin typeface="微軟正黑體" panose="020B0604030504040204" pitchFamily="34" charset="-120"/>
                <a:ea typeface="微軟正黑體" panose="020B0604030504040204" pitchFamily="34" charset="-120"/>
              </a:rPr>
              <a:t>通識</a:t>
            </a:r>
            <a:r>
              <a:rPr lang="en-US" altLang="zh-TW" sz="2000" b="1" dirty="0">
                <a:solidFill>
                  <a:schemeClr val="bg2">
                    <a:lumMod val="25000"/>
                  </a:schemeClr>
                </a:solidFill>
                <a:latin typeface="微軟正黑體" panose="020B0604030504040204" pitchFamily="34" charset="-120"/>
                <a:ea typeface="微軟正黑體" panose="020B0604030504040204" pitchFamily="34" charset="-120"/>
              </a:rPr>
              <a:t>(</a:t>
            </a:r>
            <a:r>
              <a:rPr lang="zh-TW" altLang="en-US" sz="2000" b="1" dirty="0">
                <a:solidFill>
                  <a:schemeClr val="bg2">
                    <a:lumMod val="25000"/>
                  </a:schemeClr>
                </a:solidFill>
                <a:latin typeface="微軟正黑體" panose="020B0604030504040204" pitchFamily="34" charset="-120"/>
                <a:ea typeface="微軟正黑體" panose="020B0604030504040204" pitchFamily="34" charset="-120"/>
              </a:rPr>
              <a:t>含體育</a:t>
            </a:r>
            <a:r>
              <a:rPr lang="en-US" altLang="zh-TW" sz="2000" b="1" dirty="0">
                <a:solidFill>
                  <a:schemeClr val="bg2">
                    <a:lumMod val="25000"/>
                  </a:schemeClr>
                </a:solidFill>
                <a:latin typeface="微軟正黑體" panose="020B0604030504040204" pitchFamily="34" charset="-120"/>
                <a:ea typeface="微軟正黑體" panose="020B0604030504040204" pitchFamily="34" charset="-120"/>
              </a:rPr>
              <a:t>)</a:t>
            </a:r>
            <a:r>
              <a:rPr lang="zh-TW" altLang="en-US" sz="2000" b="1" dirty="0">
                <a:solidFill>
                  <a:schemeClr val="bg2">
                    <a:lumMod val="25000"/>
                  </a:schemeClr>
                </a:solidFill>
                <a:latin typeface="微軟正黑體" panose="020B0604030504040204" pitchFamily="34" charset="-120"/>
                <a:ea typeface="微軟正黑體" panose="020B0604030504040204" pitchFamily="34" charset="-120"/>
              </a:rPr>
              <a:t>學門</a:t>
            </a:r>
          </a:p>
        </p:txBody>
      </p:sp>
      <p:pic>
        <p:nvPicPr>
          <p:cNvPr id="54" name="圖片 53" descr="畫面剪輯"/>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673879" y="1658264"/>
            <a:ext cx="995468" cy="689773"/>
          </a:xfrm>
          <a:prstGeom prst="rect">
            <a:avLst/>
          </a:prstGeom>
        </p:spPr>
      </p:pic>
      <p:sp>
        <p:nvSpPr>
          <p:cNvPr id="34" name="TextShape 28"/>
          <p:cNvSpPr/>
          <p:nvPr/>
        </p:nvSpPr>
        <p:spPr>
          <a:xfrm>
            <a:off x="1580967" y="369909"/>
            <a:ext cx="8978630" cy="13248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gn="ctr">
              <a:lnSpc>
                <a:spcPct val="90000"/>
              </a:lnSpc>
            </a:pPr>
            <a:r>
              <a:rPr lang="en-US" altLang="zh-TW" sz="4800" b="1" spc="-1" dirty="0">
                <a:solidFill>
                  <a:schemeClr val="tx2">
                    <a:lumMod val="75000"/>
                  </a:schemeClr>
                </a:solidFill>
                <a:effectLst>
                  <a:outerShdw blurRad="50800" dist="38100" dir="5400000" algn="t" rotWithShape="0">
                    <a:prstClr val="black">
                      <a:alpha val="40000"/>
                    </a:prstClr>
                  </a:outerShdw>
                </a:effectLst>
                <a:latin typeface="微軟正黑體"/>
                <a:ea typeface="微軟正黑體"/>
              </a:rPr>
              <a:t>10</a:t>
            </a:r>
            <a:r>
              <a:rPr lang="zh-TW" altLang="en-US" sz="4800" b="1" spc="-1" dirty="0">
                <a:solidFill>
                  <a:schemeClr val="tx2">
                    <a:lumMod val="75000"/>
                  </a:schemeClr>
                </a:solidFill>
                <a:effectLst>
                  <a:outerShdw blurRad="50800" dist="38100" dir="5400000" algn="t" rotWithShape="0">
                    <a:prstClr val="black">
                      <a:alpha val="40000"/>
                    </a:prstClr>
                  </a:outerShdw>
                </a:effectLst>
                <a:latin typeface="微軟正黑體"/>
                <a:ea typeface="微軟正黑體"/>
              </a:rPr>
              <a:t>學門 </a:t>
            </a:r>
            <a:r>
              <a:rPr lang="en-US" altLang="zh-TW" sz="4800" b="1" spc="-1" dirty="0">
                <a:solidFill>
                  <a:schemeClr val="tx2">
                    <a:lumMod val="75000"/>
                  </a:schemeClr>
                </a:solidFill>
                <a:effectLst>
                  <a:outerShdw blurRad="50800" dist="38100" dir="5400000" algn="t" rotWithShape="0">
                    <a:prstClr val="black">
                      <a:alpha val="40000"/>
                    </a:prstClr>
                  </a:outerShdw>
                </a:effectLst>
                <a:latin typeface="微軟正黑體"/>
                <a:ea typeface="微軟正黑體"/>
              </a:rPr>
              <a:t>3</a:t>
            </a:r>
            <a:r>
              <a:rPr lang="zh-TW" altLang="en-US" sz="4800" b="1" spc="-1" dirty="0">
                <a:solidFill>
                  <a:schemeClr val="tx2">
                    <a:lumMod val="75000"/>
                  </a:schemeClr>
                </a:solidFill>
                <a:effectLst>
                  <a:outerShdw blurRad="50800" dist="38100" dir="5400000" algn="t" rotWithShape="0">
                    <a:prstClr val="black">
                      <a:alpha val="40000"/>
                    </a:prstClr>
                  </a:outerShdw>
                </a:effectLst>
                <a:latin typeface="微軟正黑體"/>
                <a:ea typeface="微軟正黑體"/>
              </a:rPr>
              <a:t>專案</a:t>
            </a:r>
            <a:endParaRPr lang="en-US" sz="4800" b="0" strike="noStrike" spc="-1" dirty="0">
              <a:solidFill>
                <a:schemeClr val="tx2">
                  <a:lumMod val="75000"/>
                </a:schemeClr>
              </a:solidFill>
              <a:effectLst>
                <a:outerShdw blurRad="50800" dist="38100" dir="5400000" algn="t" rotWithShape="0">
                  <a:prstClr val="black">
                    <a:alpha val="40000"/>
                  </a:prstClr>
                </a:outerShdw>
              </a:effectLst>
              <a:latin typeface="Calibri"/>
            </a:endParaRPr>
          </a:p>
        </p:txBody>
      </p:sp>
      <p:cxnSp>
        <p:nvCxnSpPr>
          <p:cNvPr id="36" name="直線接點 35"/>
          <p:cNvCxnSpPr/>
          <p:nvPr/>
        </p:nvCxnSpPr>
        <p:spPr>
          <a:xfrm>
            <a:off x="1830561" y="1354680"/>
            <a:ext cx="9168938" cy="0"/>
          </a:xfrm>
          <a:prstGeom prst="line">
            <a:avLst/>
          </a:prstGeom>
          <a:ln w="28575">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45393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3"/>
          <p:cNvGrpSpPr/>
          <p:nvPr/>
        </p:nvGrpSpPr>
        <p:grpSpPr>
          <a:xfrm>
            <a:off x="2543756" y="2725593"/>
            <a:ext cx="6889001" cy="1014840"/>
            <a:chOff x="2988720" y="2892600"/>
            <a:chExt cx="5529054" cy="1014840"/>
          </a:xfrm>
        </p:grpSpPr>
        <p:sp>
          <p:nvSpPr>
            <p:cNvPr id="8" name="CustomShape 4"/>
            <p:cNvSpPr/>
            <p:nvPr/>
          </p:nvSpPr>
          <p:spPr>
            <a:xfrm>
              <a:off x="4297318" y="2892600"/>
              <a:ext cx="4220456" cy="1014840"/>
            </a:xfrm>
            <a:prstGeom prst="rect">
              <a:avLst/>
            </a:prstGeom>
            <a:noFill/>
            <a:ln w="0">
              <a:noFill/>
            </a:ln>
          </p:spPr>
          <p:style>
            <a:lnRef idx="0">
              <a:scrgbClr r="0" g="0" b="0"/>
            </a:lnRef>
            <a:fillRef idx="0">
              <a:scrgbClr r="0" g="0" b="0"/>
            </a:fillRef>
            <a:effectRef idx="0">
              <a:scrgbClr r="0" g="0" b="0"/>
            </a:effectRef>
            <a:fontRef idx="minor"/>
          </p:style>
          <p:txBody>
            <a:bodyPr lIns="108000" tIns="45000" rIns="108000" bIns="45000">
              <a:noAutofit/>
            </a:bodyPr>
            <a:lstStyle/>
            <a:p>
              <a:pPr>
                <a:lnSpc>
                  <a:spcPct val="100000"/>
                </a:lnSpc>
              </a:pPr>
              <a:r>
                <a:rPr lang="zh-TW" altLang="en-US" sz="6600" b="1" strike="noStrike" spc="-1" dirty="0">
                  <a:solidFill>
                    <a:srgbClr val="000000"/>
                  </a:solidFill>
                  <a:latin typeface="微軟正黑體"/>
                  <a:ea typeface="微軟正黑體"/>
                </a:rPr>
                <a:t>實踐與深化</a:t>
              </a:r>
              <a:endParaRPr lang="en-US" sz="6600" b="0" strike="noStrike" spc="-1" dirty="0">
                <a:latin typeface="Calibri"/>
              </a:endParaRPr>
            </a:p>
          </p:txBody>
        </p:sp>
        <p:sp>
          <p:nvSpPr>
            <p:cNvPr id="9" name="CustomShape 5"/>
            <p:cNvSpPr/>
            <p:nvPr/>
          </p:nvSpPr>
          <p:spPr>
            <a:xfrm>
              <a:off x="2988720" y="2892600"/>
              <a:ext cx="1137600" cy="1014840"/>
            </a:xfrm>
            <a:prstGeom prst="rect">
              <a:avLst/>
            </a:prstGeom>
            <a:noFill/>
            <a:ln w="0">
              <a:noFill/>
            </a:ln>
          </p:spPr>
          <p:style>
            <a:lnRef idx="0">
              <a:scrgbClr r="0" g="0" b="0"/>
            </a:lnRef>
            <a:fillRef idx="0">
              <a:scrgbClr r="0" g="0" b="0"/>
            </a:fillRef>
            <a:effectRef idx="0">
              <a:scrgbClr r="0" g="0" b="0"/>
            </a:effectRef>
            <a:fontRef idx="minor"/>
          </p:style>
          <p:txBody>
            <a:bodyPr lIns="108000" tIns="45000" rIns="108000" bIns="45000">
              <a:noAutofit/>
            </a:bodyPr>
            <a:lstStyle/>
            <a:p>
              <a:pPr algn="ctr">
                <a:lnSpc>
                  <a:spcPct val="100000"/>
                </a:lnSpc>
              </a:pPr>
              <a:r>
                <a:rPr lang="en-US" sz="6600" b="1" strike="noStrike" spc="-1" dirty="0">
                  <a:solidFill>
                    <a:srgbClr val="000000"/>
                  </a:solidFill>
                  <a:latin typeface="微軟正黑體"/>
                  <a:ea typeface="微軟正黑體"/>
                </a:rPr>
                <a:t>03</a:t>
              </a:r>
              <a:endParaRPr lang="en-US" sz="6600" b="0" strike="noStrike" spc="-1" dirty="0">
                <a:latin typeface="Calibri"/>
              </a:endParaRPr>
            </a:p>
          </p:txBody>
        </p:sp>
      </p:grpSp>
      <p:cxnSp>
        <p:nvCxnSpPr>
          <p:cNvPr id="5" name="直線接點 4"/>
          <p:cNvCxnSpPr/>
          <p:nvPr/>
        </p:nvCxnSpPr>
        <p:spPr>
          <a:xfrm>
            <a:off x="1546167" y="3740433"/>
            <a:ext cx="9168938" cy="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69829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圓角矩形 2"/>
          <p:cNvSpPr/>
          <p:nvPr/>
        </p:nvSpPr>
        <p:spPr>
          <a:xfrm>
            <a:off x="856882" y="391436"/>
            <a:ext cx="2921662" cy="1071604"/>
          </a:xfrm>
          <a:prstGeom prst="roundRect">
            <a:avLst/>
          </a:prstGeom>
          <a:solidFill>
            <a:srgbClr val="FF6699"/>
          </a:solidFill>
          <a:ln>
            <a:solidFill>
              <a:srgbClr val="FF66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bg1"/>
              </a:solidFill>
            </a:endParaRPr>
          </a:p>
        </p:txBody>
      </p:sp>
      <p:sp>
        <p:nvSpPr>
          <p:cNvPr id="11" name="TextShape 28"/>
          <p:cNvSpPr/>
          <p:nvPr/>
        </p:nvSpPr>
        <p:spPr>
          <a:xfrm>
            <a:off x="566450" y="357505"/>
            <a:ext cx="3290291" cy="13248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gn="ctr">
              <a:lnSpc>
                <a:spcPct val="90000"/>
              </a:lnSpc>
            </a:pPr>
            <a:r>
              <a:rPr lang="zh-TW" altLang="en-US" sz="4800" b="1" spc="-1" dirty="0">
                <a:solidFill>
                  <a:schemeClr val="bg1"/>
                </a:solidFill>
                <a:latin typeface="微軟正黑體"/>
                <a:ea typeface="微軟正黑體"/>
              </a:rPr>
              <a:t>實踐什麼</a:t>
            </a:r>
            <a:endParaRPr lang="en-US" sz="4800" b="0" strike="noStrike" spc="-1" dirty="0">
              <a:solidFill>
                <a:schemeClr val="bg1"/>
              </a:solidFill>
              <a:latin typeface="Calibri"/>
            </a:endParaRPr>
          </a:p>
        </p:txBody>
      </p:sp>
      <p:sp>
        <p:nvSpPr>
          <p:cNvPr id="12" name="文字方塊 11">
            <a:extLst>
              <a:ext uri="{FF2B5EF4-FFF2-40B4-BE49-F238E27FC236}">
                <a16:creationId xmlns:a16="http://schemas.microsoft.com/office/drawing/2014/main" id="{114ADB68-88B4-4F3A-9A3C-7D55C597D6FC}"/>
              </a:ext>
            </a:extLst>
          </p:cNvPr>
          <p:cNvSpPr txBox="1"/>
          <p:nvPr/>
        </p:nvSpPr>
        <p:spPr>
          <a:xfrm>
            <a:off x="689694" y="1607952"/>
            <a:ext cx="11147171" cy="6280502"/>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zh-TW" altLang="en-US" sz="3600" b="1" dirty="0">
                <a:solidFill>
                  <a:schemeClr val="tx2">
                    <a:lumMod val="75000"/>
                  </a:schemeClr>
                </a:solidFill>
                <a:latin typeface="微軟正黑體" panose="020B0604030504040204" pitchFamily="34" charset="-120"/>
                <a:ea typeface="微軟正黑體" panose="020B0604030504040204" pitchFamily="34" charset="-120"/>
              </a:rPr>
              <a:t>系統化教學</a:t>
            </a:r>
            <a:r>
              <a:rPr lang="zh-TW" altLang="en-US" sz="3600" b="1" dirty="0">
                <a:solidFill>
                  <a:srgbClr val="FF0000"/>
                </a:solidFill>
                <a:latin typeface="微軟正黑體" panose="020B0604030504040204" pitchFamily="34" charset="-120"/>
                <a:ea typeface="微軟正黑體" panose="020B0604030504040204" pitchFamily="34" charset="-120"/>
              </a:rPr>
              <a:t>反思與探究</a:t>
            </a:r>
            <a:r>
              <a:rPr lang="zh-TW" altLang="en-US" sz="3600" b="1" dirty="0">
                <a:solidFill>
                  <a:schemeClr val="tx2">
                    <a:lumMod val="75000"/>
                  </a:schemeClr>
                </a:solidFill>
                <a:latin typeface="微軟正黑體" panose="020B0604030504040204" pitchFamily="34" charset="-120"/>
                <a:ea typeface="微軟正黑體" panose="020B0604030504040204" pitchFamily="34" charset="-120"/>
              </a:rPr>
              <a:t>：</a:t>
            </a:r>
            <a:endParaRPr lang="en-US" altLang="zh-TW" sz="3600" b="1" dirty="0">
              <a:solidFill>
                <a:schemeClr val="tx2">
                  <a:lumMod val="75000"/>
                </a:schemeClr>
              </a:solidFill>
              <a:latin typeface="微軟正黑體" panose="020B0604030504040204" pitchFamily="34" charset="-120"/>
              <a:ea typeface="微軟正黑體" panose="020B0604030504040204" pitchFamily="34" charset="-120"/>
            </a:endParaRPr>
          </a:p>
          <a:p>
            <a:pPr marL="914400" lvl="1" indent="-457200">
              <a:lnSpc>
                <a:spcPct val="150000"/>
              </a:lnSpc>
              <a:buFont typeface="Arial" panose="020B0604020202020204" pitchFamily="34" charset="0"/>
              <a:buChar char="•"/>
            </a:pPr>
            <a:r>
              <a:rPr lang="zh-TW" altLang="en-US" sz="3600" b="1" dirty="0">
                <a:solidFill>
                  <a:schemeClr val="tx2">
                    <a:lumMod val="75000"/>
                  </a:schemeClr>
                </a:solidFill>
                <a:latin typeface="微軟正黑體" panose="020B0604030504040204" pitchFamily="34" charset="-120"/>
                <a:ea typeface="微軟正黑體" panose="020B0604030504040204" pitchFamily="34" charset="-120"/>
              </a:rPr>
              <a:t>什麼樣的教學方式能真正促進學生學習？</a:t>
            </a:r>
          </a:p>
          <a:p>
            <a:pPr marL="457200" indent="-457200">
              <a:lnSpc>
                <a:spcPct val="150000"/>
              </a:lnSpc>
              <a:buFont typeface="Arial" panose="020B0604020202020204" pitchFamily="34" charset="0"/>
              <a:buChar char="•"/>
            </a:pPr>
            <a:r>
              <a:rPr lang="zh-TW" altLang="en-US" sz="3600" b="1" dirty="0">
                <a:solidFill>
                  <a:schemeClr val="tx2">
                    <a:lumMod val="75000"/>
                  </a:schemeClr>
                </a:solidFill>
                <a:latin typeface="微軟正黑體" panose="020B0604030504040204" pitchFamily="34" charset="-120"/>
                <a:ea typeface="微軟正黑體" panose="020B0604030504040204" pitchFamily="34" charset="-120"/>
              </a:rPr>
              <a:t>將學生視為</a:t>
            </a:r>
            <a:r>
              <a:rPr lang="zh-TW" altLang="en-US" sz="3600" b="1" dirty="0">
                <a:solidFill>
                  <a:srgbClr val="FF0000"/>
                </a:solidFill>
                <a:latin typeface="微軟正黑體" panose="020B0604030504040204" pitchFamily="34" charset="-120"/>
                <a:ea typeface="微軟正黑體" panose="020B0604030504040204" pitchFamily="34" charset="-120"/>
              </a:rPr>
              <a:t>合作伙伴</a:t>
            </a:r>
            <a:r>
              <a:rPr lang="zh-TW" altLang="en-US" sz="3600" b="1" dirty="0">
                <a:solidFill>
                  <a:schemeClr val="tx2">
                    <a:lumMod val="75000"/>
                  </a:schemeClr>
                </a:solidFill>
                <a:latin typeface="微軟正黑體" panose="020B0604030504040204" pitchFamily="34" charset="-120"/>
                <a:ea typeface="微軟正黑體" panose="020B0604030504040204" pitchFamily="34" charset="-120"/>
              </a:rPr>
              <a:t>：</a:t>
            </a:r>
            <a:endParaRPr lang="en-US" altLang="zh-TW" sz="3600" b="1" dirty="0">
              <a:solidFill>
                <a:schemeClr val="tx2">
                  <a:lumMod val="75000"/>
                </a:schemeClr>
              </a:solidFill>
              <a:latin typeface="微軟正黑體" panose="020B0604030504040204" pitchFamily="34" charset="-120"/>
              <a:ea typeface="微軟正黑體" panose="020B0604030504040204" pitchFamily="34" charset="-120"/>
            </a:endParaRPr>
          </a:p>
          <a:p>
            <a:pPr marL="914400" lvl="1" indent="-457200">
              <a:lnSpc>
                <a:spcPct val="150000"/>
              </a:lnSpc>
              <a:buFont typeface="Arial" panose="020B0604020202020204" pitchFamily="34" charset="0"/>
              <a:buChar char="•"/>
            </a:pPr>
            <a:r>
              <a:rPr lang="zh-TW" altLang="en-US" sz="3600" b="1" dirty="0">
                <a:solidFill>
                  <a:schemeClr val="tx2">
                    <a:lumMod val="75000"/>
                  </a:schemeClr>
                </a:solidFill>
                <a:latin typeface="微軟正黑體" panose="020B0604030504040204" pitchFamily="34" charset="-120"/>
                <a:ea typeface="微軟正黑體" panose="020B0604030504040204" pitchFamily="34" charset="-120"/>
              </a:rPr>
              <a:t>透過同儕回饋、教學觀摩與工作坊方式，形成支持教學提升的</a:t>
            </a:r>
            <a:r>
              <a:rPr lang="zh-TW" altLang="en-US" sz="3600" b="1" dirty="0">
                <a:solidFill>
                  <a:srgbClr val="FF0000"/>
                </a:solidFill>
                <a:latin typeface="微軟正黑體" panose="020B0604030504040204" pitchFamily="34" charset="-120"/>
                <a:ea typeface="微軟正黑體" panose="020B0604030504040204" pitchFamily="34" charset="-120"/>
              </a:rPr>
              <a:t>社群文化</a:t>
            </a:r>
            <a:endParaRPr lang="en-US" altLang="zh-TW" sz="3600" b="1" dirty="0">
              <a:solidFill>
                <a:srgbClr val="FF0000"/>
              </a:solidFill>
              <a:latin typeface="微軟正黑體" panose="020B0604030504040204" pitchFamily="34" charset="-120"/>
              <a:ea typeface="微軟正黑體" panose="020B0604030504040204" pitchFamily="34" charset="-120"/>
            </a:endParaRPr>
          </a:p>
          <a:p>
            <a:pPr marL="457200" indent="-457200">
              <a:lnSpc>
                <a:spcPct val="150000"/>
              </a:lnSpc>
              <a:buFont typeface="Arial" panose="020B0604020202020204" pitchFamily="34" charset="0"/>
              <a:buChar char="•"/>
            </a:pPr>
            <a:endParaRPr lang="en-US" altLang="zh-TW" sz="3600" b="1" dirty="0">
              <a:solidFill>
                <a:schemeClr val="tx2">
                  <a:lumMod val="75000"/>
                </a:schemeClr>
              </a:solidFill>
              <a:latin typeface="微軟正黑體" panose="020B0604030504040204" pitchFamily="34" charset="-120"/>
              <a:ea typeface="微軟正黑體" panose="020B0604030504040204" pitchFamily="34" charset="-120"/>
            </a:endParaRPr>
          </a:p>
          <a:p>
            <a:pPr marL="457200" indent="-457200">
              <a:lnSpc>
                <a:spcPct val="150000"/>
              </a:lnSpc>
              <a:buFont typeface="Arial" panose="020B0604020202020204" pitchFamily="34" charset="0"/>
              <a:buChar char="•"/>
            </a:pPr>
            <a:endParaRPr lang="en-US" altLang="zh-TW" sz="2400" b="1" dirty="0">
              <a:solidFill>
                <a:srgbClr val="6666FF"/>
              </a:solidFill>
              <a:latin typeface="微軟正黑體" panose="020B0604030504040204" pitchFamily="34" charset="-120"/>
              <a:ea typeface="微軟正黑體" panose="020B0604030504040204" pitchFamily="34" charset="-120"/>
            </a:endParaRPr>
          </a:p>
          <a:p>
            <a:pPr marL="457200" indent="-457200">
              <a:lnSpc>
                <a:spcPct val="150000"/>
              </a:lnSpc>
              <a:buFont typeface="Arial" panose="020B0604020202020204" pitchFamily="34" charset="0"/>
              <a:buChar char="•"/>
            </a:pPr>
            <a:endParaRPr lang="zh-TW" altLang="en-US" sz="3200" b="1" dirty="0">
              <a:solidFill>
                <a:schemeClr val="tx2">
                  <a:lumMod val="75000"/>
                </a:schemeClr>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8244142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圓角矩形 2"/>
          <p:cNvSpPr/>
          <p:nvPr/>
        </p:nvSpPr>
        <p:spPr>
          <a:xfrm>
            <a:off x="856882" y="391436"/>
            <a:ext cx="2921662" cy="1071604"/>
          </a:xfrm>
          <a:prstGeom prst="roundRect">
            <a:avLst/>
          </a:prstGeom>
          <a:solidFill>
            <a:srgbClr val="FF6699"/>
          </a:solidFill>
          <a:ln>
            <a:solidFill>
              <a:srgbClr val="FF66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bg1"/>
              </a:solidFill>
            </a:endParaRPr>
          </a:p>
        </p:txBody>
      </p:sp>
      <p:sp>
        <p:nvSpPr>
          <p:cNvPr id="11" name="TextShape 28"/>
          <p:cNvSpPr/>
          <p:nvPr/>
        </p:nvSpPr>
        <p:spPr>
          <a:xfrm>
            <a:off x="566450" y="357505"/>
            <a:ext cx="3290291" cy="13248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gn="ctr">
              <a:lnSpc>
                <a:spcPct val="90000"/>
              </a:lnSpc>
            </a:pPr>
            <a:r>
              <a:rPr lang="zh-TW" altLang="en-US" sz="4800" b="1" spc="-1" dirty="0">
                <a:solidFill>
                  <a:schemeClr val="bg1"/>
                </a:solidFill>
                <a:latin typeface="微軟正黑體"/>
                <a:ea typeface="微軟正黑體"/>
              </a:rPr>
              <a:t>如何深化</a:t>
            </a:r>
            <a:endParaRPr lang="en-US" sz="4800" b="0" strike="noStrike" spc="-1" dirty="0">
              <a:solidFill>
                <a:schemeClr val="bg1"/>
              </a:solidFill>
              <a:latin typeface="Calibri"/>
            </a:endParaRPr>
          </a:p>
        </p:txBody>
      </p:sp>
      <p:sp>
        <p:nvSpPr>
          <p:cNvPr id="12" name="文字方塊 11">
            <a:extLst>
              <a:ext uri="{FF2B5EF4-FFF2-40B4-BE49-F238E27FC236}">
                <a16:creationId xmlns:a16="http://schemas.microsoft.com/office/drawing/2014/main" id="{114ADB68-88B4-4F3A-9A3C-7D55C597D6FC}"/>
              </a:ext>
            </a:extLst>
          </p:cNvPr>
          <p:cNvSpPr txBox="1"/>
          <p:nvPr/>
        </p:nvSpPr>
        <p:spPr>
          <a:xfrm>
            <a:off x="689694" y="1991135"/>
            <a:ext cx="11147171" cy="4618508"/>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zh-TW" altLang="en-US" sz="3600" b="1" dirty="0">
                <a:solidFill>
                  <a:schemeClr val="tx2">
                    <a:lumMod val="75000"/>
                  </a:schemeClr>
                </a:solidFill>
                <a:latin typeface="微軟正黑體" panose="020B0604030504040204" pitchFamily="34" charset="-120"/>
                <a:ea typeface="微軟正黑體" panose="020B0604030504040204" pitchFamily="34" charset="-120"/>
              </a:rPr>
              <a:t>將教學當作可被嚴謹研究的學術實踐</a:t>
            </a:r>
            <a:endParaRPr lang="en-US" altLang="zh-TW" sz="3600" b="1" dirty="0">
              <a:solidFill>
                <a:schemeClr val="tx2">
                  <a:lumMod val="75000"/>
                </a:schemeClr>
              </a:solidFill>
              <a:latin typeface="微軟正黑體" panose="020B0604030504040204" pitchFamily="34" charset="-120"/>
              <a:ea typeface="微軟正黑體" panose="020B0604030504040204" pitchFamily="34" charset="-120"/>
            </a:endParaRPr>
          </a:p>
          <a:p>
            <a:pPr marL="457200" indent="-457200">
              <a:lnSpc>
                <a:spcPct val="150000"/>
              </a:lnSpc>
              <a:buFont typeface="Arial" panose="020B0604020202020204" pitchFamily="34" charset="0"/>
              <a:buChar char="•"/>
            </a:pPr>
            <a:r>
              <a:rPr lang="zh-TW" altLang="en-US" sz="3600" b="1" dirty="0">
                <a:solidFill>
                  <a:schemeClr val="tx2">
                    <a:lumMod val="75000"/>
                  </a:schemeClr>
                </a:solidFill>
                <a:latin typeface="微軟正黑體" panose="020B0604030504040204" pitchFamily="34" charset="-120"/>
                <a:ea typeface="微軟正黑體" panose="020B0604030504040204" pitchFamily="34" charset="-120"/>
              </a:rPr>
              <a:t>讓教育者以證據為基礎提升教學品質</a:t>
            </a:r>
            <a:endParaRPr lang="en-US" altLang="zh-TW" sz="3600" b="1" dirty="0">
              <a:solidFill>
                <a:schemeClr val="tx2">
                  <a:lumMod val="75000"/>
                </a:schemeClr>
              </a:solidFill>
              <a:latin typeface="微軟正黑體" panose="020B0604030504040204" pitchFamily="34" charset="-120"/>
              <a:ea typeface="微軟正黑體" panose="020B0604030504040204" pitchFamily="34" charset="-120"/>
            </a:endParaRPr>
          </a:p>
          <a:p>
            <a:pPr marL="457200" indent="-457200">
              <a:lnSpc>
                <a:spcPct val="150000"/>
              </a:lnSpc>
              <a:buFont typeface="Arial" panose="020B0604020202020204" pitchFamily="34" charset="0"/>
              <a:buChar char="•"/>
            </a:pPr>
            <a:r>
              <a:rPr lang="zh-TW" altLang="en-US" sz="3600" b="1" dirty="0">
                <a:solidFill>
                  <a:schemeClr val="tx2">
                    <a:lumMod val="75000"/>
                  </a:schemeClr>
                </a:solidFill>
                <a:latin typeface="微軟正黑體" panose="020B0604030504040204" pitchFamily="34" charset="-120"/>
                <a:ea typeface="微軟正黑體" panose="020B0604030504040204" pitchFamily="34" charset="-120"/>
              </a:rPr>
              <a:t>透過公開、反思與協作，落實教學創新與深化</a:t>
            </a:r>
            <a:endParaRPr lang="en-US" altLang="zh-TW" sz="3600" b="1" dirty="0">
              <a:solidFill>
                <a:schemeClr val="tx2">
                  <a:lumMod val="75000"/>
                </a:schemeClr>
              </a:solidFill>
              <a:latin typeface="微軟正黑體" panose="020B0604030504040204" pitchFamily="34" charset="-120"/>
              <a:ea typeface="微軟正黑體" panose="020B0604030504040204" pitchFamily="34" charset="-120"/>
            </a:endParaRPr>
          </a:p>
          <a:p>
            <a:pPr>
              <a:lnSpc>
                <a:spcPct val="150000"/>
              </a:lnSpc>
            </a:pPr>
            <a:endParaRPr lang="en-US" altLang="zh-TW" sz="3600" b="1" dirty="0">
              <a:solidFill>
                <a:schemeClr val="tx2">
                  <a:lumMod val="75000"/>
                </a:schemeClr>
              </a:solidFill>
              <a:latin typeface="微軟正黑體" panose="020B0604030504040204" pitchFamily="34" charset="-120"/>
              <a:ea typeface="微軟正黑體" panose="020B0604030504040204" pitchFamily="34" charset="-120"/>
            </a:endParaRPr>
          </a:p>
          <a:p>
            <a:pPr marL="457200" indent="-457200">
              <a:lnSpc>
                <a:spcPct val="150000"/>
              </a:lnSpc>
              <a:buFont typeface="Arial" panose="020B0604020202020204" pitchFamily="34" charset="0"/>
              <a:buChar char="•"/>
            </a:pPr>
            <a:endParaRPr lang="en-US" altLang="zh-TW" sz="2400" b="1" dirty="0">
              <a:solidFill>
                <a:srgbClr val="6666FF"/>
              </a:solidFill>
              <a:latin typeface="微軟正黑體" panose="020B0604030504040204" pitchFamily="34" charset="-120"/>
              <a:ea typeface="微軟正黑體" panose="020B0604030504040204" pitchFamily="34" charset="-120"/>
            </a:endParaRPr>
          </a:p>
          <a:p>
            <a:pPr marL="457200" indent="-457200">
              <a:lnSpc>
                <a:spcPct val="150000"/>
              </a:lnSpc>
              <a:buFont typeface="Arial" panose="020B0604020202020204" pitchFamily="34" charset="0"/>
              <a:buChar char="•"/>
            </a:pPr>
            <a:endParaRPr lang="zh-TW" altLang="en-US" sz="3200" b="1" dirty="0">
              <a:solidFill>
                <a:schemeClr val="tx2">
                  <a:lumMod val="75000"/>
                </a:schemeClr>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4561412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圓角矩形 2"/>
          <p:cNvSpPr/>
          <p:nvPr/>
        </p:nvSpPr>
        <p:spPr>
          <a:xfrm>
            <a:off x="644645" y="391436"/>
            <a:ext cx="3387423" cy="1216516"/>
          </a:xfrm>
          <a:prstGeom prst="roundRect">
            <a:avLst/>
          </a:prstGeom>
          <a:solidFill>
            <a:srgbClr val="FF6699"/>
          </a:solidFill>
          <a:ln>
            <a:solidFill>
              <a:srgbClr val="FF66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bg1"/>
              </a:solidFill>
            </a:endParaRPr>
          </a:p>
        </p:txBody>
      </p:sp>
      <p:sp>
        <p:nvSpPr>
          <p:cNvPr id="11" name="TextShape 28"/>
          <p:cNvSpPr/>
          <p:nvPr/>
        </p:nvSpPr>
        <p:spPr>
          <a:xfrm>
            <a:off x="566450" y="357505"/>
            <a:ext cx="3526579" cy="13248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gn="ctr">
              <a:lnSpc>
                <a:spcPct val="90000"/>
              </a:lnSpc>
            </a:pPr>
            <a:r>
              <a:rPr lang="zh-TW" altLang="en-US" sz="4800" b="1" strike="noStrike" spc="-1" dirty="0">
                <a:solidFill>
                  <a:schemeClr val="bg1"/>
                </a:solidFill>
                <a:latin typeface="微軟正黑體"/>
                <a:ea typeface="微軟正黑體"/>
              </a:rPr>
              <a:t>重要提醒</a:t>
            </a:r>
            <a:endParaRPr lang="en-US" sz="4800" b="0" strike="noStrike" spc="-1" dirty="0">
              <a:solidFill>
                <a:schemeClr val="bg1"/>
              </a:solidFill>
              <a:latin typeface="Calibri"/>
            </a:endParaRPr>
          </a:p>
        </p:txBody>
      </p:sp>
      <p:sp>
        <p:nvSpPr>
          <p:cNvPr id="7" name="文字方塊 6">
            <a:extLst>
              <a:ext uri="{FF2B5EF4-FFF2-40B4-BE49-F238E27FC236}">
                <a16:creationId xmlns:a16="http://schemas.microsoft.com/office/drawing/2014/main" id="{DA6DA4B2-804B-42B0-97ED-B966CA858FF2}"/>
              </a:ext>
            </a:extLst>
          </p:cNvPr>
          <p:cNvSpPr txBox="1"/>
          <p:nvPr/>
        </p:nvSpPr>
        <p:spPr>
          <a:xfrm>
            <a:off x="670030" y="1649193"/>
            <a:ext cx="11150057" cy="4329775"/>
          </a:xfrm>
          <a:prstGeom prst="rect">
            <a:avLst/>
          </a:prstGeom>
          <a:noFill/>
        </p:spPr>
        <p:txBody>
          <a:bodyPr wrap="square" rtlCol="0">
            <a:spAutoFit/>
          </a:bodyPr>
          <a:lstStyle/>
          <a:p>
            <a:pPr marL="457200" indent="-457200">
              <a:lnSpc>
                <a:spcPct val="150000"/>
              </a:lnSpc>
              <a:buFont typeface="Wingdings" panose="05000000000000000000" pitchFamily="2" charset="2"/>
              <a:buChar char="l"/>
            </a:pPr>
            <a:r>
              <a:rPr lang="zh-TW" altLang="en-US" sz="3200" b="1" dirty="0">
                <a:solidFill>
                  <a:schemeClr val="tx2">
                    <a:lumMod val="75000"/>
                  </a:schemeClr>
                </a:solidFill>
                <a:latin typeface="微軟正黑體" panose="020B0604030504040204" pitchFamily="34" charset="-120"/>
                <a:ea typeface="微軟正黑體" panose="020B0604030504040204" pitchFamily="34" charset="-120"/>
              </a:rPr>
              <a:t>若不想改變現有教學方法、不要提計畫！</a:t>
            </a:r>
            <a:endParaRPr lang="en-US" altLang="zh-TW" sz="3200" b="1" dirty="0">
              <a:solidFill>
                <a:schemeClr val="tx2">
                  <a:lumMod val="75000"/>
                </a:schemeClr>
              </a:solidFill>
              <a:latin typeface="微軟正黑體" panose="020B0604030504040204" pitchFamily="34" charset="-120"/>
              <a:ea typeface="微軟正黑體" panose="020B0604030504040204" pitchFamily="34" charset="-120"/>
            </a:endParaRPr>
          </a:p>
          <a:p>
            <a:pPr marL="457200" indent="-457200">
              <a:lnSpc>
                <a:spcPct val="150000"/>
              </a:lnSpc>
              <a:buFont typeface="Wingdings" panose="05000000000000000000" pitchFamily="2" charset="2"/>
              <a:buChar char="l"/>
            </a:pPr>
            <a:r>
              <a:rPr lang="zh-TW" altLang="en-US" sz="3200" b="1" dirty="0">
                <a:solidFill>
                  <a:schemeClr val="tx2">
                    <a:lumMod val="75000"/>
                  </a:schemeClr>
                </a:solidFill>
                <a:latin typeface="微軟正黑體" panose="020B0604030504040204" pitchFamily="34" charset="-120"/>
                <a:ea typeface="微軟正黑體" panose="020B0604030504040204" pitchFamily="34" charset="-120"/>
              </a:rPr>
              <a:t>若覺得問題都在學生身上、不要提計畫！</a:t>
            </a:r>
            <a:endParaRPr lang="en-US" altLang="zh-TW" sz="3200" b="1" dirty="0">
              <a:solidFill>
                <a:schemeClr val="tx2">
                  <a:lumMod val="75000"/>
                </a:schemeClr>
              </a:solidFill>
              <a:latin typeface="微軟正黑體" panose="020B0604030504040204" pitchFamily="34" charset="-120"/>
              <a:ea typeface="微軟正黑體" panose="020B0604030504040204" pitchFamily="34" charset="-120"/>
            </a:endParaRPr>
          </a:p>
          <a:p>
            <a:pPr marL="457200" indent="-457200">
              <a:lnSpc>
                <a:spcPct val="150000"/>
              </a:lnSpc>
              <a:buFont typeface="Wingdings" panose="05000000000000000000" pitchFamily="2" charset="2"/>
              <a:buChar char="l"/>
            </a:pPr>
            <a:r>
              <a:rPr lang="zh-TW" altLang="en-US" sz="3200" b="1" dirty="0">
                <a:solidFill>
                  <a:schemeClr val="tx2">
                    <a:lumMod val="75000"/>
                  </a:schemeClr>
                </a:solidFill>
                <a:latin typeface="微軟正黑體" panose="020B0604030504040204" pitchFamily="34" charset="-120"/>
                <a:ea typeface="微軟正黑體" panose="020B0604030504040204" pitchFamily="34" charset="-120"/>
              </a:rPr>
              <a:t>若計畫沒有如願獲得補助、千萬別放棄！</a:t>
            </a:r>
            <a:endParaRPr lang="en-US" altLang="zh-TW" sz="3200" b="1" dirty="0">
              <a:solidFill>
                <a:schemeClr val="tx2">
                  <a:lumMod val="75000"/>
                </a:schemeClr>
              </a:solidFill>
              <a:latin typeface="微軟正黑體" panose="020B0604030504040204" pitchFamily="34" charset="-120"/>
              <a:ea typeface="微軟正黑體" panose="020B0604030504040204" pitchFamily="34" charset="-120"/>
            </a:endParaRPr>
          </a:p>
          <a:p>
            <a:pPr marL="914400" lvl="1" indent="-457200">
              <a:lnSpc>
                <a:spcPct val="120000"/>
              </a:lnSpc>
              <a:buFont typeface="Wingdings" panose="05000000000000000000" pitchFamily="2" charset="2"/>
              <a:buChar char="l"/>
            </a:pPr>
            <a:r>
              <a:rPr lang="zh-TW" altLang="en-US" sz="2800" b="1" dirty="0">
                <a:solidFill>
                  <a:schemeClr val="tx2">
                    <a:lumMod val="75000"/>
                  </a:schemeClr>
                </a:solidFill>
                <a:latin typeface="微軟正黑體" panose="020B0604030504040204" pitchFamily="34" charset="-120"/>
                <a:ea typeface="微軟正黑體" panose="020B0604030504040204" pitchFamily="34" charset="-120"/>
              </a:rPr>
              <a:t>好好看過審查意見後；你可以：</a:t>
            </a:r>
            <a:endParaRPr lang="en-US" altLang="zh-TW" sz="2800" b="1" dirty="0">
              <a:solidFill>
                <a:schemeClr val="tx2">
                  <a:lumMod val="75000"/>
                </a:schemeClr>
              </a:solidFill>
              <a:latin typeface="微軟正黑體" panose="020B0604030504040204" pitchFamily="34" charset="-120"/>
              <a:ea typeface="微軟正黑體" panose="020B0604030504040204" pitchFamily="34" charset="-120"/>
            </a:endParaRPr>
          </a:p>
          <a:p>
            <a:pPr marL="1371600" lvl="2" indent="-457200">
              <a:lnSpc>
                <a:spcPct val="120000"/>
              </a:lnSpc>
              <a:buFont typeface="Wingdings" panose="05000000000000000000" pitchFamily="2" charset="2"/>
              <a:buChar char="l"/>
            </a:pPr>
            <a:r>
              <a:rPr lang="zh-TW" altLang="en-US" sz="2800" b="1" dirty="0">
                <a:solidFill>
                  <a:schemeClr val="tx2">
                    <a:lumMod val="75000"/>
                  </a:schemeClr>
                </a:solidFill>
                <a:latin typeface="微軟正黑體" panose="020B0604030504040204" pitchFamily="34" charset="-120"/>
                <a:ea typeface="微軟正黑體" panose="020B0604030504040204" pitchFamily="34" charset="-120"/>
              </a:rPr>
              <a:t>提申復 </a:t>
            </a:r>
            <a:r>
              <a:rPr lang="en-US" altLang="zh-TW" sz="2800" b="1" dirty="0">
                <a:solidFill>
                  <a:schemeClr val="tx2">
                    <a:lumMod val="75000"/>
                  </a:schemeClr>
                </a:solidFill>
                <a:latin typeface="微軟正黑體" panose="020B0604030504040204" pitchFamily="34" charset="-120"/>
                <a:ea typeface="微軟正黑體" panose="020B0604030504040204" pitchFamily="34" charset="-120"/>
              </a:rPr>
              <a:t>(</a:t>
            </a:r>
            <a:r>
              <a:rPr lang="zh-TW" altLang="en-US" sz="2800" b="1" dirty="0">
                <a:solidFill>
                  <a:schemeClr val="tx2">
                    <a:lumMod val="75000"/>
                  </a:schemeClr>
                </a:solidFill>
                <a:latin typeface="微軟正黑體" panose="020B0604030504040204" pitchFamily="34" charset="-120"/>
                <a:ea typeface="微軟正黑體" panose="020B0604030504040204" pitchFamily="34" charset="-120"/>
              </a:rPr>
              <a:t>但要有理，不是回復審查意見，承認計畫書的不足</a:t>
            </a:r>
            <a:r>
              <a:rPr lang="en-US" altLang="zh-TW" sz="2800" b="1" dirty="0">
                <a:solidFill>
                  <a:schemeClr val="tx2">
                    <a:lumMod val="75000"/>
                  </a:schemeClr>
                </a:solidFill>
                <a:latin typeface="微軟正黑體" panose="020B0604030504040204" pitchFamily="34" charset="-120"/>
                <a:ea typeface="微軟正黑體" panose="020B0604030504040204" pitchFamily="34" charset="-120"/>
              </a:rPr>
              <a:t>)</a:t>
            </a:r>
          </a:p>
          <a:p>
            <a:pPr marL="1371600" lvl="2" indent="-457200">
              <a:lnSpc>
                <a:spcPct val="120000"/>
              </a:lnSpc>
              <a:buFont typeface="Wingdings" panose="05000000000000000000" pitchFamily="2" charset="2"/>
              <a:buChar char="l"/>
            </a:pPr>
            <a:r>
              <a:rPr lang="zh-TW" altLang="en-US" sz="2800" b="1" dirty="0">
                <a:solidFill>
                  <a:schemeClr val="tx2">
                    <a:lumMod val="75000"/>
                  </a:schemeClr>
                </a:solidFill>
                <a:latin typeface="微軟正黑體" panose="020B0604030504040204" pitchFamily="34" charset="-120"/>
                <a:ea typeface="微軟正黑體" panose="020B0604030504040204" pitchFamily="34" charset="-120"/>
              </a:rPr>
              <a:t>繼續提計畫！但千萬不要沒有改內容、換老師</a:t>
            </a:r>
            <a:r>
              <a:rPr lang="en-US" altLang="zh-TW" sz="2800" b="1" dirty="0">
                <a:solidFill>
                  <a:schemeClr val="tx2">
                    <a:lumMod val="75000"/>
                  </a:schemeClr>
                </a:solidFill>
                <a:latin typeface="微軟正黑體" panose="020B0604030504040204" pitchFamily="34" charset="-120"/>
                <a:ea typeface="微軟正黑體" panose="020B0604030504040204" pitchFamily="34" charset="-120"/>
              </a:rPr>
              <a:t>(</a:t>
            </a:r>
            <a:r>
              <a:rPr lang="zh-TW" altLang="en-US" sz="2800" b="1" dirty="0">
                <a:solidFill>
                  <a:schemeClr val="tx2">
                    <a:lumMod val="75000"/>
                  </a:schemeClr>
                </a:solidFill>
                <a:latin typeface="微軟正黑體" panose="020B0604030504040204" pitchFamily="34" charset="-120"/>
                <a:ea typeface="微軟正黑體" panose="020B0604030504040204" pitchFamily="34" charset="-120"/>
              </a:rPr>
              <a:t>其他開同樣課程的老師</a:t>
            </a:r>
            <a:r>
              <a:rPr lang="en-US" altLang="zh-TW" sz="2800" b="1" dirty="0">
                <a:solidFill>
                  <a:schemeClr val="tx2">
                    <a:lumMod val="75000"/>
                  </a:schemeClr>
                </a:solidFill>
                <a:latin typeface="微軟正黑體" panose="020B0604030504040204" pitchFamily="34" charset="-120"/>
                <a:ea typeface="微軟正黑體" panose="020B0604030504040204" pitchFamily="34" charset="-120"/>
              </a:rPr>
              <a:t>)</a:t>
            </a:r>
            <a:r>
              <a:rPr lang="zh-TW" altLang="en-US" sz="2800" b="1" dirty="0">
                <a:solidFill>
                  <a:schemeClr val="tx2">
                    <a:lumMod val="75000"/>
                  </a:schemeClr>
                </a:solidFill>
                <a:latin typeface="微軟正黑體" panose="020B0604030504040204" pitchFamily="34" charset="-120"/>
                <a:ea typeface="微軟正黑體" panose="020B0604030504040204" pitchFamily="34" charset="-120"/>
              </a:rPr>
              <a:t>、或者換學門</a:t>
            </a:r>
            <a:r>
              <a:rPr lang="en-US" altLang="zh-TW" sz="2800" b="1" dirty="0">
                <a:solidFill>
                  <a:schemeClr val="tx2">
                    <a:lumMod val="75000"/>
                  </a:schemeClr>
                </a:solidFill>
                <a:latin typeface="微軟正黑體" panose="020B0604030504040204" pitchFamily="34" charset="-120"/>
                <a:ea typeface="微軟正黑體" panose="020B0604030504040204" pitchFamily="34" charset="-120"/>
              </a:rPr>
              <a:t>)</a:t>
            </a:r>
            <a:endParaRPr lang="zh-TW" altLang="en-US" sz="3200" b="1" dirty="0">
              <a:solidFill>
                <a:schemeClr val="tx2">
                  <a:lumMod val="75000"/>
                </a:schemeClr>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4363569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3"/>
          <p:cNvGrpSpPr/>
          <p:nvPr/>
        </p:nvGrpSpPr>
        <p:grpSpPr>
          <a:xfrm>
            <a:off x="2543756" y="2725593"/>
            <a:ext cx="6889001" cy="1014840"/>
            <a:chOff x="2988720" y="2892600"/>
            <a:chExt cx="5529054" cy="1014840"/>
          </a:xfrm>
        </p:grpSpPr>
        <p:sp>
          <p:nvSpPr>
            <p:cNvPr id="8" name="CustomShape 4"/>
            <p:cNvSpPr/>
            <p:nvPr/>
          </p:nvSpPr>
          <p:spPr>
            <a:xfrm>
              <a:off x="4297318" y="2892600"/>
              <a:ext cx="4220456" cy="1014840"/>
            </a:xfrm>
            <a:prstGeom prst="rect">
              <a:avLst/>
            </a:prstGeom>
            <a:noFill/>
            <a:ln w="0">
              <a:noFill/>
            </a:ln>
          </p:spPr>
          <p:style>
            <a:lnRef idx="0">
              <a:scrgbClr r="0" g="0" b="0"/>
            </a:lnRef>
            <a:fillRef idx="0">
              <a:scrgbClr r="0" g="0" b="0"/>
            </a:fillRef>
            <a:effectRef idx="0">
              <a:scrgbClr r="0" g="0" b="0"/>
            </a:effectRef>
            <a:fontRef idx="minor"/>
          </p:style>
          <p:txBody>
            <a:bodyPr lIns="108000" tIns="45000" rIns="108000" bIns="45000">
              <a:noAutofit/>
            </a:bodyPr>
            <a:lstStyle/>
            <a:p>
              <a:pPr>
                <a:lnSpc>
                  <a:spcPct val="100000"/>
                </a:lnSpc>
              </a:pPr>
              <a:r>
                <a:rPr lang="zh-TW" sz="6600" b="1" strike="noStrike" spc="-1" dirty="0">
                  <a:solidFill>
                    <a:srgbClr val="000000"/>
                  </a:solidFill>
                  <a:latin typeface="微軟正黑體"/>
                  <a:ea typeface="微軟正黑體"/>
                </a:rPr>
                <a:t>計畫</a:t>
              </a:r>
              <a:r>
                <a:rPr lang="zh-TW" altLang="en-US" sz="6600" b="1" strike="noStrike" spc="-1" dirty="0">
                  <a:solidFill>
                    <a:srgbClr val="000000"/>
                  </a:solidFill>
                  <a:latin typeface="微軟正黑體"/>
                  <a:ea typeface="微軟正黑體"/>
                </a:rPr>
                <a:t>未來發展</a:t>
              </a:r>
              <a:endParaRPr lang="en-US" sz="6600" b="0" strike="noStrike" spc="-1" dirty="0">
                <a:latin typeface="Calibri"/>
              </a:endParaRPr>
            </a:p>
          </p:txBody>
        </p:sp>
        <p:sp>
          <p:nvSpPr>
            <p:cNvPr id="9" name="CustomShape 5"/>
            <p:cNvSpPr/>
            <p:nvPr/>
          </p:nvSpPr>
          <p:spPr>
            <a:xfrm>
              <a:off x="2988720" y="2892600"/>
              <a:ext cx="1137600" cy="1014840"/>
            </a:xfrm>
            <a:prstGeom prst="rect">
              <a:avLst/>
            </a:prstGeom>
            <a:noFill/>
            <a:ln w="0">
              <a:noFill/>
            </a:ln>
          </p:spPr>
          <p:style>
            <a:lnRef idx="0">
              <a:scrgbClr r="0" g="0" b="0"/>
            </a:lnRef>
            <a:fillRef idx="0">
              <a:scrgbClr r="0" g="0" b="0"/>
            </a:fillRef>
            <a:effectRef idx="0">
              <a:scrgbClr r="0" g="0" b="0"/>
            </a:effectRef>
            <a:fontRef idx="minor"/>
          </p:style>
          <p:txBody>
            <a:bodyPr lIns="108000" tIns="45000" rIns="108000" bIns="45000">
              <a:noAutofit/>
            </a:bodyPr>
            <a:lstStyle/>
            <a:p>
              <a:pPr algn="ctr">
                <a:lnSpc>
                  <a:spcPct val="100000"/>
                </a:lnSpc>
              </a:pPr>
              <a:r>
                <a:rPr lang="en-US" sz="6600" b="1" strike="noStrike" spc="-1" dirty="0">
                  <a:solidFill>
                    <a:srgbClr val="000000"/>
                  </a:solidFill>
                  <a:latin typeface="微軟正黑體"/>
                  <a:ea typeface="微軟正黑體"/>
                </a:rPr>
                <a:t>0</a:t>
              </a:r>
              <a:r>
                <a:rPr lang="en-US" altLang="zh-TW" sz="6600" b="1" spc="-1" dirty="0">
                  <a:solidFill>
                    <a:srgbClr val="000000"/>
                  </a:solidFill>
                  <a:latin typeface="微軟正黑體"/>
                  <a:ea typeface="微軟正黑體"/>
                </a:rPr>
                <a:t>4</a:t>
              </a:r>
              <a:endParaRPr lang="en-US" sz="6600" b="0" strike="noStrike" spc="-1" dirty="0">
                <a:latin typeface="Calibri"/>
              </a:endParaRPr>
            </a:p>
          </p:txBody>
        </p:sp>
      </p:grpSp>
      <p:cxnSp>
        <p:nvCxnSpPr>
          <p:cNvPr id="5" name="直線接點 4"/>
          <p:cNvCxnSpPr/>
          <p:nvPr/>
        </p:nvCxnSpPr>
        <p:spPr>
          <a:xfrm>
            <a:off x="1546167" y="3740433"/>
            <a:ext cx="9168938" cy="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03684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資料庫圖表 7"/>
          <p:cNvGraphicFramePr/>
          <p:nvPr>
            <p:extLst>
              <p:ext uri="{D42A27DB-BD31-4B8C-83A1-F6EECF244321}">
                <p14:modId xmlns:p14="http://schemas.microsoft.com/office/powerpoint/2010/main" val="1334814444"/>
              </p:ext>
            </p:extLst>
          </p:nvPr>
        </p:nvGraphicFramePr>
        <p:xfrm>
          <a:off x="313510" y="705395"/>
          <a:ext cx="11573690" cy="5529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287702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normAutofit/>
          </a:bodyPr>
          <a:lstStyle/>
          <a:p>
            <a:pPr algn="l">
              <a:lnSpc>
                <a:spcPct val="100000"/>
              </a:lnSpc>
              <a:spcBef>
                <a:spcPts val="0"/>
              </a:spcBef>
            </a:pPr>
            <a:r>
              <a:rPr lang="zh-TW" altLang="en-US" dirty="0">
                <a:solidFill>
                  <a:srgbClr val="FFFFCC"/>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感謝聆聽</a:t>
            </a:r>
          </a:p>
        </p:txBody>
      </p:sp>
      <p:sp>
        <p:nvSpPr>
          <p:cNvPr id="3" name="副標題 2"/>
          <p:cNvSpPr>
            <a:spLocks noGrp="1"/>
          </p:cNvSpPr>
          <p:nvPr>
            <p:ph type="subTitle" idx="1"/>
          </p:nvPr>
        </p:nvSpPr>
        <p:spPr/>
        <p:txBody>
          <a:bodyPr>
            <a:normAutofit/>
          </a:bodyPr>
          <a:lstStyle/>
          <a:p>
            <a:endParaRPr lang="en-US" altLang="zh-TW" sz="1800" b="1" dirty="0">
              <a:solidFill>
                <a:schemeClr val="bg2">
                  <a:lumMod val="10000"/>
                </a:schemeClr>
              </a:solidFill>
            </a:endParaRPr>
          </a:p>
          <a:p>
            <a:endParaRPr lang="en-US" altLang="zh-TW" sz="1800" b="1" dirty="0">
              <a:solidFill>
                <a:schemeClr val="bg2">
                  <a:lumMod val="10000"/>
                </a:schemeClr>
              </a:solidFill>
            </a:endParaRPr>
          </a:p>
        </p:txBody>
      </p:sp>
      <p:pic>
        <p:nvPicPr>
          <p:cNvPr id="4" name="圖片 3"/>
          <p:cNvPicPr>
            <a:picLocks noChangeAspect="1"/>
          </p:cNvPicPr>
          <p:nvPr/>
        </p:nvPicPr>
        <p:blipFill>
          <a:blip r:embed="rId2" cstate="print">
            <a:clrChange>
              <a:clrFrom>
                <a:srgbClr val="000000">
                  <a:alpha val="0"/>
                </a:srgbClr>
              </a:clrFrom>
              <a:clrTo>
                <a:srgbClr val="000000">
                  <a:alpha val="0"/>
                </a:srgbClr>
              </a:clrTo>
            </a:clrChange>
            <a:lum bright="70000" contrast="-70000"/>
            <a:extLst>
              <a:ext uri="{BEBA8EAE-BF5A-486C-A8C5-ECC9F3942E4B}">
                <a14:imgProps xmlns:a14="http://schemas.microsoft.com/office/drawing/2010/main">
                  <a14:imgLayer r:embed="rId3">
                    <a14:imgEffect>
                      <a14:artisticPlasticWrap/>
                    </a14:imgEffect>
                    <a14:imgEffect>
                      <a14:colorTemperature colorTemp="11200"/>
                    </a14:imgEffect>
                    <a14:imgEffect>
                      <a14:brightnessContrast bright="-40000" contrast="100000"/>
                    </a14:imgEffect>
                  </a14:imgLayer>
                </a14:imgProps>
              </a:ext>
              <a:ext uri="{28A0092B-C50C-407E-A947-70E740481C1C}">
                <a14:useLocalDpi xmlns:a14="http://schemas.microsoft.com/office/drawing/2010/main" val="0"/>
              </a:ext>
            </a:extLst>
          </a:blip>
          <a:stretch>
            <a:fillRect/>
          </a:stretch>
        </p:blipFill>
        <p:spPr>
          <a:xfrm>
            <a:off x="9046154" y="5737046"/>
            <a:ext cx="2862472" cy="836474"/>
          </a:xfrm>
          <a:prstGeom prst="rect">
            <a:avLst/>
          </a:prstGeom>
        </p:spPr>
      </p:pic>
      <p:pic>
        <p:nvPicPr>
          <p:cNvPr id="5" name="圖片 4">
            <a:extLst>
              <a:ext uri="{FF2B5EF4-FFF2-40B4-BE49-F238E27FC236}">
                <a16:creationId xmlns:a16="http://schemas.microsoft.com/office/drawing/2014/main" id="{B1EC3203-E589-4B9B-8584-3C0375DF918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61267" y="1776226"/>
            <a:ext cx="2610193" cy="2690408"/>
          </a:xfrm>
          <a:prstGeom prst="rect">
            <a:avLst/>
          </a:prstGeom>
        </p:spPr>
      </p:pic>
      <p:sp>
        <p:nvSpPr>
          <p:cNvPr id="6" name="矩形 5"/>
          <p:cNvSpPr/>
          <p:nvPr/>
        </p:nvSpPr>
        <p:spPr>
          <a:xfrm>
            <a:off x="6784882" y="4521591"/>
            <a:ext cx="2486578" cy="369332"/>
          </a:xfrm>
          <a:prstGeom prst="rect">
            <a:avLst/>
          </a:prstGeom>
        </p:spPr>
        <p:txBody>
          <a:bodyPr wrap="none">
            <a:spAutoFit/>
          </a:bodyPr>
          <a:lstStyle/>
          <a:p>
            <a:r>
              <a:rPr lang="en-US" altLang="zh-TW" dirty="0">
                <a:solidFill>
                  <a:srgbClr val="FFFF99"/>
                </a:solidFill>
              </a:rPr>
              <a:t>yuchen@heeact.edu.tw</a:t>
            </a:r>
          </a:p>
        </p:txBody>
      </p:sp>
    </p:spTree>
    <p:extLst>
      <p:ext uri="{BB962C8B-B14F-4D97-AF65-F5344CB8AC3E}">
        <p14:creationId xmlns:p14="http://schemas.microsoft.com/office/powerpoint/2010/main" val="46763841"/>
      </p:ext>
    </p:extLst>
  </p:cSld>
  <p:clrMapOvr>
    <a:masterClrMapping/>
  </p:clrMapOvr>
</p:sld>
</file>

<file path=ppt/theme/theme1.xml><?xml version="1.0" encoding="utf-8"?>
<a:theme xmlns:a="http://schemas.openxmlformats.org/drawingml/2006/main" name="基礎">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礎">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基礎">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基礎</Template>
  <TotalTime>225</TotalTime>
  <Words>918</Words>
  <Application>Microsoft Office PowerPoint</Application>
  <PresentationFormat>寬螢幕</PresentationFormat>
  <Paragraphs>139</Paragraphs>
  <Slides>18</Slides>
  <Notes>0</Notes>
  <HiddenSlides>0</HiddenSlides>
  <MMClips>0</MMClips>
  <ScaleCrop>false</ScaleCrop>
  <HeadingPairs>
    <vt:vector size="6" baseType="variant">
      <vt:variant>
        <vt:lpstr>使用字型</vt:lpstr>
      </vt:variant>
      <vt:variant>
        <vt:i4>5</vt:i4>
      </vt:variant>
      <vt:variant>
        <vt:lpstr>佈景主題</vt:lpstr>
      </vt:variant>
      <vt:variant>
        <vt:i4>1</vt:i4>
      </vt:variant>
      <vt:variant>
        <vt:lpstr>投影片標題</vt:lpstr>
      </vt:variant>
      <vt:variant>
        <vt:i4>18</vt:i4>
      </vt:variant>
    </vt:vector>
  </HeadingPairs>
  <TitlesOfParts>
    <vt:vector size="24" baseType="lpstr">
      <vt:lpstr>微軟正黑體</vt:lpstr>
      <vt:lpstr>Arial</vt:lpstr>
      <vt:lpstr>Calibri</vt:lpstr>
      <vt:lpstr>Corbel</vt:lpstr>
      <vt:lpstr>Wingdings</vt:lpstr>
      <vt:lpstr>基礎</vt:lpstr>
      <vt:lpstr>教學實踐研究計畫： 實踐理念、深化教學</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       感謝聆聽</vt:lpstr>
    </vt:vector>
  </TitlesOfParts>
  <Company>財團法人高等教育評鑑中心基金會</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教學實踐研究計畫現況與未來發展 </dc:title>
  <dc:creator>教學實踐研究</dc:creator>
  <cp:lastModifiedBy>yuchen</cp:lastModifiedBy>
  <cp:revision>79</cp:revision>
  <dcterms:created xsi:type="dcterms:W3CDTF">2025-06-11T05:22:29Z</dcterms:created>
  <dcterms:modified xsi:type="dcterms:W3CDTF">2025-07-05T08:39:38Z</dcterms:modified>
</cp:coreProperties>
</file>