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8" r:id="rId1"/>
    <p:sldMasterId id="2147483679" r:id="rId2"/>
  </p:sldMasterIdLst>
  <p:notesMasterIdLst>
    <p:notesMasterId r:id="rId57"/>
  </p:notesMasterIdLst>
  <p:sldIdLst>
    <p:sldId id="1420" r:id="rId3"/>
    <p:sldId id="1397" r:id="rId4"/>
    <p:sldId id="1407" r:id="rId5"/>
    <p:sldId id="1409" r:id="rId6"/>
    <p:sldId id="1410" r:id="rId7"/>
    <p:sldId id="1411" r:id="rId8"/>
    <p:sldId id="1412" r:id="rId9"/>
    <p:sldId id="1361" r:id="rId10"/>
    <p:sldId id="1432" r:id="rId11"/>
    <p:sldId id="1434" r:id="rId12"/>
    <p:sldId id="1435" r:id="rId13"/>
    <p:sldId id="1418" r:id="rId14"/>
    <p:sldId id="425" r:id="rId15"/>
    <p:sldId id="303" r:id="rId16"/>
    <p:sldId id="1375" r:id="rId17"/>
    <p:sldId id="296" r:id="rId18"/>
    <p:sldId id="305" r:id="rId19"/>
    <p:sldId id="306" r:id="rId20"/>
    <p:sldId id="307" r:id="rId21"/>
    <p:sldId id="363" r:id="rId22"/>
    <p:sldId id="368" r:id="rId23"/>
    <p:sldId id="1437" r:id="rId24"/>
    <p:sldId id="1395" r:id="rId25"/>
    <p:sldId id="1419" r:id="rId26"/>
    <p:sldId id="336" r:id="rId27"/>
    <p:sldId id="330" r:id="rId28"/>
    <p:sldId id="1405" r:id="rId29"/>
    <p:sldId id="1404" r:id="rId30"/>
    <p:sldId id="316" r:id="rId31"/>
    <p:sldId id="367" r:id="rId32"/>
    <p:sldId id="327" r:id="rId33"/>
    <p:sldId id="1396" r:id="rId34"/>
    <p:sldId id="318" r:id="rId35"/>
    <p:sldId id="319" r:id="rId36"/>
    <p:sldId id="270" r:id="rId37"/>
    <p:sldId id="271" r:id="rId38"/>
    <p:sldId id="269" r:id="rId39"/>
    <p:sldId id="335" r:id="rId40"/>
    <p:sldId id="320" r:id="rId41"/>
    <p:sldId id="354" r:id="rId42"/>
    <p:sldId id="275" r:id="rId43"/>
    <p:sldId id="277" r:id="rId44"/>
    <p:sldId id="1096" r:id="rId45"/>
    <p:sldId id="1398" r:id="rId46"/>
    <p:sldId id="1417" r:id="rId47"/>
    <p:sldId id="1416" r:id="rId48"/>
    <p:sldId id="1427" r:id="rId49"/>
    <p:sldId id="1415" r:id="rId50"/>
    <p:sldId id="1414" r:id="rId51"/>
    <p:sldId id="1425" r:id="rId52"/>
    <p:sldId id="436" r:id="rId53"/>
    <p:sldId id="1436" r:id="rId54"/>
    <p:sldId id="438" r:id="rId55"/>
    <p:sldId id="437" r:id="rId56"/>
  </p:sldIdLst>
  <p:sldSz cx="9144000" cy="5143500" type="screen16x9"/>
  <p:notesSz cx="6858000" cy="9144000"/>
  <p:embeddedFontLst>
    <p:embeddedFont>
      <p:font typeface="芫荽" pitchFamily="2" charset="-120"/>
      <p:regular r:id="rId58"/>
    </p:embeddedFont>
    <p:embeddedFont>
      <p:font typeface="源石黑體月 R" panose="020B0800000000000000" pitchFamily="34" charset="-120"/>
      <p:bold r:id="rId59"/>
    </p:embeddedFont>
    <p:embeddedFont>
      <p:font typeface="Alegreya" panose="02020500000000000000" pitchFamily="18" charset="-120"/>
      <p:regular r:id="rId60"/>
      <p:bold r:id="rId61"/>
      <p:italic r:id="rId62"/>
      <p:boldItalic r:id="rId63"/>
    </p:embeddedFont>
    <p:embeddedFont>
      <p:font typeface="Epilogue" panose="02020500000000000000" pitchFamily="18" charset="-120"/>
      <p:regular r:id="rId64"/>
      <p:bold r:id="rId65"/>
      <p:italic r:id="rId66"/>
      <p:boldItalic r:id="rId67"/>
    </p:embeddedFont>
    <p:embeddedFont>
      <p:font typeface="Krona One" panose="02020500000000000000" pitchFamily="18" charset="-120"/>
      <p:regular r:id="rId68"/>
      <p:bold r:id="rId69"/>
      <p:italic r:id="rId70"/>
      <p:boldItalic r:id="rId71"/>
    </p:embeddedFont>
    <p:embeddedFont>
      <p:font typeface="微軟正黑體" panose="020B0604030504040204" pitchFamily="34" charset="-120"/>
      <p:regular r:id="rId72"/>
      <p:bold r:id="rId73"/>
    </p:embeddedFont>
    <p:embeddedFont>
      <p:font typeface="微軟正黑體" panose="020B0604030504040204" pitchFamily="34" charset="-120"/>
      <p:regular r:id="rId72"/>
      <p:bold r:id="rId73"/>
    </p:embeddedFont>
    <p:embeddedFont>
      <p:font typeface="標楷體" panose="03000509000000000000" pitchFamily="49" charset="-120"/>
      <p:regular r:id="rId74"/>
    </p:embeddedFont>
    <p:embeddedFont>
      <p:font typeface="Arial Black" panose="020B0604020202020204" pitchFamily="34" charset="0"/>
      <p:bold r:id="rId75"/>
    </p:embeddedFont>
    <p:embeddedFont>
      <p:font typeface="Bahnschrift" panose="020B0502040204020203" pitchFamily="34" charset="0"/>
      <p:regular r:id="rId76"/>
      <p:bold r:id="rId77"/>
    </p:embeddedFont>
    <p:embeddedFont>
      <p:font typeface="Berlin Sans FB Demi" panose="020E0802020502020306" pitchFamily="34" charset="0"/>
      <p:regular r:id="rId78"/>
      <p:bold r:id="rId79"/>
    </p:embeddedFont>
    <p:embeddedFont>
      <p:font typeface="Bitter" pitchFamily="2" charset="0"/>
      <p:regular r:id="rId80"/>
      <p:bold r:id="rId81"/>
      <p:italic r:id="rId82"/>
      <p:boldItalic r:id="rId83"/>
    </p:embeddedFont>
    <p:embeddedFont>
      <p:font typeface="IBM Plex Sans" panose="020B0503050203000203" pitchFamily="34" charset="0"/>
      <p:regular r:id="rId84"/>
      <p:bold r:id="rId85"/>
      <p:italic r:id="rId86"/>
      <p:boldItalic r:id="rId87"/>
    </p:embeddedFont>
    <p:embeddedFont>
      <p:font typeface="IBM Plex Sans SemiBold" panose="020B0703050203000203" pitchFamily="34" charset="0"/>
      <p:regular r:id="rId88"/>
      <p:bold r:id="rId89"/>
      <p:italic r:id="rId90"/>
      <p:boldItalic r:id="rId91"/>
    </p:embeddedFont>
    <p:embeddedFont>
      <p:font typeface="Impact" panose="020B0806030902050204" pitchFamily="34" charset="0"/>
      <p:regular r:id="rId92"/>
    </p:embeddedFont>
    <p:embeddedFont>
      <p:font typeface="Merriweather Light" panose="00000400000000000000" pitchFamily="2" charset="0"/>
      <p:regular r:id="rId93"/>
      <p:italic r:id="rId94"/>
    </p:embeddedFont>
    <p:embeddedFont>
      <p:font typeface="Montserrat" pitchFamily="2" charset="0"/>
      <p:regular r:id="rId95"/>
      <p:bold r:id="rId96"/>
      <p:italic r:id="rId97"/>
      <p:boldItalic r:id="rId98"/>
    </p:embeddedFont>
    <p:embeddedFont>
      <p:font typeface="Roboto" panose="02000000000000000000" pitchFamily="2" charset="0"/>
      <p:regular r:id="rId99"/>
      <p:bold r:id="rId100"/>
      <p:italic r:id="rId101"/>
      <p:boldItalic r:id="rId102"/>
    </p:embeddedFont>
    <p:embeddedFont>
      <p:font typeface="Roboto Condensed Light" panose="02000000000000000000" pitchFamily="2" charset="0"/>
      <p:regular r:id="rId103"/>
      <p:italic r:id="rId104"/>
    </p:embeddedFont>
    <p:embeddedFont>
      <p:font typeface="Roboto Slab" pitchFamily="2" charset="0"/>
      <p:regular r:id="rId105"/>
      <p:bold r:id="rId106"/>
    </p:embeddedFont>
    <p:embeddedFont>
      <p:font typeface="Tajawal" pitchFamily="2" charset="-78"/>
      <p:regular r:id="rId107"/>
      <p:bold r:id="rId108"/>
      <p:italic r:id="rId109"/>
      <p:boldItalic r:id="rId11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F0"/>
    <a:srgbClr val="000000"/>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6D2D9CA-0AFE-4E50-98AC-A5BFBDFFC602}">
  <a:tblStyle styleId="{B6D2D9CA-0AFE-4E50-98AC-A5BFBDFFC60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FABFCF23-3B69-468F-B69F-88F6DE6A72F2}" styleName="中等深淺樣式 1 - 輔色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9DCAF9ED-07DC-4A11-8D7F-57B35C25682E}" styleName="中等深淺樣式 1 - 輔色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110" autoAdjust="0"/>
    <p:restoredTop sz="94747"/>
  </p:normalViewPr>
  <p:slideViewPr>
    <p:cSldViewPr snapToGrid="0">
      <p:cViewPr varScale="1">
        <p:scale>
          <a:sx n="73" d="100"/>
          <a:sy n="73" d="100"/>
        </p:scale>
        <p:origin x="184" y="7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6.fntdata"/><Relationship Id="rId68" Type="http://schemas.openxmlformats.org/officeDocument/2006/relationships/font" Target="fonts/font11.fntdata"/><Relationship Id="rId84" Type="http://schemas.openxmlformats.org/officeDocument/2006/relationships/font" Target="fonts/font27.fntdata"/><Relationship Id="rId89" Type="http://schemas.openxmlformats.org/officeDocument/2006/relationships/font" Target="fonts/font32.fntdata"/><Relationship Id="rId112" Type="http://schemas.openxmlformats.org/officeDocument/2006/relationships/viewProps" Target="viewProps.xml"/><Relationship Id="rId16" Type="http://schemas.openxmlformats.org/officeDocument/2006/relationships/slide" Target="slides/slide14.xml"/><Relationship Id="rId107" Type="http://schemas.openxmlformats.org/officeDocument/2006/relationships/font" Target="fonts/font50.fntdata"/><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font" Target="fonts/font1.fntdata"/><Relationship Id="rId74" Type="http://schemas.openxmlformats.org/officeDocument/2006/relationships/font" Target="fonts/font17.fntdata"/><Relationship Id="rId79" Type="http://schemas.openxmlformats.org/officeDocument/2006/relationships/font" Target="fonts/font22.fntdata"/><Relationship Id="rId102" Type="http://schemas.openxmlformats.org/officeDocument/2006/relationships/font" Target="fonts/font45.fntdata"/><Relationship Id="rId5" Type="http://schemas.openxmlformats.org/officeDocument/2006/relationships/slide" Target="slides/slide3.xml"/><Relationship Id="rId90" Type="http://schemas.openxmlformats.org/officeDocument/2006/relationships/font" Target="fonts/font33.fntdata"/><Relationship Id="rId95" Type="http://schemas.openxmlformats.org/officeDocument/2006/relationships/font" Target="fonts/font38.fntdata"/><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font" Target="fonts/font7.fntdata"/><Relationship Id="rId69" Type="http://schemas.openxmlformats.org/officeDocument/2006/relationships/font" Target="fonts/font12.fntdata"/><Relationship Id="rId113" Type="http://schemas.openxmlformats.org/officeDocument/2006/relationships/theme" Target="theme/theme1.xml"/><Relationship Id="rId80" Type="http://schemas.openxmlformats.org/officeDocument/2006/relationships/font" Target="fonts/font23.fntdata"/><Relationship Id="rId85" Type="http://schemas.openxmlformats.org/officeDocument/2006/relationships/font" Target="fonts/font28.fntdata"/><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font" Target="fonts/font2.fntdata"/><Relationship Id="rId103" Type="http://schemas.openxmlformats.org/officeDocument/2006/relationships/font" Target="fonts/font46.fntdata"/><Relationship Id="rId108" Type="http://schemas.openxmlformats.org/officeDocument/2006/relationships/font" Target="fonts/font51.fntdata"/><Relationship Id="rId54" Type="http://schemas.openxmlformats.org/officeDocument/2006/relationships/slide" Target="slides/slide52.xml"/><Relationship Id="rId70" Type="http://schemas.openxmlformats.org/officeDocument/2006/relationships/font" Target="fonts/font13.fntdata"/><Relationship Id="rId75" Type="http://schemas.openxmlformats.org/officeDocument/2006/relationships/font" Target="fonts/font18.fntdata"/><Relationship Id="rId91" Type="http://schemas.openxmlformats.org/officeDocument/2006/relationships/font" Target="fonts/font34.fntdata"/><Relationship Id="rId96" Type="http://schemas.openxmlformats.org/officeDocument/2006/relationships/font" Target="fonts/font39.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notesMaster" Target="notesMasters/notesMaster1.xml"/><Relationship Id="rId106" Type="http://schemas.openxmlformats.org/officeDocument/2006/relationships/font" Target="fonts/font49.fntdata"/><Relationship Id="rId114"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3.fntdata"/><Relationship Id="rId65" Type="http://schemas.openxmlformats.org/officeDocument/2006/relationships/font" Target="fonts/font8.fntdata"/><Relationship Id="rId73" Type="http://schemas.openxmlformats.org/officeDocument/2006/relationships/font" Target="fonts/font16.fntdata"/><Relationship Id="rId78" Type="http://schemas.openxmlformats.org/officeDocument/2006/relationships/font" Target="fonts/font21.fntdata"/><Relationship Id="rId81" Type="http://schemas.openxmlformats.org/officeDocument/2006/relationships/font" Target="fonts/font24.fntdata"/><Relationship Id="rId86" Type="http://schemas.openxmlformats.org/officeDocument/2006/relationships/font" Target="fonts/font29.fntdata"/><Relationship Id="rId94" Type="http://schemas.openxmlformats.org/officeDocument/2006/relationships/font" Target="fonts/font37.fntdata"/><Relationship Id="rId99" Type="http://schemas.openxmlformats.org/officeDocument/2006/relationships/font" Target="fonts/font42.fntdata"/><Relationship Id="rId101" Type="http://schemas.openxmlformats.org/officeDocument/2006/relationships/font" Target="fonts/font44.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font" Target="fonts/font52.fntdata"/><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font" Target="fonts/font19.fntdata"/><Relationship Id="rId97" Type="http://schemas.openxmlformats.org/officeDocument/2006/relationships/font" Target="fonts/font40.fntdata"/><Relationship Id="rId104" Type="http://schemas.openxmlformats.org/officeDocument/2006/relationships/font" Target="fonts/font47.fntdata"/><Relationship Id="rId7" Type="http://schemas.openxmlformats.org/officeDocument/2006/relationships/slide" Target="slides/slide5.xml"/><Relationship Id="rId71" Type="http://schemas.openxmlformats.org/officeDocument/2006/relationships/font" Target="fonts/font14.fntdata"/><Relationship Id="rId92" Type="http://schemas.openxmlformats.org/officeDocument/2006/relationships/font" Target="fonts/font35.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font" Target="fonts/font9.fntdata"/><Relationship Id="rId87" Type="http://schemas.openxmlformats.org/officeDocument/2006/relationships/font" Target="fonts/font30.fntdata"/><Relationship Id="rId110" Type="http://schemas.openxmlformats.org/officeDocument/2006/relationships/font" Target="fonts/font53.fntdata"/><Relationship Id="rId61" Type="http://schemas.openxmlformats.org/officeDocument/2006/relationships/font" Target="fonts/font4.fntdata"/><Relationship Id="rId82" Type="http://schemas.openxmlformats.org/officeDocument/2006/relationships/font" Target="fonts/font25.fntdata"/><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font" Target="fonts/font20.fntdata"/><Relationship Id="rId100" Type="http://schemas.openxmlformats.org/officeDocument/2006/relationships/font" Target="fonts/font43.fntdata"/><Relationship Id="rId105" Type="http://schemas.openxmlformats.org/officeDocument/2006/relationships/font" Target="fonts/font48.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15.fntdata"/><Relationship Id="rId93" Type="http://schemas.openxmlformats.org/officeDocument/2006/relationships/font" Target="fonts/font36.fntdata"/><Relationship Id="rId98" Type="http://schemas.openxmlformats.org/officeDocument/2006/relationships/font" Target="fonts/font41.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font" Target="fonts/font10.fntdata"/><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font" Target="fonts/font5.fntdata"/><Relationship Id="rId83" Type="http://schemas.openxmlformats.org/officeDocument/2006/relationships/font" Target="fonts/font26.fntdata"/><Relationship Id="rId88" Type="http://schemas.openxmlformats.org/officeDocument/2006/relationships/font" Target="fonts/font31.fntdata"/><Relationship Id="rId11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4">
          <a:extLst>
            <a:ext uri="{FF2B5EF4-FFF2-40B4-BE49-F238E27FC236}">
              <a16:creationId xmlns:a16="http://schemas.microsoft.com/office/drawing/2014/main" id="{C2D24E04-6E20-D613-880E-560CEF06A9BC}"/>
            </a:ext>
          </a:extLst>
        </p:cNvPr>
        <p:cNvGrpSpPr/>
        <p:nvPr/>
      </p:nvGrpSpPr>
      <p:grpSpPr>
        <a:xfrm>
          <a:off x="0" y="0"/>
          <a:ext cx="0" cy="0"/>
          <a:chOff x="0" y="0"/>
          <a:chExt cx="0" cy="0"/>
        </a:xfrm>
      </p:grpSpPr>
      <p:sp>
        <p:nvSpPr>
          <p:cNvPr id="1715" name="Google Shape;1715;gf311197722_0_45:notes">
            <a:extLst>
              <a:ext uri="{FF2B5EF4-FFF2-40B4-BE49-F238E27FC236}">
                <a16:creationId xmlns:a16="http://schemas.microsoft.com/office/drawing/2014/main" id="{02CC26BD-EA7B-F79D-7CCD-23907612FC2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6" name="Google Shape;1716;gf311197722_0_45:notes">
            <a:extLst>
              <a:ext uri="{FF2B5EF4-FFF2-40B4-BE49-F238E27FC236}">
                <a16:creationId xmlns:a16="http://schemas.microsoft.com/office/drawing/2014/main" id="{466148DA-B375-3F6D-74A0-1B2C8DD34BD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179851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5">
          <a:extLst>
            <a:ext uri="{FF2B5EF4-FFF2-40B4-BE49-F238E27FC236}">
              <a16:creationId xmlns:a16="http://schemas.microsoft.com/office/drawing/2014/main" id="{1FA698C3-E38C-8E8E-A7CF-3FCF6CE16F06}"/>
            </a:ext>
          </a:extLst>
        </p:cNvPr>
        <p:cNvGrpSpPr/>
        <p:nvPr/>
      </p:nvGrpSpPr>
      <p:grpSpPr>
        <a:xfrm>
          <a:off x="0" y="0"/>
          <a:ext cx="0" cy="0"/>
          <a:chOff x="0" y="0"/>
          <a:chExt cx="0" cy="0"/>
        </a:xfrm>
      </p:grpSpPr>
      <p:sp>
        <p:nvSpPr>
          <p:cNvPr id="1176" name="Google Shape;1176;g29d4d98296f_0_102:notes">
            <a:extLst>
              <a:ext uri="{FF2B5EF4-FFF2-40B4-BE49-F238E27FC236}">
                <a16:creationId xmlns:a16="http://schemas.microsoft.com/office/drawing/2014/main" id="{AD53841C-D621-84F8-EC62-AACD8DAB150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7" name="Google Shape;1177;g29d4d98296f_0_102:notes">
            <a:extLst>
              <a:ext uri="{FF2B5EF4-FFF2-40B4-BE49-F238E27FC236}">
                <a16:creationId xmlns:a16="http://schemas.microsoft.com/office/drawing/2014/main" id="{B72C4740-4736-4D7B-7057-2C941FB1D9F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zh-TW" altLang="en-US" b="1" dirty="0"/>
              <a:t>與社會情緒學習高度相關的技能：</a:t>
            </a:r>
          </a:p>
          <a:p>
            <a:pPr marL="158750" indent="0">
              <a:buNone/>
            </a:pPr>
            <a:r>
              <a:rPr lang="zh-TW" altLang="en-US" dirty="0"/>
              <a:t>🔶 </a:t>
            </a:r>
            <a:r>
              <a:rPr lang="zh-TW" altLang="en-US" b="1" dirty="0"/>
              <a:t>動機與自我覺察：</a:t>
            </a:r>
            <a:r>
              <a:rPr lang="zh-TW" altLang="en-US" dirty="0"/>
              <a:t>屬於 </a:t>
            </a:r>
            <a:r>
              <a:rPr lang="en-US" altLang="zh-TW" dirty="0"/>
              <a:t>SEL </a:t>
            </a:r>
            <a:r>
              <a:rPr lang="zh-TW" altLang="en-US" dirty="0"/>
              <a:t>的「自我覺察」與「自我管理」領域。</a:t>
            </a:r>
          </a:p>
          <a:p>
            <a:pPr marL="158750" indent="0">
              <a:buNone/>
            </a:pPr>
            <a:r>
              <a:rPr lang="zh-TW" altLang="en-US" dirty="0"/>
              <a:t>🔶 </a:t>
            </a:r>
            <a:r>
              <a:rPr lang="zh-TW" altLang="en-US" b="1" dirty="0"/>
              <a:t>韌性・彈性與敏捷：</a:t>
            </a:r>
            <a:r>
              <a:rPr lang="zh-TW" altLang="en-US" dirty="0"/>
              <a:t>涉及情緒調節與面對壓力的能力，屬於 </a:t>
            </a:r>
            <a:r>
              <a:rPr lang="en-US" altLang="zh-TW" dirty="0"/>
              <a:t>SEL </a:t>
            </a:r>
            <a:r>
              <a:rPr lang="zh-TW" altLang="en-US" dirty="0"/>
              <a:t>的「自我管理」與「責任決策」能力。</a:t>
            </a:r>
          </a:p>
          <a:p>
            <a:pPr marL="158750" indent="0">
              <a:buNone/>
            </a:pPr>
            <a:r>
              <a:rPr lang="zh-TW" altLang="en-US" dirty="0"/>
              <a:t>🔶 </a:t>
            </a:r>
            <a:r>
              <a:rPr lang="zh-TW" altLang="en-US" b="1" dirty="0"/>
              <a:t>領導與社會影響力：</a:t>
            </a:r>
            <a:r>
              <a:rPr lang="zh-TW" altLang="en-US" dirty="0"/>
              <a:t>涉及「人際關係技巧」與「社會意識」，是 </a:t>
            </a:r>
            <a:r>
              <a:rPr lang="en-US" altLang="zh-TW" dirty="0"/>
              <a:t>SEL </a:t>
            </a:r>
            <a:r>
              <a:rPr lang="zh-TW" altLang="en-US" dirty="0"/>
              <a:t>中的重要部分。</a:t>
            </a:r>
          </a:p>
          <a:p>
            <a:pPr marL="158750" indent="0">
              <a:buNone/>
            </a:pPr>
            <a:r>
              <a:rPr lang="zh-TW" altLang="en-US" dirty="0"/>
              <a:t>🔶 </a:t>
            </a:r>
            <a:r>
              <a:rPr lang="zh-TW" altLang="en-US" b="1" dirty="0"/>
              <a:t>好奇與終身學習：</a:t>
            </a:r>
            <a:r>
              <a:rPr lang="zh-TW" altLang="en-US" dirty="0"/>
              <a:t>偏向學習動機，但與「自我管理」與「成長心態」相關，有 </a:t>
            </a:r>
            <a:r>
              <a:rPr lang="en-US" altLang="zh-TW" dirty="0"/>
              <a:t>SEL </a:t>
            </a:r>
            <a:r>
              <a:rPr lang="zh-TW" altLang="en-US" dirty="0"/>
              <a:t>元素。</a:t>
            </a:r>
            <a:endParaRPr lang="zh-TW" altLang="en-US" b="1" dirty="0"/>
          </a:p>
          <a:p>
            <a:pPr marL="158750" indent="0">
              <a:buNone/>
            </a:pPr>
            <a:endParaRPr lang="en-US" altLang="zh-TW" b="1" dirty="0"/>
          </a:p>
          <a:p>
            <a:pPr marL="158750" indent="0">
              <a:buNone/>
            </a:pPr>
            <a:r>
              <a:rPr lang="zh-TW" altLang="en-US" dirty="0"/>
              <a:t>🔶</a:t>
            </a:r>
            <a:r>
              <a:rPr lang="zh-TW" altLang="en-US" b="1" dirty="0"/>
              <a:t>人才管理：</a:t>
            </a:r>
            <a:r>
              <a:rPr lang="zh-TW" altLang="en-US" dirty="0"/>
              <a:t>涉及對他人的理解與互動策略，可延伸到「社會意識」與「關係維持」部分。</a:t>
            </a:r>
            <a:endParaRPr lang="en-US" altLang="zh-TW" dirty="0"/>
          </a:p>
          <a:p>
            <a:pPr marL="158750" indent="0">
              <a:buNone/>
            </a:pPr>
            <a:r>
              <a:rPr lang="zh-TW" altLang="en-US" dirty="0"/>
              <a:t>🔶</a:t>
            </a:r>
            <a:r>
              <a:rPr lang="zh-TW" altLang="en-US" b="1" dirty="0"/>
              <a:t>系統思維、情境思維、分析思維：</a:t>
            </a:r>
            <a:r>
              <a:rPr lang="zh-TW" altLang="en-US" dirty="0"/>
              <a:t>偏向認知層面，但在做決策與理解他人情境時，也涉及 </a:t>
            </a:r>
            <a:r>
              <a:rPr lang="en-US" altLang="zh-TW" dirty="0"/>
              <a:t>SEL </a:t>
            </a:r>
            <a:r>
              <a:rPr lang="zh-TW" altLang="en-US" dirty="0"/>
              <a:t>的「責任決策」與「同理」。</a:t>
            </a:r>
          </a:p>
        </p:txBody>
      </p:sp>
    </p:spTree>
    <p:extLst>
      <p:ext uri="{BB962C8B-B14F-4D97-AF65-F5344CB8AC3E}">
        <p14:creationId xmlns:p14="http://schemas.microsoft.com/office/powerpoint/2010/main" val="4256222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kumimoji="1" lang="zh-TW" altLang="en-US" dirty="0"/>
          </a:p>
        </p:txBody>
      </p:sp>
    </p:spTree>
    <p:extLst>
      <p:ext uri="{BB962C8B-B14F-4D97-AF65-F5344CB8AC3E}">
        <p14:creationId xmlns:p14="http://schemas.microsoft.com/office/powerpoint/2010/main" val="1187800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7">
          <a:extLst>
            <a:ext uri="{FF2B5EF4-FFF2-40B4-BE49-F238E27FC236}">
              <a16:creationId xmlns:a16="http://schemas.microsoft.com/office/drawing/2014/main" id="{886066D4-3F42-AF9B-F8BC-D00E4457B5F5}"/>
            </a:ext>
          </a:extLst>
        </p:cNvPr>
        <p:cNvGrpSpPr/>
        <p:nvPr/>
      </p:nvGrpSpPr>
      <p:grpSpPr>
        <a:xfrm>
          <a:off x="0" y="0"/>
          <a:ext cx="0" cy="0"/>
          <a:chOff x="0" y="0"/>
          <a:chExt cx="0" cy="0"/>
        </a:xfrm>
      </p:grpSpPr>
      <p:sp>
        <p:nvSpPr>
          <p:cNvPr id="1678" name="Google Shape;1678;gf311197722_0_10:notes">
            <a:extLst>
              <a:ext uri="{FF2B5EF4-FFF2-40B4-BE49-F238E27FC236}">
                <a16:creationId xmlns:a16="http://schemas.microsoft.com/office/drawing/2014/main" id="{1EEC05FB-A61A-F1F5-4CE2-873921ED543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9" name="Google Shape;1679;gf311197722_0_10:notes">
            <a:extLst>
              <a:ext uri="{FF2B5EF4-FFF2-40B4-BE49-F238E27FC236}">
                <a16:creationId xmlns:a16="http://schemas.microsoft.com/office/drawing/2014/main" id="{085C517B-92F7-9824-6ACD-858A7BC7BDC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79933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7">
          <a:extLst>
            <a:ext uri="{FF2B5EF4-FFF2-40B4-BE49-F238E27FC236}">
              <a16:creationId xmlns:a16="http://schemas.microsoft.com/office/drawing/2014/main" id="{FBEA29C1-C4FF-5A5E-2633-05DD093B5FEC}"/>
            </a:ext>
          </a:extLst>
        </p:cNvPr>
        <p:cNvGrpSpPr/>
        <p:nvPr/>
      </p:nvGrpSpPr>
      <p:grpSpPr>
        <a:xfrm>
          <a:off x="0" y="0"/>
          <a:ext cx="0" cy="0"/>
          <a:chOff x="0" y="0"/>
          <a:chExt cx="0" cy="0"/>
        </a:xfrm>
      </p:grpSpPr>
      <p:sp>
        <p:nvSpPr>
          <p:cNvPr id="1678" name="Google Shape;1678;gf311197722_0_10:notes">
            <a:extLst>
              <a:ext uri="{FF2B5EF4-FFF2-40B4-BE49-F238E27FC236}">
                <a16:creationId xmlns:a16="http://schemas.microsoft.com/office/drawing/2014/main" id="{77E529C0-B571-D3C4-CE17-E770BE24C92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9" name="Google Shape;1679;gf311197722_0_10:notes">
            <a:extLst>
              <a:ext uri="{FF2B5EF4-FFF2-40B4-BE49-F238E27FC236}">
                <a16:creationId xmlns:a16="http://schemas.microsoft.com/office/drawing/2014/main" id="{C599CF63-63D8-FF1D-EF1B-82D700D402F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343512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6">
          <a:extLst>
            <a:ext uri="{FF2B5EF4-FFF2-40B4-BE49-F238E27FC236}">
              <a16:creationId xmlns:a16="http://schemas.microsoft.com/office/drawing/2014/main" id="{D1FAA7A2-4ADE-620E-B646-B652356F282D}"/>
            </a:ext>
          </a:extLst>
        </p:cNvPr>
        <p:cNvGrpSpPr/>
        <p:nvPr/>
      </p:nvGrpSpPr>
      <p:grpSpPr>
        <a:xfrm>
          <a:off x="0" y="0"/>
          <a:ext cx="0" cy="0"/>
          <a:chOff x="0" y="0"/>
          <a:chExt cx="0" cy="0"/>
        </a:xfrm>
      </p:grpSpPr>
      <p:sp>
        <p:nvSpPr>
          <p:cNvPr id="2487" name="Google Shape;2487;g8c7c9f6c56_0_527:notes">
            <a:extLst>
              <a:ext uri="{FF2B5EF4-FFF2-40B4-BE49-F238E27FC236}">
                <a16:creationId xmlns:a16="http://schemas.microsoft.com/office/drawing/2014/main" id="{2E541E6B-0031-4343-1F5A-5A658BBE224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8" name="Google Shape;2488;g8c7c9f6c56_0_527:notes">
            <a:extLst>
              <a:ext uri="{FF2B5EF4-FFF2-40B4-BE49-F238E27FC236}">
                <a16:creationId xmlns:a16="http://schemas.microsoft.com/office/drawing/2014/main" id="{72A839EB-7EF8-865F-4D9D-B391DCA14F2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788386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2145864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2">
          <a:extLst>
            <a:ext uri="{FF2B5EF4-FFF2-40B4-BE49-F238E27FC236}">
              <a16:creationId xmlns:a16="http://schemas.microsoft.com/office/drawing/2014/main" id="{0AB87E4E-A078-32A6-1B91-A57766A5EE79}"/>
            </a:ext>
          </a:extLst>
        </p:cNvPr>
        <p:cNvGrpSpPr/>
        <p:nvPr/>
      </p:nvGrpSpPr>
      <p:grpSpPr>
        <a:xfrm>
          <a:off x="0" y="0"/>
          <a:ext cx="0" cy="0"/>
          <a:chOff x="0" y="0"/>
          <a:chExt cx="0" cy="0"/>
        </a:xfrm>
      </p:grpSpPr>
      <p:sp>
        <p:nvSpPr>
          <p:cNvPr id="3063" name="Google Shape;3063;gf50084f3f5_2_51:notes">
            <a:extLst>
              <a:ext uri="{FF2B5EF4-FFF2-40B4-BE49-F238E27FC236}">
                <a16:creationId xmlns:a16="http://schemas.microsoft.com/office/drawing/2014/main" id="{70D1AA81-2CFC-B5FC-2194-B3D47FE360E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4" name="Google Shape;3064;gf50084f3f5_2_51:notes">
            <a:extLst>
              <a:ext uri="{FF2B5EF4-FFF2-40B4-BE49-F238E27FC236}">
                <a16:creationId xmlns:a16="http://schemas.microsoft.com/office/drawing/2014/main" id="{6A1B921C-9DF7-87FE-67C3-62F05DE92C8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026420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2">
  <p:cSld name="TITLE_ONLY_1">
    <p:spTree>
      <p:nvGrpSpPr>
        <p:cNvPr id="1" name="Shape 459"/>
        <p:cNvGrpSpPr/>
        <p:nvPr/>
      </p:nvGrpSpPr>
      <p:grpSpPr>
        <a:xfrm>
          <a:off x="0" y="0"/>
          <a:ext cx="0" cy="0"/>
          <a:chOff x="0" y="0"/>
          <a:chExt cx="0" cy="0"/>
        </a:xfrm>
      </p:grpSpPr>
      <p:grpSp>
        <p:nvGrpSpPr>
          <p:cNvPr id="460" name="Google Shape;460;p8"/>
          <p:cNvGrpSpPr/>
          <p:nvPr/>
        </p:nvGrpSpPr>
        <p:grpSpPr>
          <a:xfrm flipH="1">
            <a:off x="605075" y="31"/>
            <a:ext cx="2321700" cy="5158965"/>
            <a:chOff x="2147600" y="1159111"/>
            <a:chExt cx="2321700" cy="2012234"/>
          </a:xfrm>
        </p:grpSpPr>
        <p:sp>
          <p:nvSpPr>
            <p:cNvPr id="461" name="Google Shape;461;p8"/>
            <p:cNvSpPr/>
            <p:nvPr/>
          </p:nvSpPr>
          <p:spPr>
            <a:xfrm rot="-1338">
              <a:off x="2156300" y="1159561"/>
              <a:ext cx="2313000" cy="2011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62" name="Google Shape;462;p8"/>
            <p:cNvCxnSpPr/>
            <p:nvPr/>
          </p:nvCxnSpPr>
          <p:spPr>
            <a:xfrm flipH="1">
              <a:off x="2147600" y="1159244"/>
              <a:ext cx="8700" cy="2012100"/>
            </a:xfrm>
            <a:prstGeom prst="straightConnector1">
              <a:avLst/>
            </a:prstGeom>
            <a:noFill/>
            <a:ln w="9525" cap="flat" cmpd="sng">
              <a:solidFill>
                <a:schemeClr val="lt2"/>
              </a:solidFill>
              <a:prstDash val="solid"/>
              <a:round/>
              <a:headEnd type="none" w="med" len="med"/>
              <a:tailEnd type="none" w="med" len="med"/>
            </a:ln>
          </p:spPr>
        </p:cxnSp>
        <p:cxnSp>
          <p:nvCxnSpPr>
            <p:cNvPr id="463" name="Google Shape;463;p8"/>
            <p:cNvCxnSpPr/>
            <p:nvPr/>
          </p:nvCxnSpPr>
          <p:spPr>
            <a:xfrm flipH="1">
              <a:off x="2301800" y="1159244"/>
              <a:ext cx="8700" cy="2012100"/>
            </a:xfrm>
            <a:prstGeom prst="straightConnector1">
              <a:avLst/>
            </a:prstGeom>
            <a:noFill/>
            <a:ln w="9525" cap="flat" cmpd="sng">
              <a:solidFill>
                <a:schemeClr val="lt2"/>
              </a:solidFill>
              <a:prstDash val="solid"/>
              <a:round/>
              <a:headEnd type="none" w="med" len="med"/>
              <a:tailEnd type="none" w="med" len="med"/>
            </a:ln>
          </p:spPr>
        </p:cxnSp>
        <p:cxnSp>
          <p:nvCxnSpPr>
            <p:cNvPr id="464" name="Google Shape;464;p8"/>
            <p:cNvCxnSpPr/>
            <p:nvPr/>
          </p:nvCxnSpPr>
          <p:spPr>
            <a:xfrm flipH="1">
              <a:off x="2456000" y="1159244"/>
              <a:ext cx="8700" cy="2012100"/>
            </a:xfrm>
            <a:prstGeom prst="straightConnector1">
              <a:avLst/>
            </a:prstGeom>
            <a:noFill/>
            <a:ln w="9525" cap="flat" cmpd="sng">
              <a:solidFill>
                <a:schemeClr val="lt2"/>
              </a:solidFill>
              <a:prstDash val="solid"/>
              <a:round/>
              <a:headEnd type="none" w="med" len="med"/>
              <a:tailEnd type="none" w="med" len="med"/>
            </a:ln>
          </p:spPr>
        </p:cxnSp>
        <p:cxnSp>
          <p:nvCxnSpPr>
            <p:cNvPr id="465" name="Google Shape;465;p8"/>
            <p:cNvCxnSpPr/>
            <p:nvPr/>
          </p:nvCxnSpPr>
          <p:spPr>
            <a:xfrm flipH="1">
              <a:off x="2610200" y="1159244"/>
              <a:ext cx="8700" cy="2012100"/>
            </a:xfrm>
            <a:prstGeom prst="straightConnector1">
              <a:avLst/>
            </a:prstGeom>
            <a:noFill/>
            <a:ln w="9525" cap="flat" cmpd="sng">
              <a:solidFill>
                <a:schemeClr val="lt2"/>
              </a:solidFill>
              <a:prstDash val="solid"/>
              <a:round/>
              <a:headEnd type="none" w="med" len="med"/>
              <a:tailEnd type="none" w="med" len="med"/>
            </a:ln>
          </p:spPr>
        </p:cxnSp>
        <p:cxnSp>
          <p:nvCxnSpPr>
            <p:cNvPr id="466" name="Google Shape;466;p8"/>
            <p:cNvCxnSpPr/>
            <p:nvPr/>
          </p:nvCxnSpPr>
          <p:spPr>
            <a:xfrm flipH="1">
              <a:off x="2764400" y="1159244"/>
              <a:ext cx="8700" cy="2012100"/>
            </a:xfrm>
            <a:prstGeom prst="straightConnector1">
              <a:avLst/>
            </a:prstGeom>
            <a:noFill/>
            <a:ln w="9525" cap="flat" cmpd="sng">
              <a:solidFill>
                <a:schemeClr val="lt2"/>
              </a:solidFill>
              <a:prstDash val="solid"/>
              <a:round/>
              <a:headEnd type="none" w="med" len="med"/>
              <a:tailEnd type="none" w="med" len="med"/>
            </a:ln>
          </p:spPr>
        </p:cxnSp>
        <p:cxnSp>
          <p:nvCxnSpPr>
            <p:cNvPr id="467" name="Google Shape;467;p8"/>
            <p:cNvCxnSpPr/>
            <p:nvPr/>
          </p:nvCxnSpPr>
          <p:spPr>
            <a:xfrm flipH="1">
              <a:off x="2918600" y="1159244"/>
              <a:ext cx="8700" cy="2012100"/>
            </a:xfrm>
            <a:prstGeom prst="straightConnector1">
              <a:avLst/>
            </a:prstGeom>
            <a:noFill/>
            <a:ln w="9525" cap="flat" cmpd="sng">
              <a:solidFill>
                <a:schemeClr val="lt2"/>
              </a:solidFill>
              <a:prstDash val="solid"/>
              <a:round/>
              <a:headEnd type="none" w="med" len="med"/>
              <a:tailEnd type="none" w="med" len="med"/>
            </a:ln>
          </p:spPr>
        </p:cxnSp>
        <p:cxnSp>
          <p:nvCxnSpPr>
            <p:cNvPr id="468" name="Google Shape;468;p8"/>
            <p:cNvCxnSpPr/>
            <p:nvPr/>
          </p:nvCxnSpPr>
          <p:spPr>
            <a:xfrm flipH="1">
              <a:off x="3072800" y="1159244"/>
              <a:ext cx="8700" cy="2012100"/>
            </a:xfrm>
            <a:prstGeom prst="straightConnector1">
              <a:avLst/>
            </a:prstGeom>
            <a:noFill/>
            <a:ln w="9525" cap="flat" cmpd="sng">
              <a:solidFill>
                <a:schemeClr val="lt2"/>
              </a:solidFill>
              <a:prstDash val="solid"/>
              <a:round/>
              <a:headEnd type="none" w="med" len="med"/>
              <a:tailEnd type="none" w="med" len="med"/>
            </a:ln>
          </p:spPr>
        </p:cxnSp>
        <p:cxnSp>
          <p:nvCxnSpPr>
            <p:cNvPr id="469" name="Google Shape;469;p8"/>
            <p:cNvCxnSpPr/>
            <p:nvPr/>
          </p:nvCxnSpPr>
          <p:spPr>
            <a:xfrm flipH="1">
              <a:off x="3227000" y="1159244"/>
              <a:ext cx="8700" cy="2012100"/>
            </a:xfrm>
            <a:prstGeom prst="straightConnector1">
              <a:avLst/>
            </a:prstGeom>
            <a:noFill/>
            <a:ln w="9525" cap="flat" cmpd="sng">
              <a:solidFill>
                <a:schemeClr val="lt2"/>
              </a:solidFill>
              <a:prstDash val="solid"/>
              <a:round/>
              <a:headEnd type="none" w="med" len="med"/>
              <a:tailEnd type="none" w="med" len="med"/>
            </a:ln>
          </p:spPr>
        </p:cxnSp>
        <p:cxnSp>
          <p:nvCxnSpPr>
            <p:cNvPr id="470" name="Google Shape;470;p8"/>
            <p:cNvCxnSpPr/>
            <p:nvPr/>
          </p:nvCxnSpPr>
          <p:spPr>
            <a:xfrm flipH="1">
              <a:off x="3381200" y="1159244"/>
              <a:ext cx="8700" cy="2012100"/>
            </a:xfrm>
            <a:prstGeom prst="straightConnector1">
              <a:avLst/>
            </a:prstGeom>
            <a:noFill/>
            <a:ln w="9525" cap="flat" cmpd="sng">
              <a:solidFill>
                <a:schemeClr val="lt2"/>
              </a:solidFill>
              <a:prstDash val="solid"/>
              <a:round/>
              <a:headEnd type="none" w="med" len="med"/>
              <a:tailEnd type="none" w="med" len="med"/>
            </a:ln>
          </p:spPr>
        </p:cxnSp>
        <p:cxnSp>
          <p:nvCxnSpPr>
            <p:cNvPr id="471" name="Google Shape;471;p8"/>
            <p:cNvCxnSpPr/>
            <p:nvPr/>
          </p:nvCxnSpPr>
          <p:spPr>
            <a:xfrm flipH="1">
              <a:off x="3535400" y="1159244"/>
              <a:ext cx="8700" cy="2012100"/>
            </a:xfrm>
            <a:prstGeom prst="straightConnector1">
              <a:avLst/>
            </a:prstGeom>
            <a:noFill/>
            <a:ln w="9525" cap="flat" cmpd="sng">
              <a:solidFill>
                <a:schemeClr val="lt2"/>
              </a:solidFill>
              <a:prstDash val="solid"/>
              <a:round/>
              <a:headEnd type="none" w="med" len="med"/>
              <a:tailEnd type="none" w="med" len="med"/>
            </a:ln>
          </p:spPr>
        </p:cxnSp>
        <p:cxnSp>
          <p:nvCxnSpPr>
            <p:cNvPr id="472" name="Google Shape;472;p8"/>
            <p:cNvCxnSpPr/>
            <p:nvPr/>
          </p:nvCxnSpPr>
          <p:spPr>
            <a:xfrm flipH="1">
              <a:off x="3689600" y="1159244"/>
              <a:ext cx="8700" cy="2012100"/>
            </a:xfrm>
            <a:prstGeom prst="straightConnector1">
              <a:avLst/>
            </a:prstGeom>
            <a:noFill/>
            <a:ln w="9525" cap="flat" cmpd="sng">
              <a:solidFill>
                <a:schemeClr val="lt2"/>
              </a:solidFill>
              <a:prstDash val="solid"/>
              <a:round/>
              <a:headEnd type="none" w="med" len="med"/>
              <a:tailEnd type="none" w="med" len="med"/>
            </a:ln>
          </p:spPr>
        </p:cxnSp>
        <p:cxnSp>
          <p:nvCxnSpPr>
            <p:cNvPr id="473" name="Google Shape;473;p8"/>
            <p:cNvCxnSpPr/>
            <p:nvPr/>
          </p:nvCxnSpPr>
          <p:spPr>
            <a:xfrm flipH="1">
              <a:off x="3843800" y="1159244"/>
              <a:ext cx="8700" cy="2012100"/>
            </a:xfrm>
            <a:prstGeom prst="straightConnector1">
              <a:avLst/>
            </a:prstGeom>
            <a:noFill/>
            <a:ln w="9525" cap="flat" cmpd="sng">
              <a:solidFill>
                <a:schemeClr val="lt2"/>
              </a:solidFill>
              <a:prstDash val="solid"/>
              <a:round/>
              <a:headEnd type="none" w="med" len="med"/>
              <a:tailEnd type="none" w="med" len="med"/>
            </a:ln>
          </p:spPr>
        </p:cxnSp>
        <p:cxnSp>
          <p:nvCxnSpPr>
            <p:cNvPr id="474" name="Google Shape;474;p8"/>
            <p:cNvCxnSpPr/>
            <p:nvPr/>
          </p:nvCxnSpPr>
          <p:spPr>
            <a:xfrm flipH="1">
              <a:off x="3998000" y="1159244"/>
              <a:ext cx="8700" cy="2012100"/>
            </a:xfrm>
            <a:prstGeom prst="straightConnector1">
              <a:avLst/>
            </a:prstGeom>
            <a:noFill/>
            <a:ln w="9525" cap="flat" cmpd="sng">
              <a:solidFill>
                <a:schemeClr val="lt2"/>
              </a:solidFill>
              <a:prstDash val="solid"/>
              <a:round/>
              <a:headEnd type="none" w="med" len="med"/>
              <a:tailEnd type="none" w="med" len="med"/>
            </a:ln>
          </p:spPr>
        </p:cxnSp>
        <p:cxnSp>
          <p:nvCxnSpPr>
            <p:cNvPr id="475" name="Google Shape;475;p8"/>
            <p:cNvCxnSpPr/>
            <p:nvPr/>
          </p:nvCxnSpPr>
          <p:spPr>
            <a:xfrm flipH="1">
              <a:off x="4152200" y="1159244"/>
              <a:ext cx="8700" cy="2012100"/>
            </a:xfrm>
            <a:prstGeom prst="straightConnector1">
              <a:avLst/>
            </a:prstGeom>
            <a:noFill/>
            <a:ln w="9525" cap="flat" cmpd="sng">
              <a:solidFill>
                <a:schemeClr val="lt2"/>
              </a:solidFill>
              <a:prstDash val="solid"/>
              <a:round/>
              <a:headEnd type="none" w="med" len="med"/>
              <a:tailEnd type="none" w="med" len="med"/>
            </a:ln>
          </p:spPr>
        </p:cxnSp>
        <p:cxnSp>
          <p:nvCxnSpPr>
            <p:cNvPr id="476" name="Google Shape;476;p8"/>
            <p:cNvCxnSpPr/>
            <p:nvPr/>
          </p:nvCxnSpPr>
          <p:spPr>
            <a:xfrm flipH="1">
              <a:off x="4306400" y="1159244"/>
              <a:ext cx="8700" cy="2012100"/>
            </a:xfrm>
            <a:prstGeom prst="straightConnector1">
              <a:avLst/>
            </a:prstGeom>
            <a:noFill/>
            <a:ln w="9525" cap="flat" cmpd="sng">
              <a:solidFill>
                <a:schemeClr val="lt2"/>
              </a:solidFill>
              <a:prstDash val="solid"/>
              <a:round/>
              <a:headEnd type="none" w="med" len="med"/>
              <a:tailEnd type="none" w="med" len="med"/>
            </a:ln>
          </p:spPr>
        </p:cxnSp>
        <p:cxnSp>
          <p:nvCxnSpPr>
            <p:cNvPr id="477" name="Google Shape;477;p8"/>
            <p:cNvCxnSpPr/>
            <p:nvPr/>
          </p:nvCxnSpPr>
          <p:spPr>
            <a:xfrm flipH="1">
              <a:off x="4460600" y="1159244"/>
              <a:ext cx="8700" cy="2012100"/>
            </a:xfrm>
            <a:prstGeom prst="straightConnector1">
              <a:avLst/>
            </a:prstGeom>
            <a:noFill/>
            <a:ln w="9525" cap="flat" cmpd="sng">
              <a:solidFill>
                <a:schemeClr val="lt2"/>
              </a:solidFill>
              <a:prstDash val="solid"/>
              <a:round/>
              <a:headEnd type="none" w="med" len="med"/>
              <a:tailEnd type="none" w="med" len="med"/>
            </a:ln>
          </p:spPr>
        </p:cxnSp>
      </p:grpSp>
      <p:sp>
        <p:nvSpPr>
          <p:cNvPr id="478" name="Google Shape;478;p8"/>
          <p:cNvSpPr txBox="1">
            <a:spLocks noGrp="1"/>
          </p:cNvSpPr>
          <p:nvPr>
            <p:ph type="title"/>
          </p:nvPr>
        </p:nvSpPr>
        <p:spPr>
          <a:xfrm flipH="1">
            <a:off x="987150" y="378991"/>
            <a:ext cx="7443300" cy="5448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dk1"/>
              </a:buClr>
              <a:buSzPts val="3500"/>
              <a:buFont typeface="IBM Plex Sans"/>
              <a:buNone/>
              <a:defRPr sz="3200" b="1">
                <a:solidFill>
                  <a:schemeClr val="dk1"/>
                </a:solidFill>
                <a:latin typeface="IBM Plex Sans"/>
                <a:ea typeface="IBM Plex Sans"/>
                <a:cs typeface="IBM Plex Sans"/>
                <a:sym typeface="IBM Plex Sans"/>
              </a:defRPr>
            </a:lvl1pPr>
            <a:lvl2pPr lvl="1" algn="r" rtl="0">
              <a:spcBef>
                <a:spcPts val="0"/>
              </a:spcBef>
              <a:spcAft>
                <a:spcPts val="0"/>
              </a:spcAft>
              <a:buSzPts val="2800"/>
              <a:buNone/>
              <a:defRPr>
                <a:latin typeface="Bitter"/>
                <a:ea typeface="Bitter"/>
                <a:cs typeface="Bitter"/>
                <a:sym typeface="Bitter"/>
              </a:defRPr>
            </a:lvl2pPr>
            <a:lvl3pPr lvl="2" algn="r" rtl="0">
              <a:spcBef>
                <a:spcPts val="0"/>
              </a:spcBef>
              <a:spcAft>
                <a:spcPts val="0"/>
              </a:spcAft>
              <a:buSzPts val="2800"/>
              <a:buNone/>
              <a:defRPr>
                <a:latin typeface="Bitter"/>
                <a:ea typeface="Bitter"/>
                <a:cs typeface="Bitter"/>
                <a:sym typeface="Bitter"/>
              </a:defRPr>
            </a:lvl3pPr>
            <a:lvl4pPr lvl="3" algn="r" rtl="0">
              <a:spcBef>
                <a:spcPts val="0"/>
              </a:spcBef>
              <a:spcAft>
                <a:spcPts val="0"/>
              </a:spcAft>
              <a:buSzPts val="2800"/>
              <a:buNone/>
              <a:defRPr>
                <a:latin typeface="Bitter"/>
                <a:ea typeface="Bitter"/>
                <a:cs typeface="Bitter"/>
                <a:sym typeface="Bitter"/>
              </a:defRPr>
            </a:lvl4pPr>
            <a:lvl5pPr lvl="4" algn="r" rtl="0">
              <a:spcBef>
                <a:spcPts val="0"/>
              </a:spcBef>
              <a:spcAft>
                <a:spcPts val="0"/>
              </a:spcAft>
              <a:buSzPts val="2800"/>
              <a:buNone/>
              <a:defRPr>
                <a:latin typeface="Bitter"/>
                <a:ea typeface="Bitter"/>
                <a:cs typeface="Bitter"/>
                <a:sym typeface="Bitter"/>
              </a:defRPr>
            </a:lvl5pPr>
            <a:lvl6pPr lvl="5" algn="r" rtl="0">
              <a:spcBef>
                <a:spcPts val="0"/>
              </a:spcBef>
              <a:spcAft>
                <a:spcPts val="0"/>
              </a:spcAft>
              <a:buSzPts val="2800"/>
              <a:buNone/>
              <a:defRPr>
                <a:latin typeface="Bitter"/>
                <a:ea typeface="Bitter"/>
                <a:cs typeface="Bitter"/>
                <a:sym typeface="Bitter"/>
              </a:defRPr>
            </a:lvl6pPr>
            <a:lvl7pPr lvl="6" algn="r" rtl="0">
              <a:spcBef>
                <a:spcPts val="0"/>
              </a:spcBef>
              <a:spcAft>
                <a:spcPts val="0"/>
              </a:spcAft>
              <a:buSzPts val="2800"/>
              <a:buNone/>
              <a:defRPr>
                <a:latin typeface="Bitter"/>
                <a:ea typeface="Bitter"/>
                <a:cs typeface="Bitter"/>
                <a:sym typeface="Bitter"/>
              </a:defRPr>
            </a:lvl7pPr>
            <a:lvl8pPr lvl="7" algn="r" rtl="0">
              <a:spcBef>
                <a:spcPts val="0"/>
              </a:spcBef>
              <a:spcAft>
                <a:spcPts val="0"/>
              </a:spcAft>
              <a:buSzPts val="2800"/>
              <a:buNone/>
              <a:defRPr>
                <a:latin typeface="Bitter"/>
                <a:ea typeface="Bitter"/>
                <a:cs typeface="Bitter"/>
                <a:sym typeface="Bitter"/>
              </a:defRPr>
            </a:lvl8pPr>
            <a:lvl9pPr lvl="8" algn="r" rtl="0">
              <a:spcBef>
                <a:spcPts val="0"/>
              </a:spcBef>
              <a:spcAft>
                <a:spcPts val="0"/>
              </a:spcAft>
              <a:buSzPts val="2800"/>
              <a:buNone/>
              <a:defRPr>
                <a:latin typeface="Bitter"/>
                <a:ea typeface="Bitter"/>
                <a:cs typeface="Bitter"/>
                <a:sym typeface="Bitte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list">
  <p:cSld name="ONE_COLUMN_TEXT_3">
    <p:spTree>
      <p:nvGrpSpPr>
        <p:cNvPr id="1" name="Shape 760"/>
        <p:cNvGrpSpPr/>
        <p:nvPr/>
      </p:nvGrpSpPr>
      <p:grpSpPr>
        <a:xfrm>
          <a:off x="0" y="0"/>
          <a:ext cx="0" cy="0"/>
          <a:chOff x="0" y="0"/>
          <a:chExt cx="0" cy="0"/>
        </a:xfrm>
      </p:grpSpPr>
      <p:grpSp>
        <p:nvGrpSpPr>
          <p:cNvPr id="761" name="Google Shape;761;p14"/>
          <p:cNvGrpSpPr/>
          <p:nvPr/>
        </p:nvGrpSpPr>
        <p:grpSpPr>
          <a:xfrm>
            <a:off x="81300" y="-39450"/>
            <a:ext cx="8952300" cy="5222400"/>
            <a:chOff x="81300" y="-39450"/>
            <a:chExt cx="8952300" cy="5222400"/>
          </a:xfrm>
        </p:grpSpPr>
        <p:cxnSp>
          <p:nvCxnSpPr>
            <p:cNvPr id="762" name="Google Shape;762;p14"/>
            <p:cNvCxnSpPr/>
            <p:nvPr/>
          </p:nvCxnSpPr>
          <p:spPr>
            <a:xfrm flipH="1">
              <a:off x="813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63" name="Google Shape;763;p14"/>
            <p:cNvCxnSpPr/>
            <p:nvPr/>
          </p:nvCxnSpPr>
          <p:spPr>
            <a:xfrm flipH="1">
              <a:off x="2355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64" name="Google Shape;764;p14"/>
            <p:cNvCxnSpPr/>
            <p:nvPr/>
          </p:nvCxnSpPr>
          <p:spPr>
            <a:xfrm flipH="1">
              <a:off x="3897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65" name="Google Shape;765;p14"/>
            <p:cNvCxnSpPr/>
            <p:nvPr/>
          </p:nvCxnSpPr>
          <p:spPr>
            <a:xfrm flipH="1">
              <a:off x="5439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66" name="Google Shape;766;p14"/>
            <p:cNvCxnSpPr/>
            <p:nvPr/>
          </p:nvCxnSpPr>
          <p:spPr>
            <a:xfrm flipH="1">
              <a:off x="6981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67" name="Google Shape;767;p14"/>
            <p:cNvCxnSpPr/>
            <p:nvPr/>
          </p:nvCxnSpPr>
          <p:spPr>
            <a:xfrm flipH="1">
              <a:off x="8523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68" name="Google Shape;768;p14"/>
            <p:cNvCxnSpPr/>
            <p:nvPr/>
          </p:nvCxnSpPr>
          <p:spPr>
            <a:xfrm flipH="1">
              <a:off x="10065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69" name="Google Shape;769;p14"/>
            <p:cNvCxnSpPr/>
            <p:nvPr/>
          </p:nvCxnSpPr>
          <p:spPr>
            <a:xfrm flipH="1">
              <a:off x="11607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70" name="Google Shape;770;p14"/>
            <p:cNvCxnSpPr/>
            <p:nvPr/>
          </p:nvCxnSpPr>
          <p:spPr>
            <a:xfrm flipH="1">
              <a:off x="13149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71" name="Google Shape;771;p14"/>
            <p:cNvCxnSpPr/>
            <p:nvPr/>
          </p:nvCxnSpPr>
          <p:spPr>
            <a:xfrm flipH="1">
              <a:off x="14691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72" name="Google Shape;772;p14"/>
            <p:cNvCxnSpPr/>
            <p:nvPr/>
          </p:nvCxnSpPr>
          <p:spPr>
            <a:xfrm flipH="1">
              <a:off x="16233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73" name="Google Shape;773;p14"/>
            <p:cNvCxnSpPr/>
            <p:nvPr/>
          </p:nvCxnSpPr>
          <p:spPr>
            <a:xfrm flipH="1">
              <a:off x="17775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74" name="Google Shape;774;p14"/>
            <p:cNvCxnSpPr/>
            <p:nvPr/>
          </p:nvCxnSpPr>
          <p:spPr>
            <a:xfrm flipH="1">
              <a:off x="19317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75" name="Google Shape;775;p14"/>
            <p:cNvCxnSpPr/>
            <p:nvPr/>
          </p:nvCxnSpPr>
          <p:spPr>
            <a:xfrm flipH="1">
              <a:off x="20859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76" name="Google Shape;776;p14"/>
            <p:cNvCxnSpPr/>
            <p:nvPr/>
          </p:nvCxnSpPr>
          <p:spPr>
            <a:xfrm flipH="1">
              <a:off x="22401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77" name="Google Shape;777;p14"/>
            <p:cNvCxnSpPr/>
            <p:nvPr/>
          </p:nvCxnSpPr>
          <p:spPr>
            <a:xfrm flipH="1">
              <a:off x="23943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78" name="Google Shape;778;p14"/>
            <p:cNvCxnSpPr/>
            <p:nvPr/>
          </p:nvCxnSpPr>
          <p:spPr>
            <a:xfrm flipH="1">
              <a:off x="25485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79" name="Google Shape;779;p14"/>
            <p:cNvCxnSpPr/>
            <p:nvPr/>
          </p:nvCxnSpPr>
          <p:spPr>
            <a:xfrm flipH="1">
              <a:off x="27027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80" name="Google Shape;780;p14"/>
            <p:cNvCxnSpPr/>
            <p:nvPr/>
          </p:nvCxnSpPr>
          <p:spPr>
            <a:xfrm flipH="1">
              <a:off x="28569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81" name="Google Shape;781;p14"/>
            <p:cNvCxnSpPr/>
            <p:nvPr/>
          </p:nvCxnSpPr>
          <p:spPr>
            <a:xfrm flipH="1">
              <a:off x="30111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82" name="Google Shape;782;p14"/>
            <p:cNvCxnSpPr/>
            <p:nvPr/>
          </p:nvCxnSpPr>
          <p:spPr>
            <a:xfrm flipH="1">
              <a:off x="31653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83" name="Google Shape;783;p14"/>
            <p:cNvCxnSpPr/>
            <p:nvPr/>
          </p:nvCxnSpPr>
          <p:spPr>
            <a:xfrm flipH="1">
              <a:off x="33195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84" name="Google Shape;784;p14"/>
            <p:cNvCxnSpPr/>
            <p:nvPr/>
          </p:nvCxnSpPr>
          <p:spPr>
            <a:xfrm flipH="1">
              <a:off x="34737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85" name="Google Shape;785;p14"/>
            <p:cNvCxnSpPr/>
            <p:nvPr/>
          </p:nvCxnSpPr>
          <p:spPr>
            <a:xfrm flipH="1">
              <a:off x="36279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86" name="Google Shape;786;p14"/>
            <p:cNvCxnSpPr/>
            <p:nvPr/>
          </p:nvCxnSpPr>
          <p:spPr>
            <a:xfrm flipH="1">
              <a:off x="37821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87" name="Google Shape;787;p14"/>
            <p:cNvCxnSpPr/>
            <p:nvPr/>
          </p:nvCxnSpPr>
          <p:spPr>
            <a:xfrm flipH="1">
              <a:off x="39363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88" name="Google Shape;788;p14"/>
            <p:cNvCxnSpPr/>
            <p:nvPr/>
          </p:nvCxnSpPr>
          <p:spPr>
            <a:xfrm flipH="1">
              <a:off x="40905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89" name="Google Shape;789;p14"/>
            <p:cNvCxnSpPr/>
            <p:nvPr/>
          </p:nvCxnSpPr>
          <p:spPr>
            <a:xfrm flipH="1">
              <a:off x="42447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90" name="Google Shape;790;p14"/>
            <p:cNvCxnSpPr/>
            <p:nvPr/>
          </p:nvCxnSpPr>
          <p:spPr>
            <a:xfrm flipH="1">
              <a:off x="43989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91" name="Google Shape;791;p14"/>
            <p:cNvCxnSpPr/>
            <p:nvPr/>
          </p:nvCxnSpPr>
          <p:spPr>
            <a:xfrm flipH="1">
              <a:off x="45531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92" name="Google Shape;792;p14"/>
            <p:cNvCxnSpPr/>
            <p:nvPr/>
          </p:nvCxnSpPr>
          <p:spPr>
            <a:xfrm flipH="1">
              <a:off x="47073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93" name="Google Shape;793;p14"/>
            <p:cNvCxnSpPr/>
            <p:nvPr/>
          </p:nvCxnSpPr>
          <p:spPr>
            <a:xfrm flipH="1">
              <a:off x="48615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94" name="Google Shape;794;p14"/>
            <p:cNvCxnSpPr/>
            <p:nvPr/>
          </p:nvCxnSpPr>
          <p:spPr>
            <a:xfrm flipH="1">
              <a:off x="50157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95" name="Google Shape;795;p14"/>
            <p:cNvCxnSpPr/>
            <p:nvPr/>
          </p:nvCxnSpPr>
          <p:spPr>
            <a:xfrm flipH="1">
              <a:off x="51699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96" name="Google Shape;796;p14"/>
            <p:cNvCxnSpPr/>
            <p:nvPr/>
          </p:nvCxnSpPr>
          <p:spPr>
            <a:xfrm flipH="1">
              <a:off x="53241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97" name="Google Shape;797;p14"/>
            <p:cNvCxnSpPr/>
            <p:nvPr/>
          </p:nvCxnSpPr>
          <p:spPr>
            <a:xfrm flipH="1">
              <a:off x="54783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98" name="Google Shape;798;p14"/>
            <p:cNvCxnSpPr/>
            <p:nvPr/>
          </p:nvCxnSpPr>
          <p:spPr>
            <a:xfrm flipH="1">
              <a:off x="56325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799" name="Google Shape;799;p14"/>
            <p:cNvCxnSpPr/>
            <p:nvPr/>
          </p:nvCxnSpPr>
          <p:spPr>
            <a:xfrm flipH="1">
              <a:off x="57867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800" name="Google Shape;800;p14"/>
            <p:cNvCxnSpPr/>
            <p:nvPr/>
          </p:nvCxnSpPr>
          <p:spPr>
            <a:xfrm flipH="1">
              <a:off x="59409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801" name="Google Shape;801;p14"/>
            <p:cNvCxnSpPr/>
            <p:nvPr/>
          </p:nvCxnSpPr>
          <p:spPr>
            <a:xfrm flipH="1">
              <a:off x="60951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802" name="Google Shape;802;p14"/>
            <p:cNvCxnSpPr/>
            <p:nvPr/>
          </p:nvCxnSpPr>
          <p:spPr>
            <a:xfrm flipH="1">
              <a:off x="62493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803" name="Google Shape;803;p14"/>
            <p:cNvCxnSpPr/>
            <p:nvPr/>
          </p:nvCxnSpPr>
          <p:spPr>
            <a:xfrm flipH="1">
              <a:off x="64035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804" name="Google Shape;804;p14"/>
            <p:cNvCxnSpPr/>
            <p:nvPr/>
          </p:nvCxnSpPr>
          <p:spPr>
            <a:xfrm flipH="1">
              <a:off x="65577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805" name="Google Shape;805;p14"/>
            <p:cNvCxnSpPr/>
            <p:nvPr/>
          </p:nvCxnSpPr>
          <p:spPr>
            <a:xfrm flipH="1">
              <a:off x="67119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806" name="Google Shape;806;p14"/>
            <p:cNvCxnSpPr/>
            <p:nvPr/>
          </p:nvCxnSpPr>
          <p:spPr>
            <a:xfrm flipH="1">
              <a:off x="68661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807" name="Google Shape;807;p14"/>
            <p:cNvCxnSpPr/>
            <p:nvPr/>
          </p:nvCxnSpPr>
          <p:spPr>
            <a:xfrm flipH="1">
              <a:off x="70203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808" name="Google Shape;808;p14"/>
            <p:cNvCxnSpPr/>
            <p:nvPr/>
          </p:nvCxnSpPr>
          <p:spPr>
            <a:xfrm flipH="1">
              <a:off x="71745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809" name="Google Shape;809;p14"/>
            <p:cNvCxnSpPr/>
            <p:nvPr/>
          </p:nvCxnSpPr>
          <p:spPr>
            <a:xfrm flipH="1">
              <a:off x="73287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810" name="Google Shape;810;p14"/>
            <p:cNvCxnSpPr/>
            <p:nvPr/>
          </p:nvCxnSpPr>
          <p:spPr>
            <a:xfrm flipH="1">
              <a:off x="74829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811" name="Google Shape;811;p14"/>
            <p:cNvCxnSpPr/>
            <p:nvPr/>
          </p:nvCxnSpPr>
          <p:spPr>
            <a:xfrm flipH="1">
              <a:off x="76371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812" name="Google Shape;812;p14"/>
            <p:cNvCxnSpPr/>
            <p:nvPr/>
          </p:nvCxnSpPr>
          <p:spPr>
            <a:xfrm flipH="1">
              <a:off x="77913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813" name="Google Shape;813;p14"/>
            <p:cNvCxnSpPr/>
            <p:nvPr/>
          </p:nvCxnSpPr>
          <p:spPr>
            <a:xfrm flipH="1">
              <a:off x="79455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814" name="Google Shape;814;p14"/>
            <p:cNvCxnSpPr/>
            <p:nvPr/>
          </p:nvCxnSpPr>
          <p:spPr>
            <a:xfrm flipH="1">
              <a:off x="80997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815" name="Google Shape;815;p14"/>
            <p:cNvCxnSpPr/>
            <p:nvPr/>
          </p:nvCxnSpPr>
          <p:spPr>
            <a:xfrm flipH="1">
              <a:off x="82539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816" name="Google Shape;816;p14"/>
            <p:cNvCxnSpPr/>
            <p:nvPr/>
          </p:nvCxnSpPr>
          <p:spPr>
            <a:xfrm flipH="1">
              <a:off x="84081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817" name="Google Shape;817;p14"/>
            <p:cNvCxnSpPr/>
            <p:nvPr/>
          </p:nvCxnSpPr>
          <p:spPr>
            <a:xfrm flipH="1">
              <a:off x="85623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818" name="Google Shape;818;p14"/>
            <p:cNvCxnSpPr/>
            <p:nvPr/>
          </p:nvCxnSpPr>
          <p:spPr>
            <a:xfrm flipH="1">
              <a:off x="87165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819" name="Google Shape;819;p14"/>
            <p:cNvCxnSpPr/>
            <p:nvPr/>
          </p:nvCxnSpPr>
          <p:spPr>
            <a:xfrm flipH="1">
              <a:off x="8870700" y="-39450"/>
              <a:ext cx="8700" cy="5222400"/>
            </a:xfrm>
            <a:prstGeom prst="straightConnector1">
              <a:avLst/>
            </a:prstGeom>
            <a:noFill/>
            <a:ln w="9525" cap="flat" cmpd="sng">
              <a:solidFill>
                <a:schemeClr val="lt2"/>
              </a:solidFill>
              <a:prstDash val="solid"/>
              <a:round/>
              <a:headEnd type="none" w="med" len="med"/>
              <a:tailEnd type="none" w="med" len="med"/>
            </a:ln>
          </p:spPr>
        </p:cxnSp>
        <p:cxnSp>
          <p:nvCxnSpPr>
            <p:cNvPr id="820" name="Google Shape;820;p14"/>
            <p:cNvCxnSpPr/>
            <p:nvPr/>
          </p:nvCxnSpPr>
          <p:spPr>
            <a:xfrm flipH="1">
              <a:off x="9024900" y="-39450"/>
              <a:ext cx="8700" cy="5222400"/>
            </a:xfrm>
            <a:prstGeom prst="straightConnector1">
              <a:avLst/>
            </a:prstGeom>
            <a:noFill/>
            <a:ln w="9525" cap="flat" cmpd="sng">
              <a:solidFill>
                <a:schemeClr val="lt2"/>
              </a:solidFill>
              <a:prstDash val="solid"/>
              <a:round/>
              <a:headEnd type="none" w="med" len="med"/>
              <a:tailEnd type="none" w="med" len="med"/>
            </a:ln>
          </p:spPr>
        </p:cxnSp>
      </p:grpSp>
      <p:sp>
        <p:nvSpPr>
          <p:cNvPr id="821" name="Google Shape;821;p14"/>
          <p:cNvSpPr/>
          <p:nvPr/>
        </p:nvSpPr>
        <p:spPr>
          <a:xfrm>
            <a:off x="538800" y="-87775"/>
            <a:ext cx="8037300" cy="52704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14"/>
          <p:cNvSpPr txBox="1">
            <a:spLocks noGrp="1"/>
          </p:cNvSpPr>
          <p:nvPr>
            <p:ph type="body" idx="1"/>
          </p:nvPr>
        </p:nvSpPr>
        <p:spPr>
          <a:xfrm>
            <a:off x="1676400" y="1906050"/>
            <a:ext cx="5791200" cy="1891800"/>
          </a:xfrm>
          <a:prstGeom prst="rect">
            <a:avLst/>
          </a:prstGeom>
        </p:spPr>
        <p:txBody>
          <a:bodyPr spcFirstLastPara="1" wrap="square" lIns="91425" tIns="91425" rIns="91425" bIns="91425" anchor="t" anchorCtr="0">
            <a:noAutofit/>
          </a:bodyPr>
          <a:lstStyle>
            <a:lvl1pPr marL="457200" lvl="0" indent="-304800" algn="ctr" rtl="0">
              <a:spcBef>
                <a:spcPts val="0"/>
              </a:spcBef>
              <a:spcAft>
                <a:spcPts val="0"/>
              </a:spcAft>
              <a:buSzPts val="1200"/>
              <a:buChar char="●"/>
              <a:defRPr/>
            </a:lvl1pPr>
            <a:lvl2pPr marL="914400" lvl="1" indent="-304800" algn="ctr" rtl="0">
              <a:spcBef>
                <a:spcPts val="1600"/>
              </a:spcBef>
              <a:spcAft>
                <a:spcPts val="0"/>
              </a:spcAft>
              <a:buSzPts val="1200"/>
              <a:buChar char="○"/>
              <a:defRPr sz="1200"/>
            </a:lvl2pPr>
            <a:lvl3pPr marL="1371600" lvl="2" indent="-304800" algn="ctr" rtl="0">
              <a:spcBef>
                <a:spcPts val="1600"/>
              </a:spcBef>
              <a:spcAft>
                <a:spcPts val="0"/>
              </a:spcAft>
              <a:buSzPts val="1200"/>
              <a:buChar char="■"/>
              <a:defRPr sz="1200"/>
            </a:lvl3pPr>
            <a:lvl4pPr marL="1828800" lvl="3" indent="-304800" algn="ctr" rtl="0">
              <a:spcBef>
                <a:spcPts val="1600"/>
              </a:spcBef>
              <a:spcAft>
                <a:spcPts val="0"/>
              </a:spcAft>
              <a:buSzPts val="1200"/>
              <a:buChar char="●"/>
              <a:defRPr sz="1200"/>
            </a:lvl4pPr>
            <a:lvl5pPr marL="2286000" lvl="4" indent="-304800" algn="ctr" rtl="0">
              <a:spcBef>
                <a:spcPts val="1600"/>
              </a:spcBef>
              <a:spcAft>
                <a:spcPts val="0"/>
              </a:spcAft>
              <a:buSzPts val="1200"/>
              <a:buChar char="○"/>
              <a:defRPr sz="1200"/>
            </a:lvl5pPr>
            <a:lvl6pPr marL="2743200" lvl="5" indent="-304800" algn="ctr" rtl="0">
              <a:spcBef>
                <a:spcPts val="1600"/>
              </a:spcBef>
              <a:spcAft>
                <a:spcPts val="0"/>
              </a:spcAft>
              <a:buSzPts val="1200"/>
              <a:buChar char="■"/>
              <a:defRPr sz="1200"/>
            </a:lvl6pPr>
            <a:lvl7pPr marL="3200400" lvl="6" indent="-304800" algn="ctr" rtl="0">
              <a:spcBef>
                <a:spcPts val="1600"/>
              </a:spcBef>
              <a:spcAft>
                <a:spcPts val="0"/>
              </a:spcAft>
              <a:buSzPts val="1200"/>
              <a:buChar char="●"/>
              <a:defRPr sz="1200"/>
            </a:lvl7pPr>
            <a:lvl8pPr marL="3657600" lvl="7" indent="-304800" algn="ctr" rtl="0">
              <a:spcBef>
                <a:spcPts val="1600"/>
              </a:spcBef>
              <a:spcAft>
                <a:spcPts val="0"/>
              </a:spcAft>
              <a:buSzPts val="1200"/>
              <a:buChar char="○"/>
              <a:defRPr sz="1200"/>
            </a:lvl8pPr>
            <a:lvl9pPr marL="4114800" lvl="8" indent="-304800" algn="ctr" rtl="0">
              <a:spcBef>
                <a:spcPts val="1600"/>
              </a:spcBef>
              <a:spcAft>
                <a:spcPts val="1600"/>
              </a:spcAft>
              <a:buSzPts val="1200"/>
              <a:buChar char="■"/>
              <a:defRPr sz="1200"/>
            </a:lvl9pPr>
          </a:lstStyle>
          <a:p>
            <a:endParaRPr/>
          </a:p>
        </p:txBody>
      </p:sp>
      <p:sp>
        <p:nvSpPr>
          <p:cNvPr id="823" name="Google Shape;823;p14"/>
          <p:cNvSpPr/>
          <p:nvPr/>
        </p:nvSpPr>
        <p:spPr>
          <a:xfrm rot="10019704" flipH="1">
            <a:off x="-63977" y="4411624"/>
            <a:ext cx="1374454" cy="968803"/>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24" name="Google Shape;824;p14"/>
          <p:cNvGrpSpPr/>
          <p:nvPr/>
        </p:nvGrpSpPr>
        <p:grpSpPr>
          <a:xfrm>
            <a:off x="7946369" y="4412841"/>
            <a:ext cx="852665" cy="313203"/>
            <a:chOff x="571942" y="402375"/>
            <a:chExt cx="571376" cy="209795"/>
          </a:xfrm>
        </p:grpSpPr>
        <p:sp>
          <p:nvSpPr>
            <p:cNvPr id="825" name="Google Shape;825;p14"/>
            <p:cNvSpPr/>
            <p:nvPr/>
          </p:nvSpPr>
          <p:spPr>
            <a:xfrm>
              <a:off x="571942" y="402375"/>
              <a:ext cx="74400" cy="76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14"/>
            <p:cNvSpPr/>
            <p:nvPr/>
          </p:nvSpPr>
          <p:spPr>
            <a:xfrm>
              <a:off x="737601" y="402375"/>
              <a:ext cx="74400" cy="76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14"/>
            <p:cNvSpPr/>
            <p:nvPr/>
          </p:nvSpPr>
          <p:spPr>
            <a:xfrm>
              <a:off x="903260" y="402375"/>
              <a:ext cx="74400" cy="76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14"/>
            <p:cNvSpPr/>
            <p:nvPr/>
          </p:nvSpPr>
          <p:spPr>
            <a:xfrm>
              <a:off x="1068919" y="402375"/>
              <a:ext cx="74400" cy="76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14"/>
            <p:cNvSpPr/>
            <p:nvPr/>
          </p:nvSpPr>
          <p:spPr>
            <a:xfrm>
              <a:off x="571942" y="535970"/>
              <a:ext cx="74400" cy="76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14"/>
            <p:cNvSpPr/>
            <p:nvPr/>
          </p:nvSpPr>
          <p:spPr>
            <a:xfrm>
              <a:off x="737601" y="535970"/>
              <a:ext cx="74400" cy="76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14"/>
            <p:cNvSpPr/>
            <p:nvPr/>
          </p:nvSpPr>
          <p:spPr>
            <a:xfrm>
              <a:off x="903260" y="535970"/>
              <a:ext cx="74400" cy="76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14"/>
            <p:cNvSpPr/>
            <p:nvPr/>
          </p:nvSpPr>
          <p:spPr>
            <a:xfrm>
              <a:off x="1068919" y="535970"/>
              <a:ext cx="74400" cy="76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33" name="Google Shape;833;p14"/>
          <p:cNvSpPr txBox="1">
            <a:spLocks noGrp="1"/>
          </p:cNvSpPr>
          <p:nvPr>
            <p:ph type="title"/>
          </p:nvPr>
        </p:nvSpPr>
        <p:spPr>
          <a:xfrm flipH="1">
            <a:off x="987150" y="378991"/>
            <a:ext cx="7443300" cy="5448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dk1"/>
              </a:buClr>
              <a:buSzPts val="3500"/>
              <a:buFont typeface="IBM Plex Sans"/>
              <a:buNone/>
              <a:defRPr sz="3200" b="1">
                <a:solidFill>
                  <a:schemeClr val="dk1"/>
                </a:solidFill>
                <a:latin typeface="IBM Plex Sans"/>
                <a:ea typeface="IBM Plex Sans"/>
                <a:cs typeface="IBM Plex Sans"/>
                <a:sym typeface="IBM Plex Sans"/>
              </a:defRPr>
            </a:lvl1pPr>
            <a:lvl2pPr lvl="1" algn="r" rtl="0">
              <a:spcBef>
                <a:spcPts val="0"/>
              </a:spcBef>
              <a:spcAft>
                <a:spcPts val="0"/>
              </a:spcAft>
              <a:buSzPts val="2800"/>
              <a:buNone/>
              <a:defRPr>
                <a:latin typeface="Bitter"/>
                <a:ea typeface="Bitter"/>
                <a:cs typeface="Bitter"/>
                <a:sym typeface="Bitter"/>
              </a:defRPr>
            </a:lvl2pPr>
            <a:lvl3pPr lvl="2" algn="r" rtl="0">
              <a:spcBef>
                <a:spcPts val="0"/>
              </a:spcBef>
              <a:spcAft>
                <a:spcPts val="0"/>
              </a:spcAft>
              <a:buSzPts val="2800"/>
              <a:buNone/>
              <a:defRPr>
                <a:latin typeface="Bitter"/>
                <a:ea typeface="Bitter"/>
                <a:cs typeface="Bitter"/>
                <a:sym typeface="Bitter"/>
              </a:defRPr>
            </a:lvl3pPr>
            <a:lvl4pPr lvl="3" algn="r" rtl="0">
              <a:spcBef>
                <a:spcPts val="0"/>
              </a:spcBef>
              <a:spcAft>
                <a:spcPts val="0"/>
              </a:spcAft>
              <a:buSzPts val="2800"/>
              <a:buNone/>
              <a:defRPr>
                <a:latin typeface="Bitter"/>
                <a:ea typeface="Bitter"/>
                <a:cs typeface="Bitter"/>
                <a:sym typeface="Bitter"/>
              </a:defRPr>
            </a:lvl4pPr>
            <a:lvl5pPr lvl="4" algn="r" rtl="0">
              <a:spcBef>
                <a:spcPts val="0"/>
              </a:spcBef>
              <a:spcAft>
                <a:spcPts val="0"/>
              </a:spcAft>
              <a:buSzPts val="2800"/>
              <a:buNone/>
              <a:defRPr>
                <a:latin typeface="Bitter"/>
                <a:ea typeface="Bitter"/>
                <a:cs typeface="Bitter"/>
                <a:sym typeface="Bitter"/>
              </a:defRPr>
            </a:lvl5pPr>
            <a:lvl6pPr lvl="5" algn="r" rtl="0">
              <a:spcBef>
                <a:spcPts val="0"/>
              </a:spcBef>
              <a:spcAft>
                <a:spcPts val="0"/>
              </a:spcAft>
              <a:buSzPts val="2800"/>
              <a:buNone/>
              <a:defRPr>
                <a:latin typeface="Bitter"/>
                <a:ea typeface="Bitter"/>
                <a:cs typeface="Bitter"/>
                <a:sym typeface="Bitter"/>
              </a:defRPr>
            </a:lvl6pPr>
            <a:lvl7pPr lvl="6" algn="r" rtl="0">
              <a:spcBef>
                <a:spcPts val="0"/>
              </a:spcBef>
              <a:spcAft>
                <a:spcPts val="0"/>
              </a:spcAft>
              <a:buSzPts val="2800"/>
              <a:buNone/>
              <a:defRPr>
                <a:latin typeface="Bitter"/>
                <a:ea typeface="Bitter"/>
                <a:cs typeface="Bitter"/>
                <a:sym typeface="Bitter"/>
              </a:defRPr>
            </a:lvl7pPr>
            <a:lvl8pPr lvl="7" algn="r" rtl="0">
              <a:spcBef>
                <a:spcPts val="0"/>
              </a:spcBef>
              <a:spcAft>
                <a:spcPts val="0"/>
              </a:spcAft>
              <a:buSzPts val="2800"/>
              <a:buNone/>
              <a:defRPr>
                <a:latin typeface="Bitter"/>
                <a:ea typeface="Bitter"/>
                <a:cs typeface="Bitter"/>
                <a:sym typeface="Bitter"/>
              </a:defRPr>
            </a:lvl8pPr>
            <a:lvl9pPr lvl="8" algn="r" rtl="0">
              <a:spcBef>
                <a:spcPts val="0"/>
              </a:spcBef>
              <a:spcAft>
                <a:spcPts val="0"/>
              </a:spcAft>
              <a:buSzPts val="2800"/>
              <a:buNone/>
              <a:defRPr>
                <a:latin typeface="Bitter"/>
                <a:ea typeface="Bitter"/>
                <a:cs typeface="Bitter"/>
                <a:sym typeface="Bitte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52"/>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1_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12" name="Content Placeholder 2"/>
          <p:cNvSpPr>
            <a:spLocks noGrp="1"/>
          </p:cNvSpPr>
          <p:nvPr>
            <p:ph sz="quarter" idx="13"/>
          </p:nvPr>
        </p:nvSpPr>
        <p:spPr>
          <a:xfrm>
            <a:off x="514351" y="1547547"/>
            <a:ext cx="7796030" cy="2483392"/>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3C5E3754-432C-4FA3-8720-217B091A6553}" type="datetime1">
              <a:rPr lang="en-US" altLang="zh-TW" smtClean="0"/>
              <a:pPr/>
              <a:t>11/9/25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87141066"/>
      </p:ext>
    </p:extLst>
  </p:cSld>
  <p:clrMapOvr>
    <a:masterClrMapping/>
  </p:clrMapOvr>
  <p:transition>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479"/>
        <p:cNvGrpSpPr/>
        <p:nvPr/>
      </p:nvGrpSpPr>
      <p:grpSpPr>
        <a:xfrm>
          <a:off x="0" y="0"/>
          <a:ext cx="0" cy="0"/>
          <a:chOff x="0" y="0"/>
          <a:chExt cx="0" cy="0"/>
        </a:xfrm>
      </p:grpSpPr>
      <p:sp>
        <p:nvSpPr>
          <p:cNvPr id="480" name="Google Shape;480;p9"/>
          <p:cNvSpPr/>
          <p:nvPr/>
        </p:nvSpPr>
        <p:spPr>
          <a:xfrm>
            <a:off x="4572000" y="0"/>
            <a:ext cx="4572000" cy="5143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81" name="Google Shape;481;p9"/>
          <p:cNvGrpSpPr/>
          <p:nvPr/>
        </p:nvGrpSpPr>
        <p:grpSpPr>
          <a:xfrm>
            <a:off x="1341550" y="-1478864"/>
            <a:ext cx="2321700" cy="2012234"/>
            <a:chOff x="2147600" y="1159111"/>
            <a:chExt cx="2321700" cy="2012234"/>
          </a:xfrm>
        </p:grpSpPr>
        <p:sp>
          <p:nvSpPr>
            <p:cNvPr id="482" name="Google Shape;482;p9"/>
            <p:cNvSpPr/>
            <p:nvPr/>
          </p:nvSpPr>
          <p:spPr>
            <a:xfrm rot="-1338">
              <a:off x="2156300" y="1159561"/>
              <a:ext cx="2313000" cy="2011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83" name="Google Shape;483;p9"/>
            <p:cNvCxnSpPr/>
            <p:nvPr/>
          </p:nvCxnSpPr>
          <p:spPr>
            <a:xfrm flipH="1">
              <a:off x="2147600" y="1159244"/>
              <a:ext cx="8700" cy="2012100"/>
            </a:xfrm>
            <a:prstGeom prst="straightConnector1">
              <a:avLst/>
            </a:prstGeom>
            <a:noFill/>
            <a:ln w="9525" cap="flat" cmpd="sng">
              <a:solidFill>
                <a:schemeClr val="lt2"/>
              </a:solidFill>
              <a:prstDash val="solid"/>
              <a:round/>
              <a:headEnd type="none" w="med" len="med"/>
              <a:tailEnd type="none" w="med" len="med"/>
            </a:ln>
          </p:spPr>
        </p:cxnSp>
        <p:cxnSp>
          <p:nvCxnSpPr>
            <p:cNvPr id="484" name="Google Shape;484;p9"/>
            <p:cNvCxnSpPr/>
            <p:nvPr/>
          </p:nvCxnSpPr>
          <p:spPr>
            <a:xfrm flipH="1">
              <a:off x="2301800" y="1159244"/>
              <a:ext cx="8700" cy="2012100"/>
            </a:xfrm>
            <a:prstGeom prst="straightConnector1">
              <a:avLst/>
            </a:prstGeom>
            <a:noFill/>
            <a:ln w="9525" cap="flat" cmpd="sng">
              <a:solidFill>
                <a:schemeClr val="lt2"/>
              </a:solidFill>
              <a:prstDash val="solid"/>
              <a:round/>
              <a:headEnd type="none" w="med" len="med"/>
              <a:tailEnd type="none" w="med" len="med"/>
            </a:ln>
          </p:spPr>
        </p:cxnSp>
        <p:cxnSp>
          <p:nvCxnSpPr>
            <p:cNvPr id="485" name="Google Shape;485;p9"/>
            <p:cNvCxnSpPr/>
            <p:nvPr/>
          </p:nvCxnSpPr>
          <p:spPr>
            <a:xfrm flipH="1">
              <a:off x="2456000" y="1159244"/>
              <a:ext cx="8700" cy="2012100"/>
            </a:xfrm>
            <a:prstGeom prst="straightConnector1">
              <a:avLst/>
            </a:prstGeom>
            <a:noFill/>
            <a:ln w="9525" cap="flat" cmpd="sng">
              <a:solidFill>
                <a:schemeClr val="lt2"/>
              </a:solidFill>
              <a:prstDash val="solid"/>
              <a:round/>
              <a:headEnd type="none" w="med" len="med"/>
              <a:tailEnd type="none" w="med" len="med"/>
            </a:ln>
          </p:spPr>
        </p:cxnSp>
        <p:cxnSp>
          <p:nvCxnSpPr>
            <p:cNvPr id="486" name="Google Shape;486;p9"/>
            <p:cNvCxnSpPr/>
            <p:nvPr/>
          </p:nvCxnSpPr>
          <p:spPr>
            <a:xfrm flipH="1">
              <a:off x="2610200" y="1159244"/>
              <a:ext cx="8700" cy="2012100"/>
            </a:xfrm>
            <a:prstGeom prst="straightConnector1">
              <a:avLst/>
            </a:prstGeom>
            <a:noFill/>
            <a:ln w="9525" cap="flat" cmpd="sng">
              <a:solidFill>
                <a:schemeClr val="lt2"/>
              </a:solidFill>
              <a:prstDash val="solid"/>
              <a:round/>
              <a:headEnd type="none" w="med" len="med"/>
              <a:tailEnd type="none" w="med" len="med"/>
            </a:ln>
          </p:spPr>
        </p:cxnSp>
        <p:cxnSp>
          <p:nvCxnSpPr>
            <p:cNvPr id="487" name="Google Shape;487;p9"/>
            <p:cNvCxnSpPr/>
            <p:nvPr/>
          </p:nvCxnSpPr>
          <p:spPr>
            <a:xfrm flipH="1">
              <a:off x="2764400" y="1159244"/>
              <a:ext cx="8700" cy="2012100"/>
            </a:xfrm>
            <a:prstGeom prst="straightConnector1">
              <a:avLst/>
            </a:prstGeom>
            <a:noFill/>
            <a:ln w="9525" cap="flat" cmpd="sng">
              <a:solidFill>
                <a:schemeClr val="lt2"/>
              </a:solidFill>
              <a:prstDash val="solid"/>
              <a:round/>
              <a:headEnd type="none" w="med" len="med"/>
              <a:tailEnd type="none" w="med" len="med"/>
            </a:ln>
          </p:spPr>
        </p:cxnSp>
        <p:cxnSp>
          <p:nvCxnSpPr>
            <p:cNvPr id="488" name="Google Shape;488;p9"/>
            <p:cNvCxnSpPr/>
            <p:nvPr/>
          </p:nvCxnSpPr>
          <p:spPr>
            <a:xfrm flipH="1">
              <a:off x="2918600" y="1159244"/>
              <a:ext cx="8700" cy="2012100"/>
            </a:xfrm>
            <a:prstGeom prst="straightConnector1">
              <a:avLst/>
            </a:prstGeom>
            <a:noFill/>
            <a:ln w="9525" cap="flat" cmpd="sng">
              <a:solidFill>
                <a:schemeClr val="lt2"/>
              </a:solidFill>
              <a:prstDash val="solid"/>
              <a:round/>
              <a:headEnd type="none" w="med" len="med"/>
              <a:tailEnd type="none" w="med" len="med"/>
            </a:ln>
          </p:spPr>
        </p:cxnSp>
        <p:cxnSp>
          <p:nvCxnSpPr>
            <p:cNvPr id="489" name="Google Shape;489;p9"/>
            <p:cNvCxnSpPr/>
            <p:nvPr/>
          </p:nvCxnSpPr>
          <p:spPr>
            <a:xfrm flipH="1">
              <a:off x="3072800" y="1159244"/>
              <a:ext cx="8700" cy="2012100"/>
            </a:xfrm>
            <a:prstGeom prst="straightConnector1">
              <a:avLst/>
            </a:prstGeom>
            <a:noFill/>
            <a:ln w="9525" cap="flat" cmpd="sng">
              <a:solidFill>
                <a:schemeClr val="lt2"/>
              </a:solidFill>
              <a:prstDash val="solid"/>
              <a:round/>
              <a:headEnd type="none" w="med" len="med"/>
              <a:tailEnd type="none" w="med" len="med"/>
            </a:ln>
          </p:spPr>
        </p:cxnSp>
        <p:cxnSp>
          <p:nvCxnSpPr>
            <p:cNvPr id="490" name="Google Shape;490;p9"/>
            <p:cNvCxnSpPr/>
            <p:nvPr/>
          </p:nvCxnSpPr>
          <p:spPr>
            <a:xfrm flipH="1">
              <a:off x="3227000" y="1159244"/>
              <a:ext cx="8700" cy="2012100"/>
            </a:xfrm>
            <a:prstGeom prst="straightConnector1">
              <a:avLst/>
            </a:prstGeom>
            <a:noFill/>
            <a:ln w="9525" cap="flat" cmpd="sng">
              <a:solidFill>
                <a:schemeClr val="lt2"/>
              </a:solidFill>
              <a:prstDash val="solid"/>
              <a:round/>
              <a:headEnd type="none" w="med" len="med"/>
              <a:tailEnd type="none" w="med" len="med"/>
            </a:ln>
          </p:spPr>
        </p:cxnSp>
        <p:cxnSp>
          <p:nvCxnSpPr>
            <p:cNvPr id="491" name="Google Shape;491;p9"/>
            <p:cNvCxnSpPr/>
            <p:nvPr/>
          </p:nvCxnSpPr>
          <p:spPr>
            <a:xfrm flipH="1">
              <a:off x="3381200" y="1159244"/>
              <a:ext cx="8700" cy="2012100"/>
            </a:xfrm>
            <a:prstGeom prst="straightConnector1">
              <a:avLst/>
            </a:prstGeom>
            <a:noFill/>
            <a:ln w="9525" cap="flat" cmpd="sng">
              <a:solidFill>
                <a:schemeClr val="lt2"/>
              </a:solidFill>
              <a:prstDash val="solid"/>
              <a:round/>
              <a:headEnd type="none" w="med" len="med"/>
              <a:tailEnd type="none" w="med" len="med"/>
            </a:ln>
          </p:spPr>
        </p:cxnSp>
        <p:cxnSp>
          <p:nvCxnSpPr>
            <p:cNvPr id="492" name="Google Shape;492;p9"/>
            <p:cNvCxnSpPr/>
            <p:nvPr/>
          </p:nvCxnSpPr>
          <p:spPr>
            <a:xfrm flipH="1">
              <a:off x="3535400" y="1159244"/>
              <a:ext cx="8700" cy="2012100"/>
            </a:xfrm>
            <a:prstGeom prst="straightConnector1">
              <a:avLst/>
            </a:prstGeom>
            <a:noFill/>
            <a:ln w="9525" cap="flat" cmpd="sng">
              <a:solidFill>
                <a:schemeClr val="lt2"/>
              </a:solidFill>
              <a:prstDash val="solid"/>
              <a:round/>
              <a:headEnd type="none" w="med" len="med"/>
              <a:tailEnd type="none" w="med" len="med"/>
            </a:ln>
          </p:spPr>
        </p:cxnSp>
        <p:cxnSp>
          <p:nvCxnSpPr>
            <p:cNvPr id="493" name="Google Shape;493;p9"/>
            <p:cNvCxnSpPr/>
            <p:nvPr/>
          </p:nvCxnSpPr>
          <p:spPr>
            <a:xfrm flipH="1">
              <a:off x="3689600" y="1159244"/>
              <a:ext cx="8700" cy="2012100"/>
            </a:xfrm>
            <a:prstGeom prst="straightConnector1">
              <a:avLst/>
            </a:prstGeom>
            <a:noFill/>
            <a:ln w="9525" cap="flat" cmpd="sng">
              <a:solidFill>
                <a:schemeClr val="lt2"/>
              </a:solidFill>
              <a:prstDash val="solid"/>
              <a:round/>
              <a:headEnd type="none" w="med" len="med"/>
              <a:tailEnd type="none" w="med" len="med"/>
            </a:ln>
          </p:spPr>
        </p:cxnSp>
        <p:cxnSp>
          <p:nvCxnSpPr>
            <p:cNvPr id="494" name="Google Shape;494;p9"/>
            <p:cNvCxnSpPr/>
            <p:nvPr/>
          </p:nvCxnSpPr>
          <p:spPr>
            <a:xfrm flipH="1">
              <a:off x="3843800" y="1159244"/>
              <a:ext cx="8700" cy="2012100"/>
            </a:xfrm>
            <a:prstGeom prst="straightConnector1">
              <a:avLst/>
            </a:prstGeom>
            <a:noFill/>
            <a:ln w="9525" cap="flat" cmpd="sng">
              <a:solidFill>
                <a:schemeClr val="lt2"/>
              </a:solidFill>
              <a:prstDash val="solid"/>
              <a:round/>
              <a:headEnd type="none" w="med" len="med"/>
              <a:tailEnd type="none" w="med" len="med"/>
            </a:ln>
          </p:spPr>
        </p:cxnSp>
        <p:cxnSp>
          <p:nvCxnSpPr>
            <p:cNvPr id="495" name="Google Shape;495;p9"/>
            <p:cNvCxnSpPr/>
            <p:nvPr/>
          </p:nvCxnSpPr>
          <p:spPr>
            <a:xfrm flipH="1">
              <a:off x="3998000" y="1159244"/>
              <a:ext cx="8700" cy="2012100"/>
            </a:xfrm>
            <a:prstGeom prst="straightConnector1">
              <a:avLst/>
            </a:prstGeom>
            <a:noFill/>
            <a:ln w="9525" cap="flat" cmpd="sng">
              <a:solidFill>
                <a:schemeClr val="lt2"/>
              </a:solidFill>
              <a:prstDash val="solid"/>
              <a:round/>
              <a:headEnd type="none" w="med" len="med"/>
              <a:tailEnd type="none" w="med" len="med"/>
            </a:ln>
          </p:spPr>
        </p:cxnSp>
        <p:cxnSp>
          <p:nvCxnSpPr>
            <p:cNvPr id="496" name="Google Shape;496;p9"/>
            <p:cNvCxnSpPr/>
            <p:nvPr/>
          </p:nvCxnSpPr>
          <p:spPr>
            <a:xfrm flipH="1">
              <a:off x="4152200" y="1159244"/>
              <a:ext cx="8700" cy="2012100"/>
            </a:xfrm>
            <a:prstGeom prst="straightConnector1">
              <a:avLst/>
            </a:prstGeom>
            <a:noFill/>
            <a:ln w="9525" cap="flat" cmpd="sng">
              <a:solidFill>
                <a:schemeClr val="lt2"/>
              </a:solidFill>
              <a:prstDash val="solid"/>
              <a:round/>
              <a:headEnd type="none" w="med" len="med"/>
              <a:tailEnd type="none" w="med" len="med"/>
            </a:ln>
          </p:spPr>
        </p:cxnSp>
        <p:cxnSp>
          <p:nvCxnSpPr>
            <p:cNvPr id="497" name="Google Shape;497;p9"/>
            <p:cNvCxnSpPr/>
            <p:nvPr/>
          </p:nvCxnSpPr>
          <p:spPr>
            <a:xfrm flipH="1">
              <a:off x="4306400" y="1159244"/>
              <a:ext cx="8700" cy="2012100"/>
            </a:xfrm>
            <a:prstGeom prst="straightConnector1">
              <a:avLst/>
            </a:prstGeom>
            <a:noFill/>
            <a:ln w="9525" cap="flat" cmpd="sng">
              <a:solidFill>
                <a:schemeClr val="lt2"/>
              </a:solidFill>
              <a:prstDash val="solid"/>
              <a:round/>
              <a:headEnd type="none" w="med" len="med"/>
              <a:tailEnd type="none" w="med" len="med"/>
            </a:ln>
          </p:spPr>
        </p:cxnSp>
        <p:cxnSp>
          <p:nvCxnSpPr>
            <p:cNvPr id="498" name="Google Shape;498;p9"/>
            <p:cNvCxnSpPr/>
            <p:nvPr/>
          </p:nvCxnSpPr>
          <p:spPr>
            <a:xfrm flipH="1">
              <a:off x="4460600" y="1159244"/>
              <a:ext cx="8700" cy="2012100"/>
            </a:xfrm>
            <a:prstGeom prst="straightConnector1">
              <a:avLst/>
            </a:prstGeom>
            <a:noFill/>
            <a:ln w="9525" cap="flat" cmpd="sng">
              <a:solidFill>
                <a:schemeClr val="lt2"/>
              </a:solidFill>
              <a:prstDash val="solid"/>
              <a:round/>
              <a:headEnd type="none" w="med" len="med"/>
              <a:tailEnd type="none" w="med" len="med"/>
            </a:ln>
          </p:spPr>
        </p:cxnSp>
      </p:grpSp>
      <p:grpSp>
        <p:nvGrpSpPr>
          <p:cNvPr id="499" name="Google Shape;499;p9"/>
          <p:cNvGrpSpPr/>
          <p:nvPr/>
        </p:nvGrpSpPr>
        <p:grpSpPr>
          <a:xfrm>
            <a:off x="1072788" y="409756"/>
            <a:ext cx="543436" cy="199557"/>
            <a:chOff x="571942" y="402375"/>
            <a:chExt cx="571376" cy="209795"/>
          </a:xfrm>
        </p:grpSpPr>
        <p:sp>
          <p:nvSpPr>
            <p:cNvPr id="500" name="Google Shape;500;p9"/>
            <p:cNvSpPr/>
            <p:nvPr/>
          </p:nvSpPr>
          <p:spPr>
            <a:xfrm>
              <a:off x="571942" y="402375"/>
              <a:ext cx="74400" cy="762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9"/>
            <p:cNvSpPr/>
            <p:nvPr/>
          </p:nvSpPr>
          <p:spPr>
            <a:xfrm>
              <a:off x="737601" y="402375"/>
              <a:ext cx="74400" cy="762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9"/>
            <p:cNvSpPr/>
            <p:nvPr/>
          </p:nvSpPr>
          <p:spPr>
            <a:xfrm>
              <a:off x="903260" y="402375"/>
              <a:ext cx="74400" cy="762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9"/>
            <p:cNvSpPr/>
            <p:nvPr/>
          </p:nvSpPr>
          <p:spPr>
            <a:xfrm>
              <a:off x="1068919" y="402375"/>
              <a:ext cx="74400" cy="762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9"/>
            <p:cNvSpPr/>
            <p:nvPr/>
          </p:nvSpPr>
          <p:spPr>
            <a:xfrm>
              <a:off x="571942" y="535970"/>
              <a:ext cx="74400" cy="762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9"/>
            <p:cNvSpPr/>
            <p:nvPr/>
          </p:nvSpPr>
          <p:spPr>
            <a:xfrm>
              <a:off x="737601" y="535970"/>
              <a:ext cx="74400" cy="762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9"/>
            <p:cNvSpPr/>
            <p:nvPr/>
          </p:nvSpPr>
          <p:spPr>
            <a:xfrm>
              <a:off x="903260" y="535970"/>
              <a:ext cx="74400" cy="762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9"/>
            <p:cNvSpPr/>
            <p:nvPr/>
          </p:nvSpPr>
          <p:spPr>
            <a:xfrm>
              <a:off x="1068919" y="535970"/>
              <a:ext cx="74400" cy="762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8" name="Google Shape;508;p9"/>
          <p:cNvSpPr txBox="1">
            <a:spLocks noGrp="1"/>
          </p:cNvSpPr>
          <p:nvPr>
            <p:ph type="title"/>
          </p:nvPr>
        </p:nvSpPr>
        <p:spPr>
          <a:xfrm flipH="1">
            <a:off x="987150" y="378991"/>
            <a:ext cx="7443300" cy="5448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dk1"/>
              </a:buClr>
              <a:buSzPts val="3500"/>
              <a:buFont typeface="IBM Plex Sans"/>
              <a:buNone/>
              <a:defRPr sz="3200" b="1">
                <a:solidFill>
                  <a:schemeClr val="dk1"/>
                </a:solidFill>
                <a:latin typeface="IBM Plex Sans"/>
                <a:ea typeface="IBM Plex Sans"/>
                <a:cs typeface="IBM Plex Sans"/>
                <a:sym typeface="IBM Plex Sans"/>
              </a:defRPr>
            </a:lvl1pPr>
            <a:lvl2pPr lvl="1" algn="r" rtl="0">
              <a:spcBef>
                <a:spcPts val="0"/>
              </a:spcBef>
              <a:spcAft>
                <a:spcPts val="0"/>
              </a:spcAft>
              <a:buSzPts val="2800"/>
              <a:buNone/>
              <a:defRPr>
                <a:latin typeface="Bitter"/>
                <a:ea typeface="Bitter"/>
                <a:cs typeface="Bitter"/>
                <a:sym typeface="Bitter"/>
              </a:defRPr>
            </a:lvl2pPr>
            <a:lvl3pPr lvl="2" algn="r" rtl="0">
              <a:spcBef>
                <a:spcPts val="0"/>
              </a:spcBef>
              <a:spcAft>
                <a:spcPts val="0"/>
              </a:spcAft>
              <a:buSzPts val="2800"/>
              <a:buNone/>
              <a:defRPr>
                <a:latin typeface="Bitter"/>
                <a:ea typeface="Bitter"/>
                <a:cs typeface="Bitter"/>
                <a:sym typeface="Bitter"/>
              </a:defRPr>
            </a:lvl3pPr>
            <a:lvl4pPr lvl="3" algn="r" rtl="0">
              <a:spcBef>
                <a:spcPts val="0"/>
              </a:spcBef>
              <a:spcAft>
                <a:spcPts val="0"/>
              </a:spcAft>
              <a:buSzPts val="2800"/>
              <a:buNone/>
              <a:defRPr>
                <a:latin typeface="Bitter"/>
                <a:ea typeface="Bitter"/>
                <a:cs typeface="Bitter"/>
                <a:sym typeface="Bitter"/>
              </a:defRPr>
            </a:lvl4pPr>
            <a:lvl5pPr lvl="4" algn="r" rtl="0">
              <a:spcBef>
                <a:spcPts val="0"/>
              </a:spcBef>
              <a:spcAft>
                <a:spcPts val="0"/>
              </a:spcAft>
              <a:buSzPts val="2800"/>
              <a:buNone/>
              <a:defRPr>
                <a:latin typeface="Bitter"/>
                <a:ea typeface="Bitter"/>
                <a:cs typeface="Bitter"/>
                <a:sym typeface="Bitter"/>
              </a:defRPr>
            </a:lvl5pPr>
            <a:lvl6pPr lvl="5" algn="r" rtl="0">
              <a:spcBef>
                <a:spcPts val="0"/>
              </a:spcBef>
              <a:spcAft>
                <a:spcPts val="0"/>
              </a:spcAft>
              <a:buSzPts val="2800"/>
              <a:buNone/>
              <a:defRPr>
                <a:latin typeface="Bitter"/>
                <a:ea typeface="Bitter"/>
                <a:cs typeface="Bitter"/>
                <a:sym typeface="Bitter"/>
              </a:defRPr>
            </a:lvl6pPr>
            <a:lvl7pPr lvl="6" algn="r" rtl="0">
              <a:spcBef>
                <a:spcPts val="0"/>
              </a:spcBef>
              <a:spcAft>
                <a:spcPts val="0"/>
              </a:spcAft>
              <a:buSzPts val="2800"/>
              <a:buNone/>
              <a:defRPr>
                <a:latin typeface="Bitter"/>
                <a:ea typeface="Bitter"/>
                <a:cs typeface="Bitter"/>
                <a:sym typeface="Bitter"/>
              </a:defRPr>
            </a:lvl7pPr>
            <a:lvl8pPr lvl="7" algn="r" rtl="0">
              <a:spcBef>
                <a:spcPts val="0"/>
              </a:spcBef>
              <a:spcAft>
                <a:spcPts val="0"/>
              </a:spcAft>
              <a:buSzPts val="2800"/>
              <a:buNone/>
              <a:defRPr>
                <a:latin typeface="Bitter"/>
                <a:ea typeface="Bitter"/>
                <a:cs typeface="Bitter"/>
                <a:sym typeface="Bitter"/>
              </a:defRPr>
            </a:lvl8pPr>
            <a:lvl9pPr lvl="8" algn="r" rtl="0">
              <a:spcBef>
                <a:spcPts val="0"/>
              </a:spcBef>
              <a:spcAft>
                <a:spcPts val="0"/>
              </a:spcAft>
              <a:buSzPts val="2800"/>
              <a:buNone/>
              <a:defRPr>
                <a:latin typeface="Bitter"/>
                <a:ea typeface="Bitter"/>
                <a:cs typeface="Bitter"/>
                <a:sym typeface="Bitter"/>
              </a:defRPr>
            </a:lvl9pPr>
          </a:lstStyle>
          <a:p>
            <a:endParaRPr/>
          </a:p>
        </p:txBody>
      </p:sp>
    </p:spTree>
    <p:extLst>
      <p:ext uri="{BB962C8B-B14F-4D97-AF65-F5344CB8AC3E}">
        <p14:creationId xmlns:p14="http://schemas.microsoft.com/office/powerpoint/2010/main" val="595939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106"/>
        <p:cNvGrpSpPr/>
        <p:nvPr/>
      </p:nvGrpSpPr>
      <p:grpSpPr>
        <a:xfrm>
          <a:off x="0" y="0"/>
          <a:ext cx="0" cy="0"/>
          <a:chOff x="0" y="0"/>
          <a:chExt cx="0" cy="0"/>
        </a:xfrm>
      </p:grpSpPr>
      <p:sp>
        <p:nvSpPr>
          <p:cNvPr id="107" name="Google Shape;107;p1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08" name="Google Shape;108;p17"/>
          <p:cNvGrpSpPr/>
          <p:nvPr/>
        </p:nvGrpSpPr>
        <p:grpSpPr>
          <a:xfrm>
            <a:off x="-8598" y="-7175"/>
            <a:ext cx="9161698" cy="5159312"/>
            <a:chOff x="-34423" y="0"/>
            <a:chExt cx="9161698" cy="5159312"/>
          </a:xfrm>
        </p:grpSpPr>
        <p:pic>
          <p:nvPicPr>
            <p:cNvPr id="109" name="Google Shape;109;p17"/>
            <p:cNvPicPr preferRelativeResize="0"/>
            <p:nvPr/>
          </p:nvPicPr>
          <p:blipFill rotWithShape="1">
            <a:blip r:embed="rId2">
              <a:alphaModFix/>
            </a:blip>
            <a:srcRect l="60516" t="49541" r="-3303" b="-5750"/>
            <a:stretch/>
          </p:blipFill>
          <p:spPr>
            <a:xfrm flipH="1">
              <a:off x="7954325" y="0"/>
              <a:ext cx="1172950" cy="1597726"/>
            </a:xfrm>
            <a:prstGeom prst="rect">
              <a:avLst/>
            </a:prstGeom>
            <a:noFill/>
            <a:ln>
              <a:noFill/>
            </a:ln>
          </p:spPr>
        </p:pic>
        <p:pic>
          <p:nvPicPr>
            <p:cNvPr id="110" name="Google Shape;110;p17"/>
            <p:cNvPicPr preferRelativeResize="0"/>
            <p:nvPr/>
          </p:nvPicPr>
          <p:blipFill rotWithShape="1">
            <a:blip r:embed="rId3">
              <a:alphaModFix/>
            </a:blip>
            <a:srcRect l="-4553" t="-44200" r="80973" b="19340"/>
            <a:stretch/>
          </p:blipFill>
          <p:spPr>
            <a:xfrm flipH="1">
              <a:off x="-34423" y="2352637"/>
              <a:ext cx="942198" cy="2806675"/>
            </a:xfrm>
            <a:prstGeom prst="rect">
              <a:avLst/>
            </a:prstGeom>
            <a:noFill/>
            <a:ln>
              <a:noFill/>
            </a:ln>
          </p:spPr>
        </p:pic>
      </p:grpSp>
    </p:spTree>
    <p:extLst>
      <p:ext uri="{BB962C8B-B14F-4D97-AF65-F5344CB8AC3E}">
        <p14:creationId xmlns:p14="http://schemas.microsoft.com/office/powerpoint/2010/main" val="2136190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618"/>
        <p:cNvGrpSpPr/>
        <p:nvPr/>
      </p:nvGrpSpPr>
      <p:grpSpPr>
        <a:xfrm>
          <a:off x="0" y="0"/>
          <a:ext cx="0" cy="0"/>
          <a:chOff x="0" y="0"/>
          <a:chExt cx="0" cy="0"/>
        </a:xfrm>
      </p:grpSpPr>
      <p:sp>
        <p:nvSpPr>
          <p:cNvPr id="619" name="Google Shape;619;p27"/>
          <p:cNvSpPr/>
          <p:nvPr/>
        </p:nvSpPr>
        <p:spPr>
          <a:xfrm rot="-2553531">
            <a:off x="-176525" y="4545085"/>
            <a:ext cx="961028" cy="916317"/>
          </a:xfrm>
          <a:custGeom>
            <a:avLst/>
            <a:gdLst/>
            <a:ahLst/>
            <a:cxnLst/>
            <a:rect l="l" t="t" r="r" b="b"/>
            <a:pathLst>
              <a:path w="8513" h="10174" extrusionOk="0">
                <a:moveTo>
                  <a:pt x="2841" y="0"/>
                </a:moveTo>
                <a:cubicBezTo>
                  <a:pt x="2788" y="0"/>
                  <a:pt x="2735" y="1"/>
                  <a:pt x="2682" y="2"/>
                </a:cubicBezTo>
                <a:cubicBezTo>
                  <a:pt x="1756" y="31"/>
                  <a:pt x="731" y="326"/>
                  <a:pt x="281" y="1137"/>
                </a:cubicBezTo>
                <a:cubicBezTo>
                  <a:pt x="17" y="1610"/>
                  <a:pt x="0" y="2177"/>
                  <a:pt x="23" y="2718"/>
                </a:cubicBezTo>
                <a:cubicBezTo>
                  <a:pt x="117" y="4976"/>
                  <a:pt x="1069" y="10093"/>
                  <a:pt x="4063" y="10173"/>
                </a:cubicBezTo>
                <a:cubicBezTo>
                  <a:pt x="4078" y="10174"/>
                  <a:pt x="4093" y="10174"/>
                  <a:pt x="4108" y="10174"/>
                </a:cubicBezTo>
                <a:cubicBezTo>
                  <a:pt x="4684" y="10174"/>
                  <a:pt x="5237" y="9906"/>
                  <a:pt x="5670" y="9520"/>
                </a:cubicBezTo>
                <a:cubicBezTo>
                  <a:pt x="6979" y="8354"/>
                  <a:pt x="7750" y="6271"/>
                  <a:pt x="8085" y="4598"/>
                </a:cubicBezTo>
                <a:cubicBezTo>
                  <a:pt x="8512" y="2443"/>
                  <a:pt x="6977" y="1022"/>
                  <a:pt x="5129" y="386"/>
                </a:cubicBezTo>
                <a:cubicBezTo>
                  <a:pt x="4380" y="130"/>
                  <a:pt x="3582" y="0"/>
                  <a:pt x="284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27"/>
          <p:cNvSpPr/>
          <p:nvPr/>
        </p:nvSpPr>
        <p:spPr>
          <a:xfrm>
            <a:off x="8133674" y="-179024"/>
            <a:ext cx="1212431" cy="1085044"/>
          </a:xfrm>
          <a:custGeom>
            <a:avLst/>
            <a:gdLst/>
            <a:ahLst/>
            <a:cxnLst/>
            <a:rect l="l" t="t" r="r" b="b"/>
            <a:pathLst>
              <a:path w="26383" h="23611" extrusionOk="0">
                <a:moveTo>
                  <a:pt x="10960" y="0"/>
                </a:moveTo>
                <a:cubicBezTo>
                  <a:pt x="9622" y="0"/>
                  <a:pt x="8321" y="95"/>
                  <a:pt x="7118" y="260"/>
                </a:cubicBezTo>
                <a:cubicBezTo>
                  <a:pt x="6000" y="415"/>
                  <a:pt x="4883" y="724"/>
                  <a:pt x="3889" y="1249"/>
                </a:cubicBezTo>
                <a:cubicBezTo>
                  <a:pt x="3444" y="1484"/>
                  <a:pt x="3023" y="1761"/>
                  <a:pt x="2639" y="2088"/>
                </a:cubicBezTo>
                <a:cubicBezTo>
                  <a:pt x="857" y="3595"/>
                  <a:pt x="1" y="6019"/>
                  <a:pt x="95" y="8348"/>
                </a:cubicBezTo>
                <a:cubicBezTo>
                  <a:pt x="190" y="10678"/>
                  <a:pt x="1152" y="12912"/>
                  <a:pt x="2502" y="14812"/>
                </a:cubicBezTo>
                <a:cubicBezTo>
                  <a:pt x="4459" y="17568"/>
                  <a:pt x="6983" y="19817"/>
                  <a:pt x="10040" y="21238"/>
                </a:cubicBezTo>
                <a:cubicBezTo>
                  <a:pt x="12544" y="22405"/>
                  <a:pt x="15452" y="23324"/>
                  <a:pt x="18208" y="23574"/>
                </a:cubicBezTo>
                <a:cubicBezTo>
                  <a:pt x="18482" y="23598"/>
                  <a:pt x="18758" y="23611"/>
                  <a:pt x="19034" y="23611"/>
                </a:cubicBezTo>
                <a:cubicBezTo>
                  <a:pt x="21400" y="23611"/>
                  <a:pt x="23756" y="22683"/>
                  <a:pt x="24792" y="20402"/>
                </a:cubicBezTo>
                <a:cubicBezTo>
                  <a:pt x="25658" y="18499"/>
                  <a:pt x="25904" y="16113"/>
                  <a:pt x="26130" y="14050"/>
                </a:cubicBezTo>
                <a:cubicBezTo>
                  <a:pt x="26383" y="11752"/>
                  <a:pt x="26334" y="9363"/>
                  <a:pt x="25417" y="7205"/>
                </a:cubicBezTo>
                <a:cubicBezTo>
                  <a:pt x="23094" y="1742"/>
                  <a:pt x="16688" y="0"/>
                  <a:pt x="1096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27"/>
          <p:cNvSpPr txBox="1">
            <a:spLocks noGrp="1"/>
          </p:cNvSpPr>
          <p:nvPr>
            <p:ph type="title"/>
          </p:nvPr>
        </p:nvSpPr>
        <p:spPr>
          <a:xfrm>
            <a:off x="713100" y="544550"/>
            <a:ext cx="77178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622" name="Google Shape;622;p27"/>
          <p:cNvSpPr txBox="1">
            <a:spLocks noGrp="1"/>
          </p:cNvSpPr>
          <p:nvPr>
            <p:ph type="subTitle" idx="1"/>
          </p:nvPr>
        </p:nvSpPr>
        <p:spPr>
          <a:xfrm>
            <a:off x="713100" y="1306300"/>
            <a:ext cx="7717800" cy="3093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2"/>
              </a:buClr>
              <a:buSzPts val="1400"/>
              <a:buAutoNum type="arabicPeriod"/>
              <a:defRPr sz="1400"/>
            </a:lvl1pPr>
            <a:lvl2pPr lvl="1" algn="ctr" rtl="0">
              <a:lnSpc>
                <a:spcPct val="100000"/>
              </a:lnSpc>
              <a:spcBef>
                <a:spcPts val="0"/>
              </a:spcBef>
              <a:spcAft>
                <a:spcPts val="0"/>
              </a:spcAft>
              <a:buSzPts val="2100"/>
              <a:buAutoNum type="alphaLcPeriod"/>
              <a:defRPr sz="2100"/>
            </a:lvl2pPr>
            <a:lvl3pPr lvl="2" algn="ctr" rtl="0">
              <a:lnSpc>
                <a:spcPct val="100000"/>
              </a:lnSpc>
              <a:spcBef>
                <a:spcPts val="0"/>
              </a:spcBef>
              <a:spcAft>
                <a:spcPts val="0"/>
              </a:spcAft>
              <a:buSzPts val="2100"/>
              <a:buAutoNum type="romanLcPeriod"/>
              <a:defRPr sz="2100"/>
            </a:lvl3pPr>
            <a:lvl4pPr lvl="3" algn="ctr" rtl="0">
              <a:lnSpc>
                <a:spcPct val="100000"/>
              </a:lnSpc>
              <a:spcBef>
                <a:spcPts val="0"/>
              </a:spcBef>
              <a:spcAft>
                <a:spcPts val="0"/>
              </a:spcAft>
              <a:buSzPts val="2100"/>
              <a:buAutoNum type="arabicPeriod"/>
              <a:defRPr sz="2100"/>
            </a:lvl4pPr>
            <a:lvl5pPr lvl="4" algn="ctr" rtl="0">
              <a:lnSpc>
                <a:spcPct val="100000"/>
              </a:lnSpc>
              <a:spcBef>
                <a:spcPts val="0"/>
              </a:spcBef>
              <a:spcAft>
                <a:spcPts val="0"/>
              </a:spcAft>
              <a:buSzPts val="2100"/>
              <a:buAutoNum type="alphaLcPeriod"/>
              <a:defRPr sz="2100"/>
            </a:lvl5pPr>
            <a:lvl6pPr lvl="5" algn="ctr" rtl="0">
              <a:lnSpc>
                <a:spcPct val="100000"/>
              </a:lnSpc>
              <a:spcBef>
                <a:spcPts val="0"/>
              </a:spcBef>
              <a:spcAft>
                <a:spcPts val="0"/>
              </a:spcAft>
              <a:buSzPts val="2100"/>
              <a:buAutoNum type="romanLcPeriod"/>
              <a:defRPr sz="2100"/>
            </a:lvl6pPr>
            <a:lvl7pPr lvl="6" algn="ctr" rtl="0">
              <a:lnSpc>
                <a:spcPct val="100000"/>
              </a:lnSpc>
              <a:spcBef>
                <a:spcPts val="0"/>
              </a:spcBef>
              <a:spcAft>
                <a:spcPts val="0"/>
              </a:spcAft>
              <a:buSzPts val="2100"/>
              <a:buAutoNum type="arabicPeriod"/>
              <a:defRPr sz="2100"/>
            </a:lvl7pPr>
            <a:lvl8pPr lvl="7" algn="ctr" rtl="0">
              <a:lnSpc>
                <a:spcPct val="100000"/>
              </a:lnSpc>
              <a:spcBef>
                <a:spcPts val="0"/>
              </a:spcBef>
              <a:spcAft>
                <a:spcPts val="0"/>
              </a:spcAft>
              <a:buSzPts val="2100"/>
              <a:buAutoNum type="alphaLcPeriod"/>
              <a:defRPr sz="2100"/>
            </a:lvl8pPr>
            <a:lvl9pPr lvl="8" algn="ctr" rtl="0">
              <a:lnSpc>
                <a:spcPct val="100000"/>
              </a:lnSpc>
              <a:spcBef>
                <a:spcPts val="0"/>
              </a:spcBef>
              <a:spcAft>
                <a:spcPts val="0"/>
              </a:spcAft>
              <a:buSzPts val="2100"/>
              <a:buAutoNum type="romanLcPeriod"/>
              <a:defRPr sz="2100"/>
            </a:lvl9pPr>
          </a:lstStyle>
          <a:p>
            <a:endParaRPr/>
          </a:p>
        </p:txBody>
      </p:sp>
      <p:sp>
        <p:nvSpPr>
          <p:cNvPr id="623" name="Google Shape;623;p27"/>
          <p:cNvSpPr/>
          <p:nvPr/>
        </p:nvSpPr>
        <p:spPr>
          <a:xfrm>
            <a:off x="8532826" y="4098925"/>
            <a:ext cx="1289634" cy="1541310"/>
          </a:xfrm>
          <a:custGeom>
            <a:avLst/>
            <a:gdLst/>
            <a:ahLst/>
            <a:cxnLst/>
            <a:rect l="l" t="t" r="r" b="b"/>
            <a:pathLst>
              <a:path w="8513" h="10174" extrusionOk="0">
                <a:moveTo>
                  <a:pt x="2841" y="0"/>
                </a:moveTo>
                <a:cubicBezTo>
                  <a:pt x="2788" y="0"/>
                  <a:pt x="2735" y="1"/>
                  <a:pt x="2682" y="2"/>
                </a:cubicBezTo>
                <a:cubicBezTo>
                  <a:pt x="1756" y="31"/>
                  <a:pt x="731" y="326"/>
                  <a:pt x="281" y="1137"/>
                </a:cubicBezTo>
                <a:cubicBezTo>
                  <a:pt x="17" y="1610"/>
                  <a:pt x="0" y="2177"/>
                  <a:pt x="23" y="2718"/>
                </a:cubicBezTo>
                <a:cubicBezTo>
                  <a:pt x="117" y="4976"/>
                  <a:pt x="1069" y="10093"/>
                  <a:pt x="4063" y="10173"/>
                </a:cubicBezTo>
                <a:cubicBezTo>
                  <a:pt x="4078" y="10174"/>
                  <a:pt x="4093" y="10174"/>
                  <a:pt x="4108" y="10174"/>
                </a:cubicBezTo>
                <a:cubicBezTo>
                  <a:pt x="4684" y="10174"/>
                  <a:pt x="5237" y="9906"/>
                  <a:pt x="5670" y="9520"/>
                </a:cubicBezTo>
                <a:cubicBezTo>
                  <a:pt x="6979" y="8354"/>
                  <a:pt x="7750" y="6271"/>
                  <a:pt x="8085" y="4598"/>
                </a:cubicBezTo>
                <a:cubicBezTo>
                  <a:pt x="8512" y="2443"/>
                  <a:pt x="6977" y="1022"/>
                  <a:pt x="5129" y="386"/>
                </a:cubicBezTo>
                <a:cubicBezTo>
                  <a:pt x="4380" y="130"/>
                  <a:pt x="3582" y="0"/>
                  <a:pt x="28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03785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864"/>
        <p:cNvGrpSpPr/>
        <p:nvPr/>
      </p:nvGrpSpPr>
      <p:grpSpPr>
        <a:xfrm>
          <a:off x="0" y="0"/>
          <a:ext cx="0" cy="0"/>
          <a:chOff x="0" y="0"/>
          <a:chExt cx="0" cy="0"/>
        </a:xfrm>
      </p:grpSpPr>
      <p:sp>
        <p:nvSpPr>
          <p:cNvPr id="865" name="Google Shape;865;p40"/>
          <p:cNvSpPr/>
          <p:nvPr/>
        </p:nvSpPr>
        <p:spPr>
          <a:xfrm>
            <a:off x="7699275" y="4604100"/>
            <a:ext cx="1743059" cy="984343"/>
          </a:xfrm>
          <a:custGeom>
            <a:avLst/>
            <a:gdLst/>
            <a:ahLst/>
            <a:cxnLst/>
            <a:rect l="l" t="t" r="r" b="b"/>
            <a:pathLst>
              <a:path w="26383" h="23611" extrusionOk="0">
                <a:moveTo>
                  <a:pt x="10960" y="0"/>
                </a:moveTo>
                <a:cubicBezTo>
                  <a:pt x="9622" y="0"/>
                  <a:pt x="8321" y="95"/>
                  <a:pt x="7118" y="260"/>
                </a:cubicBezTo>
                <a:cubicBezTo>
                  <a:pt x="6000" y="415"/>
                  <a:pt x="4883" y="724"/>
                  <a:pt x="3889" y="1249"/>
                </a:cubicBezTo>
                <a:cubicBezTo>
                  <a:pt x="3444" y="1484"/>
                  <a:pt x="3023" y="1761"/>
                  <a:pt x="2639" y="2088"/>
                </a:cubicBezTo>
                <a:cubicBezTo>
                  <a:pt x="857" y="3595"/>
                  <a:pt x="1" y="6019"/>
                  <a:pt x="95" y="8348"/>
                </a:cubicBezTo>
                <a:cubicBezTo>
                  <a:pt x="190" y="10678"/>
                  <a:pt x="1152" y="12912"/>
                  <a:pt x="2502" y="14812"/>
                </a:cubicBezTo>
                <a:cubicBezTo>
                  <a:pt x="4459" y="17568"/>
                  <a:pt x="6983" y="19817"/>
                  <a:pt x="10040" y="21238"/>
                </a:cubicBezTo>
                <a:cubicBezTo>
                  <a:pt x="12544" y="22405"/>
                  <a:pt x="15452" y="23324"/>
                  <a:pt x="18208" y="23574"/>
                </a:cubicBezTo>
                <a:cubicBezTo>
                  <a:pt x="18482" y="23598"/>
                  <a:pt x="18758" y="23611"/>
                  <a:pt x="19034" y="23611"/>
                </a:cubicBezTo>
                <a:cubicBezTo>
                  <a:pt x="21400" y="23611"/>
                  <a:pt x="23756" y="22683"/>
                  <a:pt x="24792" y="20402"/>
                </a:cubicBezTo>
                <a:cubicBezTo>
                  <a:pt x="25658" y="18499"/>
                  <a:pt x="25904" y="16113"/>
                  <a:pt x="26130" y="14050"/>
                </a:cubicBezTo>
                <a:cubicBezTo>
                  <a:pt x="26383" y="11752"/>
                  <a:pt x="26334" y="9363"/>
                  <a:pt x="25417" y="7205"/>
                </a:cubicBezTo>
                <a:cubicBezTo>
                  <a:pt x="23094" y="1742"/>
                  <a:pt x="16688" y="0"/>
                  <a:pt x="109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40"/>
          <p:cNvSpPr/>
          <p:nvPr/>
        </p:nvSpPr>
        <p:spPr>
          <a:xfrm>
            <a:off x="7976551" y="-96125"/>
            <a:ext cx="1703806" cy="1375424"/>
          </a:xfrm>
          <a:custGeom>
            <a:avLst/>
            <a:gdLst/>
            <a:ahLst/>
            <a:cxnLst/>
            <a:rect l="l" t="t" r="r" b="b"/>
            <a:pathLst>
              <a:path w="17198" h="13883" extrusionOk="0">
                <a:moveTo>
                  <a:pt x="6086" y="0"/>
                </a:moveTo>
                <a:cubicBezTo>
                  <a:pt x="6065" y="0"/>
                  <a:pt x="6044" y="0"/>
                  <a:pt x="6023" y="1"/>
                </a:cubicBezTo>
                <a:cubicBezTo>
                  <a:pt x="2404" y="15"/>
                  <a:pt x="611" y="2957"/>
                  <a:pt x="184" y="6152"/>
                </a:cubicBezTo>
                <a:cubicBezTo>
                  <a:pt x="1" y="7536"/>
                  <a:pt x="72" y="8968"/>
                  <a:pt x="364" y="10229"/>
                </a:cubicBezTo>
                <a:cubicBezTo>
                  <a:pt x="711" y="11719"/>
                  <a:pt x="1525" y="13277"/>
                  <a:pt x="2980" y="13739"/>
                </a:cubicBezTo>
                <a:cubicBezTo>
                  <a:pt x="3303" y="13841"/>
                  <a:pt x="3636" y="13882"/>
                  <a:pt x="3972" y="13882"/>
                </a:cubicBezTo>
                <a:cubicBezTo>
                  <a:pt x="4523" y="13882"/>
                  <a:pt x="5082" y="13772"/>
                  <a:pt x="5619" y="13638"/>
                </a:cubicBezTo>
                <a:cubicBezTo>
                  <a:pt x="9238" y="12747"/>
                  <a:pt x="17197" y="9541"/>
                  <a:pt x="16343" y="4676"/>
                </a:cubicBezTo>
                <a:cubicBezTo>
                  <a:pt x="16177" y="3714"/>
                  <a:pt x="15547" y="2880"/>
                  <a:pt x="14767" y="2293"/>
                </a:cubicBezTo>
                <a:cubicBezTo>
                  <a:pt x="12470" y="572"/>
                  <a:pt x="8890" y="0"/>
                  <a:pt x="60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40"/>
          <p:cNvSpPr/>
          <p:nvPr/>
        </p:nvSpPr>
        <p:spPr>
          <a:xfrm>
            <a:off x="-507375" y="3857087"/>
            <a:ext cx="2655048" cy="2264808"/>
          </a:xfrm>
          <a:custGeom>
            <a:avLst/>
            <a:gdLst/>
            <a:ahLst/>
            <a:cxnLst/>
            <a:rect l="l" t="t" r="r" b="b"/>
            <a:pathLst>
              <a:path w="37801" h="32245" extrusionOk="0">
                <a:moveTo>
                  <a:pt x="25430" y="0"/>
                </a:moveTo>
                <a:cubicBezTo>
                  <a:pt x="24401" y="0"/>
                  <a:pt x="23368" y="87"/>
                  <a:pt x="22354" y="245"/>
                </a:cubicBezTo>
                <a:cubicBezTo>
                  <a:pt x="17887" y="942"/>
                  <a:pt x="13690" y="2621"/>
                  <a:pt x="10160" y="5431"/>
                </a:cubicBezTo>
                <a:cubicBezTo>
                  <a:pt x="7275" y="7732"/>
                  <a:pt x="4436" y="10666"/>
                  <a:pt x="2490" y="13818"/>
                </a:cubicBezTo>
                <a:cubicBezTo>
                  <a:pt x="642" y="16817"/>
                  <a:pt x="0" y="20688"/>
                  <a:pt x="2356" y="23590"/>
                </a:cubicBezTo>
                <a:cubicBezTo>
                  <a:pt x="4121" y="25762"/>
                  <a:pt x="6831" y="27484"/>
                  <a:pt x="9163" y="28988"/>
                </a:cubicBezTo>
                <a:cubicBezTo>
                  <a:pt x="11762" y="30662"/>
                  <a:pt x="14650" y="32028"/>
                  <a:pt x="17781" y="32220"/>
                </a:cubicBezTo>
                <a:cubicBezTo>
                  <a:pt x="18054" y="32237"/>
                  <a:pt x="18324" y="32245"/>
                  <a:pt x="18592" y="32245"/>
                </a:cubicBezTo>
                <a:cubicBezTo>
                  <a:pt x="27928" y="32245"/>
                  <a:pt x="34347" y="22358"/>
                  <a:pt x="37021" y="14459"/>
                </a:cubicBezTo>
                <a:cubicBezTo>
                  <a:pt x="37505" y="13027"/>
                  <a:pt x="37800" y="11505"/>
                  <a:pt x="37766" y="10001"/>
                </a:cubicBezTo>
                <a:cubicBezTo>
                  <a:pt x="37748" y="9331"/>
                  <a:pt x="37668" y="8660"/>
                  <a:pt x="37508" y="8004"/>
                </a:cubicBezTo>
                <a:cubicBezTo>
                  <a:pt x="36769" y="4973"/>
                  <a:pt x="34379" y="2500"/>
                  <a:pt x="31531" y="1220"/>
                </a:cubicBezTo>
                <a:cubicBezTo>
                  <a:pt x="29622" y="362"/>
                  <a:pt x="27531" y="0"/>
                  <a:pt x="254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68" name="Google Shape;868;p40"/>
          <p:cNvGrpSpPr/>
          <p:nvPr/>
        </p:nvGrpSpPr>
        <p:grpSpPr>
          <a:xfrm rot="-2978191" flipH="1">
            <a:off x="8137946" y="52078"/>
            <a:ext cx="1076861" cy="2569245"/>
            <a:chOff x="4353775" y="2731650"/>
            <a:chExt cx="581225" cy="1386725"/>
          </a:xfrm>
        </p:grpSpPr>
        <p:sp>
          <p:nvSpPr>
            <p:cNvPr id="869" name="Google Shape;869;p40"/>
            <p:cNvSpPr/>
            <p:nvPr/>
          </p:nvSpPr>
          <p:spPr>
            <a:xfrm>
              <a:off x="4785325" y="3571775"/>
              <a:ext cx="4325" cy="4525"/>
            </a:xfrm>
            <a:custGeom>
              <a:avLst/>
              <a:gdLst/>
              <a:ahLst/>
              <a:cxnLst/>
              <a:rect l="l" t="t" r="r" b="b"/>
              <a:pathLst>
                <a:path w="173" h="181" extrusionOk="0">
                  <a:moveTo>
                    <a:pt x="58" y="1"/>
                  </a:moveTo>
                  <a:cubicBezTo>
                    <a:pt x="43" y="1"/>
                    <a:pt x="29" y="15"/>
                    <a:pt x="29" y="30"/>
                  </a:cubicBezTo>
                  <a:cubicBezTo>
                    <a:pt x="14" y="30"/>
                    <a:pt x="14" y="44"/>
                    <a:pt x="14" y="44"/>
                  </a:cubicBezTo>
                  <a:cubicBezTo>
                    <a:pt x="0" y="59"/>
                    <a:pt x="0" y="73"/>
                    <a:pt x="0" y="87"/>
                  </a:cubicBezTo>
                  <a:cubicBezTo>
                    <a:pt x="0" y="102"/>
                    <a:pt x="0" y="116"/>
                    <a:pt x="0" y="131"/>
                  </a:cubicBezTo>
                  <a:cubicBezTo>
                    <a:pt x="14" y="131"/>
                    <a:pt x="14" y="145"/>
                    <a:pt x="29" y="159"/>
                  </a:cubicBezTo>
                  <a:cubicBezTo>
                    <a:pt x="29" y="159"/>
                    <a:pt x="43" y="174"/>
                    <a:pt x="58" y="174"/>
                  </a:cubicBezTo>
                  <a:cubicBezTo>
                    <a:pt x="58" y="174"/>
                    <a:pt x="64" y="180"/>
                    <a:pt x="73" y="180"/>
                  </a:cubicBezTo>
                  <a:cubicBezTo>
                    <a:pt x="77" y="180"/>
                    <a:pt x="82" y="179"/>
                    <a:pt x="86" y="174"/>
                  </a:cubicBezTo>
                  <a:lnTo>
                    <a:pt x="115" y="174"/>
                  </a:lnTo>
                  <a:cubicBezTo>
                    <a:pt x="130" y="174"/>
                    <a:pt x="144" y="159"/>
                    <a:pt x="158" y="159"/>
                  </a:cubicBezTo>
                  <a:cubicBezTo>
                    <a:pt x="158" y="145"/>
                    <a:pt x="158" y="145"/>
                    <a:pt x="173" y="131"/>
                  </a:cubicBezTo>
                  <a:cubicBezTo>
                    <a:pt x="173" y="116"/>
                    <a:pt x="173" y="102"/>
                    <a:pt x="173" y="87"/>
                  </a:cubicBezTo>
                  <a:cubicBezTo>
                    <a:pt x="173" y="73"/>
                    <a:pt x="173" y="59"/>
                    <a:pt x="173" y="59"/>
                  </a:cubicBezTo>
                  <a:cubicBezTo>
                    <a:pt x="173" y="44"/>
                    <a:pt x="158" y="30"/>
                    <a:pt x="158" y="30"/>
                  </a:cubicBezTo>
                  <a:cubicBezTo>
                    <a:pt x="144" y="15"/>
                    <a:pt x="130" y="15"/>
                    <a:pt x="1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40"/>
            <p:cNvSpPr/>
            <p:nvPr/>
          </p:nvSpPr>
          <p:spPr>
            <a:xfrm>
              <a:off x="4789000" y="3611125"/>
              <a:ext cx="58625" cy="507250"/>
            </a:xfrm>
            <a:custGeom>
              <a:avLst/>
              <a:gdLst/>
              <a:ahLst/>
              <a:cxnLst/>
              <a:rect l="l" t="t" r="r" b="b"/>
              <a:pathLst>
                <a:path w="2345" h="20290" extrusionOk="0">
                  <a:moveTo>
                    <a:pt x="431" y="1"/>
                  </a:moveTo>
                  <a:cubicBezTo>
                    <a:pt x="379" y="1"/>
                    <a:pt x="326" y="44"/>
                    <a:pt x="343" y="112"/>
                  </a:cubicBezTo>
                  <a:cubicBezTo>
                    <a:pt x="746" y="1437"/>
                    <a:pt x="1106" y="2791"/>
                    <a:pt x="1394" y="4159"/>
                  </a:cubicBezTo>
                  <a:cubicBezTo>
                    <a:pt x="1668" y="5469"/>
                    <a:pt x="1869" y="6808"/>
                    <a:pt x="1999" y="8148"/>
                  </a:cubicBezTo>
                  <a:cubicBezTo>
                    <a:pt x="2128" y="9458"/>
                    <a:pt x="2172" y="10798"/>
                    <a:pt x="2100" y="12122"/>
                  </a:cubicBezTo>
                  <a:cubicBezTo>
                    <a:pt x="2042" y="13433"/>
                    <a:pt x="1869" y="14729"/>
                    <a:pt x="1567" y="15996"/>
                  </a:cubicBezTo>
                  <a:cubicBezTo>
                    <a:pt x="1279" y="17278"/>
                    <a:pt x="847" y="18531"/>
                    <a:pt x="271" y="19712"/>
                  </a:cubicBezTo>
                  <a:cubicBezTo>
                    <a:pt x="199" y="19856"/>
                    <a:pt x="112" y="20000"/>
                    <a:pt x="40" y="20144"/>
                  </a:cubicBezTo>
                  <a:cubicBezTo>
                    <a:pt x="1" y="20223"/>
                    <a:pt x="64" y="20289"/>
                    <a:pt x="126" y="20289"/>
                  </a:cubicBezTo>
                  <a:cubicBezTo>
                    <a:pt x="153" y="20289"/>
                    <a:pt x="181" y="20276"/>
                    <a:pt x="199" y="20245"/>
                  </a:cubicBezTo>
                  <a:cubicBezTo>
                    <a:pt x="804" y="19078"/>
                    <a:pt x="1279" y="17840"/>
                    <a:pt x="1624" y="16558"/>
                  </a:cubicBezTo>
                  <a:cubicBezTo>
                    <a:pt x="1956" y="15291"/>
                    <a:pt x="2157" y="13980"/>
                    <a:pt x="2258" y="12670"/>
                  </a:cubicBezTo>
                  <a:cubicBezTo>
                    <a:pt x="2344" y="11330"/>
                    <a:pt x="2330" y="9977"/>
                    <a:pt x="2229" y="8637"/>
                  </a:cubicBezTo>
                  <a:cubicBezTo>
                    <a:pt x="2114" y="7298"/>
                    <a:pt x="1927" y="5959"/>
                    <a:pt x="1668" y="4648"/>
                  </a:cubicBezTo>
                  <a:cubicBezTo>
                    <a:pt x="1408" y="3280"/>
                    <a:pt x="1063" y="1941"/>
                    <a:pt x="674" y="602"/>
                  </a:cubicBezTo>
                  <a:cubicBezTo>
                    <a:pt x="616" y="429"/>
                    <a:pt x="573" y="242"/>
                    <a:pt x="516" y="69"/>
                  </a:cubicBezTo>
                  <a:cubicBezTo>
                    <a:pt x="504" y="22"/>
                    <a:pt x="468" y="1"/>
                    <a:pt x="4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40"/>
            <p:cNvSpPr/>
            <p:nvPr/>
          </p:nvSpPr>
          <p:spPr>
            <a:xfrm>
              <a:off x="4658575" y="2962975"/>
              <a:ext cx="4725" cy="4350"/>
            </a:xfrm>
            <a:custGeom>
              <a:avLst/>
              <a:gdLst/>
              <a:ahLst/>
              <a:cxnLst/>
              <a:rect l="l" t="t" r="r" b="b"/>
              <a:pathLst>
                <a:path w="189" h="174" extrusionOk="0">
                  <a:moveTo>
                    <a:pt x="73" y="1"/>
                  </a:moveTo>
                  <a:cubicBezTo>
                    <a:pt x="58" y="1"/>
                    <a:pt x="44" y="15"/>
                    <a:pt x="30" y="29"/>
                  </a:cubicBezTo>
                  <a:cubicBezTo>
                    <a:pt x="15" y="29"/>
                    <a:pt x="15" y="29"/>
                    <a:pt x="15" y="44"/>
                  </a:cubicBezTo>
                  <a:cubicBezTo>
                    <a:pt x="1" y="58"/>
                    <a:pt x="1" y="73"/>
                    <a:pt x="1" y="87"/>
                  </a:cubicBezTo>
                  <a:cubicBezTo>
                    <a:pt x="1" y="101"/>
                    <a:pt x="1" y="116"/>
                    <a:pt x="15" y="130"/>
                  </a:cubicBezTo>
                  <a:cubicBezTo>
                    <a:pt x="15" y="130"/>
                    <a:pt x="15" y="145"/>
                    <a:pt x="30" y="159"/>
                  </a:cubicBezTo>
                  <a:cubicBezTo>
                    <a:pt x="30" y="159"/>
                    <a:pt x="44" y="173"/>
                    <a:pt x="58" y="173"/>
                  </a:cubicBezTo>
                  <a:lnTo>
                    <a:pt x="116" y="173"/>
                  </a:lnTo>
                  <a:cubicBezTo>
                    <a:pt x="130" y="173"/>
                    <a:pt x="145" y="159"/>
                    <a:pt x="159" y="159"/>
                  </a:cubicBezTo>
                  <a:cubicBezTo>
                    <a:pt x="159" y="145"/>
                    <a:pt x="159" y="145"/>
                    <a:pt x="174" y="130"/>
                  </a:cubicBezTo>
                  <a:cubicBezTo>
                    <a:pt x="174" y="116"/>
                    <a:pt x="174" y="101"/>
                    <a:pt x="174" y="87"/>
                  </a:cubicBezTo>
                  <a:cubicBezTo>
                    <a:pt x="188" y="73"/>
                    <a:pt x="174" y="58"/>
                    <a:pt x="174" y="58"/>
                  </a:cubicBezTo>
                  <a:cubicBezTo>
                    <a:pt x="174" y="44"/>
                    <a:pt x="159" y="29"/>
                    <a:pt x="159" y="29"/>
                  </a:cubicBezTo>
                  <a:cubicBezTo>
                    <a:pt x="145" y="15"/>
                    <a:pt x="130" y="15"/>
                    <a:pt x="1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40"/>
            <p:cNvSpPr/>
            <p:nvPr/>
          </p:nvSpPr>
          <p:spPr>
            <a:xfrm>
              <a:off x="4667950" y="3193025"/>
              <a:ext cx="69925" cy="230000"/>
            </a:xfrm>
            <a:custGeom>
              <a:avLst/>
              <a:gdLst/>
              <a:ahLst/>
              <a:cxnLst/>
              <a:rect l="l" t="t" r="r" b="b"/>
              <a:pathLst>
                <a:path w="2797" h="9200" extrusionOk="0">
                  <a:moveTo>
                    <a:pt x="94" y="1"/>
                  </a:moveTo>
                  <a:cubicBezTo>
                    <a:pt x="47" y="1"/>
                    <a:pt x="0" y="30"/>
                    <a:pt x="0" y="87"/>
                  </a:cubicBezTo>
                  <a:cubicBezTo>
                    <a:pt x="0" y="174"/>
                    <a:pt x="43" y="289"/>
                    <a:pt x="72" y="390"/>
                  </a:cubicBezTo>
                  <a:cubicBezTo>
                    <a:pt x="101" y="548"/>
                    <a:pt x="130" y="707"/>
                    <a:pt x="159" y="851"/>
                  </a:cubicBezTo>
                  <a:cubicBezTo>
                    <a:pt x="231" y="1153"/>
                    <a:pt x="288" y="1441"/>
                    <a:pt x="360" y="1743"/>
                  </a:cubicBezTo>
                  <a:cubicBezTo>
                    <a:pt x="504" y="2348"/>
                    <a:pt x="663" y="2953"/>
                    <a:pt x="836" y="3544"/>
                  </a:cubicBezTo>
                  <a:cubicBezTo>
                    <a:pt x="1167" y="4753"/>
                    <a:pt x="1527" y="5934"/>
                    <a:pt x="1916" y="7115"/>
                  </a:cubicBezTo>
                  <a:cubicBezTo>
                    <a:pt x="2146" y="7792"/>
                    <a:pt x="2376" y="8469"/>
                    <a:pt x="2607" y="9131"/>
                  </a:cubicBezTo>
                  <a:cubicBezTo>
                    <a:pt x="2619" y="9178"/>
                    <a:pt x="2655" y="9199"/>
                    <a:pt x="2691" y="9199"/>
                  </a:cubicBezTo>
                  <a:cubicBezTo>
                    <a:pt x="2743" y="9199"/>
                    <a:pt x="2797" y="9156"/>
                    <a:pt x="2780" y="9088"/>
                  </a:cubicBezTo>
                  <a:cubicBezTo>
                    <a:pt x="1973" y="6755"/>
                    <a:pt x="1196" y="4393"/>
                    <a:pt x="605" y="1988"/>
                  </a:cubicBezTo>
                  <a:cubicBezTo>
                    <a:pt x="533" y="1657"/>
                    <a:pt x="447" y="1311"/>
                    <a:pt x="375" y="980"/>
                  </a:cubicBezTo>
                  <a:cubicBezTo>
                    <a:pt x="331" y="807"/>
                    <a:pt x="303" y="649"/>
                    <a:pt x="274" y="491"/>
                  </a:cubicBezTo>
                  <a:cubicBezTo>
                    <a:pt x="245" y="404"/>
                    <a:pt x="231" y="318"/>
                    <a:pt x="216" y="246"/>
                  </a:cubicBezTo>
                  <a:cubicBezTo>
                    <a:pt x="216" y="188"/>
                    <a:pt x="187" y="131"/>
                    <a:pt x="187" y="87"/>
                  </a:cubicBezTo>
                  <a:cubicBezTo>
                    <a:pt x="187" y="30"/>
                    <a:pt x="141" y="1"/>
                    <a:pt x="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40"/>
            <p:cNvSpPr/>
            <p:nvPr/>
          </p:nvSpPr>
          <p:spPr>
            <a:xfrm>
              <a:off x="4487250" y="2742950"/>
              <a:ext cx="189725" cy="455575"/>
            </a:xfrm>
            <a:custGeom>
              <a:avLst/>
              <a:gdLst/>
              <a:ahLst/>
              <a:cxnLst/>
              <a:rect l="l" t="t" r="r" b="b"/>
              <a:pathLst>
                <a:path w="7589" h="18223" extrusionOk="0">
                  <a:moveTo>
                    <a:pt x="294" y="241"/>
                  </a:moveTo>
                  <a:cubicBezTo>
                    <a:pt x="1368" y="590"/>
                    <a:pt x="2374" y="1129"/>
                    <a:pt x="3253" y="1846"/>
                  </a:cubicBezTo>
                  <a:cubicBezTo>
                    <a:pt x="4175" y="2595"/>
                    <a:pt x="4967" y="3516"/>
                    <a:pt x="5543" y="4553"/>
                  </a:cubicBezTo>
                  <a:cubicBezTo>
                    <a:pt x="6220" y="5792"/>
                    <a:pt x="6580" y="7174"/>
                    <a:pt x="6811" y="8571"/>
                  </a:cubicBezTo>
                  <a:cubicBezTo>
                    <a:pt x="6926" y="9306"/>
                    <a:pt x="6983" y="10040"/>
                    <a:pt x="7070" y="10775"/>
                  </a:cubicBezTo>
                  <a:cubicBezTo>
                    <a:pt x="7142" y="11523"/>
                    <a:pt x="7228" y="12272"/>
                    <a:pt x="7286" y="13021"/>
                  </a:cubicBezTo>
                  <a:cubicBezTo>
                    <a:pt x="7401" y="14533"/>
                    <a:pt x="7459" y="16060"/>
                    <a:pt x="7300" y="17572"/>
                  </a:cubicBezTo>
                  <a:cubicBezTo>
                    <a:pt x="7288" y="17720"/>
                    <a:pt x="7244" y="17867"/>
                    <a:pt x="7232" y="18015"/>
                  </a:cubicBezTo>
                  <a:lnTo>
                    <a:pt x="7232" y="18015"/>
                  </a:lnTo>
                  <a:cubicBezTo>
                    <a:pt x="6036" y="17660"/>
                    <a:pt x="4926" y="16997"/>
                    <a:pt x="4074" y="16103"/>
                  </a:cubicBezTo>
                  <a:cubicBezTo>
                    <a:pt x="3153" y="15138"/>
                    <a:pt x="2562" y="13928"/>
                    <a:pt x="2202" y="12647"/>
                  </a:cubicBezTo>
                  <a:cubicBezTo>
                    <a:pt x="1842" y="11351"/>
                    <a:pt x="1727" y="9982"/>
                    <a:pt x="1669" y="8629"/>
                  </a:cubicBezTo>
                  <a:cubicBezTo>
                    <a:pt x="1597" y="7246"/>
                    <a:pt x="1597" y="5864"/>
                    <a:pt x="1453" y="4481"/>
                  </a:cubicBezTo>
                  <a:cubicBezTo>
                    <a:pt x="1309" y="3113"/>
                    <a:pt x="1036" y="1745"/>
                    <a:pt x="431" y="506"/>
                  </a:cubicBezTo>
                  <a:cubicBezTo>
                    <a:pt x="389" y="415"/>
                    <a:pt x="343" y="328"/>
                    <a:pt x="294" y="241"/>
                  </a:cubicBezTo>
                  <a:close/>
                  <a:moveTo>
                    <a:pt x="124" y="1"/>
                  </a:moveTo>
                  <a:cubicBezTo>
                    <a:pt x="48" y="1"/>
                    <a:pt x="1" y="79"/>
                    <a:pt x="28" y="132"/>
                  </a:cubicBezTo>
                  <a:cubicBezTo>
                    <a:pt x="733" y="1371"/>
                    <a:pt x="1064" y="2753"/>
                    <a:pt x="1237" y="4150"/>
                  </a:cubicBezTo>
                  <a:cubicBezTo>
                    <a:pt x="1410" y="5547"/>
                    <a:pt x="1410" y="6958"/>
                    <a:pt x="1468" y="8370"/>
                  </a:cubicBezTo>
                  <a:cubicBezTo>
                    <a:pt x="1525" y="9723"/>
                    <a:pt x="1626" y="11091"/>
                    <a:pt x="1957" y="12416"/>
                  </a:cubicBezTo>
                  <a:cubicBezTo>
                    <a:pt x="2274" y="13698"/>
                    <a:pt x="2821" y="14936"/>
                    <a:pt x="3686" y="15959"/>
                  </a:cubicBezTo>
                  <a:cubicBezTo>
                    <a:pt x="4521" y="16924"/>
                    <a:pt x="5630" y="17658"/>
                    <a:pt x="6839" y="18076"/>
                  </a:cubicBezTo>
                  <a:cubicBezTo>
                    <a:pt x="6983" y="18134"/>
                    <a:pt x="7142" y="18177"/>
                    <a:pt x="7300" y="18220"/>
                  </a:cubicBezTo>
                  <a:cubicBezTo>
                    <a:pt x="7308" y="18222"/>
                    <a:pt x="7315" y="18223"/>
                    <a:pt x="7322" y="18223"/>
                  </a:cubicBezTo>
                  <a:cubicBezTo>
                    <a:pt x="7369" y="18223"/>
                    <a:pt x="7403" y="18184"/>
                    <a:pt x="7415" y="18134"/>
                  </a:cubicBezTo>
                  <a:cubicBezTo>
                    <a:pt x="7415" y="18119"/>
                    <a:pt x="7415" y="18105"/>
                    <a:pt x="7415" y="18090"/>
                  </a:cubicBezTo>
                  <a:cubicBezTo>
                    <a:pt x="7416" y="18082"/>
                    <a:pt x="7416" y="18075"/>
                    <a:pt x="7416" y="18068"/>
                  </a:cubicBezTo>
                  <a:lnTo>
                    <a:pt x="7416" y="18068"/>
                  </a:lnTo>
                  <a:cubicBezTo>
                    <a:pt x="7419" y="17903"/>
                    <a:pt x="7459" y="17737"/>
                    <a:pt x="7473" y="17572"/>
                  </a:cubicBezTo>
                  <a:cubicBezTo>
                    <a:pt x="7502" y="17370"/>
                    <a:pt x="7516" y="17183"/>
                    <a:pt x="7531" y="16981"/>
                  </a:cubicBezTo>
                  <a:cubicBezTo>
                    <a:pt x="7559" y="16593"/>
                    <a:pt x="7574" y="16218"/>
                    <a:pt x="7574" y="15829"/>
                  </a:cubicBezTo>
                  <a:cubicBezTo>
                    <a:pt x="7588" y="15052"/>
                    <a:pt x="7545" y="14274"/>
                    <a:pt x="7502" y="13511"/>
                  </a:cubicBezTo>
                  <a:cubicBezTo>
                    <a:pt x="7444" y="12733"/>
                    <a:pt x="7372" y="11970"/>
                    <a:pt x="7286" y="11207"/>
                  </a:cubicBezTo>
                  <a:cubicBezTo>
                    <a:pt x="7214" y="10443"/>
                    <a:pt x="7142" y="9694"/>
                    <a:pt x="7041" y="8931"/>
                  </a:cubicBezTo>
                  <a:cubicBezTo>
                    <a:pt x="6854" y="7520"/>
                    <a:pt x="6508" y="6123"/>
                    <a:pt x="5889" y="4841"/>
                  </a:cubicBezTo>
                  <a:cubicBezTo>
                    <a:pt x="5356" y="3747"/>
                    <a:pt x="4593" y="2753"/>
                    <a:pt x="3671" y="1961"/>
                  </a:cubicBezTo>
                  <a:cubicBezTo>
                    <a:pt x="2764" y="1155"/>
                    <a:pt x="1698" y="535"/>
                    <a:pt x="560" y="146"/>
                  </a:cubicBezTo>
                  <a:cubicBezTo>
                    <a:pt x="416" y="89"/>
                    <a:pt x="272" y="46"/>
                    <a:pt x="143" y="2"/>
                  </a:cubicBezTo>
                  <a:cubicBezTo>
                    <a:pt x="136" y="1"/>
                    <a:pt x="130" y="1"/>
                    <a:pt x="12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40"/>
            <p:cNvSpPr/>
            <p:nvPr/>
          </p:nvSpPr>
          <p:spPr>
            <a:xfrm>
              <a:off x="4626475" y="2731650"/>
              <a:ext cx="112425" cy="470625"/>
            </a:xfrm>
            <a:custGeom>
              <a:avLst/>
              <a:gdLst/>
              <a:ahLst/>
              <a:cxnLst/>
              <a:rect l="l" t="t" r="r" b="b"/>
              <a:pathLst>
                <a:path w="4497" h="18825" extrusionOk="0">
                  <a:moveTo>
                    <a:pt x="4104" y="0"/>
                  </a:moveTo>
                  <a:cubicBezTo>
                    <a:pt x="4091" y="0"/>
                    <a:pt x="4077" y="3"/>
                    <a:pt x="4064" y="8"/>
                  </a:cubicBezTo>
                  <a:cubicBezTo>
                    <a:pt x="2567" y="829"/>
                    <a:pt x="1314" y="2082"/>
                    <a:pt x="550" y="3623"/>
                  </a:cubicBezTo>
                  <a:cubicBezTo>
                    <a:pt x="334" y="4055"/>
                    <a:pt x="147" y="4501"/>
                    <a:pt x="17" y="4976"/>
                  </a:cubicBezTo>
                  <a:cubicBezTo>
                    <a:pt x="0" y="5044"/>
                    <a:pt x="54" y="5087"/>
                    <a:pt x="106" y="5087"/>
                  </a:cubicBezTo>
                  <a:cubicBezTo>
                    <a:pt x="143" y="5087"/>
                    <a:pt x="179" y="5067"/>
                    <a:pt x="190" y="5020"/>
                  </a:cubicBezTo>
                  <a:cubicBezTo>
                    <a:pt x="666" y="3407"/>
                    <a:pt x="1645" y="1981"/>
                    <a:pt x="2955" y="944"/>
                  </a:cubicBezTo>
                  <a:cubicBezTo>
                    <a:pt x="3274" y="699"/>
                    <a:pt x="3614" y="474"/>
                    <a:pt x="3975" y="270"/>
                  </a:cubicBezTo>
                  <a:lnTo>
                    <a:pt x="3975" y="270"/>
                  </a:lnTo>
                  <a:cubicBezTo>
                    <a:pt x="3275" y="2759"/>
                    <a:pt x="3597" y="5377"/>
                    <a:pt x="3891" y="7900"/>
                  </a:cubicBezTo>
                  <a:cubicBezTo>
                    <a:pt x="4194" y="10406"/>
                    <a:pt x="4496" y="13027"/>
                    <a:pt x="3675" y="15475"/>
                  </a:cubicBezTo>
                  <a:cubicBezTo>
                    <a:pt x="3272" y="16670"/>
                    <a:pt x="2639" y="17793"/>
                    <a:pt x="1731" y="18672"/>
                  </a:cubicBezTo>
                  <a:cubicBezTo>
                    <a:pt x="1664" y="18739"/>
                    <a:pt x="1728" y="18824"/>
                    <a:pt x="1800" y="18824"/>
                  </a:cubicBezTo>
                  <a:cubicBezTo>
                    <a:pt x="1821" y="18824"/>
                    <a:pt x="1842" y="18817"/>
                    <a:pt x="1861" y="18802"/>
                  </a:cubicBezTo>
                  <a:cubicBezTo>
                    <a:pt x="3488" y="17203"/>
                    <a:pt x="4266" y="14928"/>
                    <a:pt x="4367" y="12681"/>
                  </a:cubicBezTo>
                  <a:cubicBezTo>
                    <a:pt x="4496" y="9930"/>
                    <a:pt x="3863" y="7237"/>
                    <a:pt x="3747" y="4501"/>
                  </a:cubicBezTo>
                  <a:cubicBezTo>
                    <a:pt x="3690" y="3018"/>
                    <a:pt x="3776" y="1535"/>
                    <a:pt x="4194" y="109"/>
                  </a:cubicBezTo>
                  <a:cubicBezTo>
                    <a:pt x="4217" y="50"/>
                    <a:pt x="4164" y="0"/>
                    <a:pt x="41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40"/>
            <p:cNvSpPr/>
            <p:nvPr/>
          </p:nvSpPr>
          <p:spPr>
            <a:xfrm>
              <a:off x="4427525" y="2864300"/>
              <a:ext cx="246825" cy="336700"/>
            </a:xfrm>
            <a:custGeom>
              <a:avLst/>
              <a:gdLst/>
              <a:ahLst/>
              <a:cxnLst/>
              <a:rect l="l" t="t" r="r" b="b"/>
              <a:pathLst>
                <a:path w="9873" h="13468" extrusionOk="0">
                  <a:moveTo>
                    <a:pt x="125" y="0"/>
                  </a:moveTo>
                  <a:cubicBezTo>
                    <a:pt x="59" y="0"/>
                    <a:pt x="0" y="78"/>
                    <a:pt x="40" y="131"/>
                  </a:cubicBezTo>
                  <a:cubicBezTo>
                    <a:pt x="660" y="1111"/>
                    <a:pt x="933" y="2248"/>
                    <a:pt x="1149" y="3372"/>
                  </a:cubicBezTo>
                  <a:cubicBezTo>
                    <a:pt x="1380" y="4509"/>
                    <a:pt x="1553" y="5661"/>
                    <a:pt x="1956" y="6756"/>
                  </a:cubicBezTo>
                  <a:cubicBezTo>
                    <a:pt x="2748" y="8887"/>
                    <a:pt x="4217" y="10745"/>
                    <a:pt x="6132" y="11983"/>
                  </a:cubicBezTo>
                  <a:cubicBezTo>
                    <a:pt x="7227" y="12689"/>
                    <a:pt x="8451" y="13193"/>
                    <a:pt x="9718" y="13467"/>
                  </a:cubicBezTo>
                  <a:cubicBezTo>
                    <a:pt x="9723" y="13467"/>
                    <a:pt x="9727" y="13468"/>
                    <a:pt x="9731" y="13468"/>
                  </a:cubicBezTo>
                  <a:cubicBezTo>
                    <a:pt x="9836" y="13468"/>
                    <a:pt x="9872" y="13308"/>
                    <a:pt x="9776" y="13294"/>
                  </a:cubicBezTo>
                  <a:cubicBezTo>
                    <a:pt x="7529" y="12819"/>
                    <a:pt x="5455" y="11609"/>
                    <a:pt x="3972" y="9852"/>
                  </a:cubicBezTo>
                  <a:cubicBezTo>
                    <a:pt x="3237" y="8988"/>
                    <a:pt x="2633" y="8009"/>
                    <a:pt x="2215" y="6943"/>
                  </a:cubicBezTo>
                  <a:cubicBezTo>
                    <a:pt x="1797" y="5877"/>
                    <a:pt x="1596" y="4754"/>
                    <a:pt x="1380" y="3631"/>
                  </a:cubicBezTo>
                  <a:cubicBezTo>
                    <a:pt x="1162" y="2463"/>
                    <a:pt x="907" y="1269"/>
                    <a:pt x="299" y="231"/>
                  </a:cubicBezTo>
                  <a:lnTo>
                    <a:pt x="299" y="231"/>
                  </a:lnTo>
                  <a:cubicBezTo>
                    <a:pt x="1604" y="618"/>
                    <a:pt x="2815" y="1301"/>
                    <a:pt x="3842" y="2205"/>
                  </a:cubicBezTo>
                  <a:cubicBezTo>
                    <a:pt x="3858" y="2221"/>
                    <a:pt x="3877" y="2228"/>
                    <a:pt x="3895" y="2228"/>
                  </a:cubicBezTo>
                  <a:cubicBezTo>
                    <a:pt x="3961" y="2228"/>
                    <a:pt x="4025" y="2143"/>
                    <a:pt x="3958" y="2075"/>
                  </a:cubicBezTo>
                  <a:cubicBezTo>
                    <a:pt x="2863" y="1096"/>
                    <a:pt x="1553" y="390"/>
                    <a:pt x="141" y="2"/>
                  </a:cubicBezTo>
                  <a:cubicBezTo>
                    <a:pt x="136" y="1"/>
                    <a:pt x="130" y="0"/>
                    <a:pt x="1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40"/>
            <p:cNvSpPr/>
            <p:nvPr/>
          </p:nvSpPr>
          <p:spPr>
            <a:xfrm>
              <a:off x="4667250" y="2862525"/>
              <a:ext cx="112700" cy="335875"/>
            </a:xfrm>
            <a:custGeom>
              <a:avLst/>
              <a:gdLst/>
              <a:ahLst/>
              <a:cxnLst/>
              <a:rect l="l" t="t" r="r" b="b"/>
              <a:pathLst>
                <a:path w="4508" h="13435" extrusionOk="0">
                  <a:moveTo>
                    <a:pt x="4406" y="1"/>
                  </a:moveTo>
                  <a:cubicBezTo>
                    <a:pt x="3542" y="101"/>
                    <a:pt x="2750" y="519"/>
                    <a:pt x="2174" y="1153"/>
                  </a:cubicBezTo>
                  <a:cubicBezTo>
                    <a:pt x="2108" y="1219"/>
                    <a:pt x="2169" y="1311"/>
                    <a:pt x="2233" y="1311"/>
                  </a:cubicBezTo>
                  <a:cubicBezTo>
                    <a:pt x="2253" y="1311"/>
                    <a:pt x="2272" y="1302"/>
                    <a:pt x="2289" y="1282"/>
                  </a:cubicBezTo>
                  <a:cubicBezTo>
                    <a:pt x="2806" y="711"/>
                    <a:pt x="3515" y="320"/>
                    <a:pt x="4271" y="205"/>
                  </a:cubicBezTo>
                  <a:lnTo>
                    <a:pt x="4271" y="205"/>
                  </a:lnTo>
                  <a:cubicBezTo>
                    <a:pt x="3644" y="1968"/>
                    <a:pt x="3655" y="3864"/>
                    <a:pt x="3571" y="5718"/>
                  </a:cubicBezTo>
                  <a:cubicBezTo>
                    <a:pt x="3470" y="7590"/>
                    <a:pt x="3269" y="9520"/>
                    <a:pt x="2232" y="11133"/>
                  </a:cubicBezTo>
                  <a:cubicBezTo>
                    <a:pt x="1684" y="11997"/>
                    <a:pt x="936" y="12717"/>
                    <a:pt x="86" y="13264"/>
                  </a:cubicBezTo>
                  <a:cubicBezTo>
                    <a:pt x="0" y="13313"/>
                    <a:pt x="50" y="13435"/>
                    <a:pt x="128" y="13435"/>
                  </a:cubicBezTo>
                  <a:cubicBezTo>
                    <a:pt x="142" y="13435"/>
                    <a:pt x="157" y="13431"/>
                    <a:pt x="172" y="13423"/>
                  </a:cubicBezTo>
                  <a:cubicBezTo>
                    <a:pt x="1742" y="12429"/>
                    <a:pt x="2836" y="10874"/>
                    <a:pt x="3312" y="9088"/>
                  </a:cubicBezTo>
                  <a:cubicBezTo>
                    <a:pt x="3816" y="7201"/>
                    <a:pt x="3715" y="5243"/>
                    <a:pt x="3859" y="3313"/>
                  </a:cubicBezTo>
                  <a:cubicBezTo>
                    <a:pt x="3945" y="2233"/>
                    <a:pt x="4104" y="1138"/>
                    <a:pt x="4493" y="116"/>
                  </a:cubicBezTo>
                  <a:cubicBezTo>
                    <a:pt x="4507" y="73"/>
                    <a:pt x="4464" y="1"/>
                    <a:pt x="44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40"/>
            <p:cNvSpPr/>
            <p:nvPr/>
          </p:nvSpPr>
          <p:spPr>
            <a:xfrm>
              <a:off x="4724100" y="3305750"/>
              <a:ext cx="108775" cy="315200"/>
            </a:xfrm>
            <a:custGeom>
              <a:avLst/>
              <a:gdLst/>
              <a:ahLst/>
              <a:cxnLst/>
              <a:rect l="l" t="t" r="r" b="b"/>
              <a:pathLst>
                <a:path w="4351" h="12608" extrusionOk="0">
                  <a:moveTo>
                    <a:pt x="3420" y="276"/>
                  </a:moveTo>
                  <a:cubicBezTo>
                    <a:pt x="3149" y="1909"/>
                    <a:pt x="3426" y="3566"/>
                    <a:pt x="3716" y="5184"/>
                  </a:cubicBezTo>
                  <a:cubicBezTo>
                    <a:pt x="4004" y="6826"/>
                    <a:pt x="4292" y="8496"/>
                    <a:pt x="3990" y="10152"/>
                  </a:cubicBezTo>
                  <a:cubicBezTo>
                    <a:pt x="3868" y="10860"/>
                    <a:pt x="3632" y="11548"/>
                    <a:pt x="3256" y="12153"/>
                  </a:cubicBezTo>
                  <a:lnTo>
                    <a:pt x="3256" y="12153"/>
                  </a:lnTo>
                  <a:cubicBezTo>
                    <a:pt x="3232" y="11296"/>
                    <a:pt x="2572" y="10632"/>
                    <a:pt x="2046" y="10008"/>
                  </a:cubicBezTo>
                  <a:cubicBezTo>
                    <a:pt x="1427" y="9288"/>
                    <a:pt x="966" y="8453"/>
                    <a:pt x="706" y="7531"/>
                  </a:cubicBezTo>
                  <a:cubicBezTo>
                    <a:pt x="188" y="5746"/>
                    <a:pt x="462" y="3816"/>
                    <a:pt x="1455" y="2260"/>
                  </a:cubicBezTo>
                  <a:cubicBezTo>
                    <a:pt x="1954" y="1466"/>
                    <a:pt x="2628" y="785"/>
                    <a:pt x="3420" y="276"/>
                  </a:cubicBezTo>
                  <a:close/>
                  <a:moveTo>
                    <a:pt x="3532" y="1"/>
                  </a:moveTo>
                  <a:cubicBezTo>
                    <a:pt x="3517" y="1"/>
                    <a:pt x="3501" y="5"/>
                    <a:pt x="3486" y="14"/>
                  </a:cubicBezTo>
                  <a:cubicBezTo>
                    <a:pt x="1959" y="936"/>
                    <a:pt x="822" y="2505"/>
                    <a:pt x="418" y="4262"/>
                  </a:cubicBezTo>
                  <a:cubicBezTo>
                    <a:pt x="1" y="6106"/>
                    <a:pt x="418" y="8122"/>
                    <a:pt x="1542" y="9663"/>
                  </a:cubicBezTo>
                  <a:cubicBezTo>
                    <a:pt x="1844" y="10080"/>
                    <a:pt x="2219" y="10455"/>
                    <a:pt x="2535" y="10872"/>
                  </a:cubicBezTo>
                  <a:cubicBezTo>
                    <a:pt x="2838" y="11276"/>
                    <a:pt x="3097" y="11736"/>
                    <a:pt x="3083" y="12255"/>
                  </a:cubicBezTo>
                  <a:cubicBezTo>
                    <a:pt x="3083" y="12298"/>
                    <a:pt x="3107" y="12325"/>
                    <a:pt x="3136" y="12336"/>
                  </a:cubicBezTo>
                  <a:lnTo>
                    <a:pt x="3136" y="12336"/>
                  </a:lnTo>
                  <a:cubicBezTo>
                    <a:pt x="3105" y="12381"/>
                    <a:pt x="3073" y="12426"/>
                    <a:pt x="3040" y="12471"/>
                  </a:cubicBezTo>
                  <a:cubicBezTo>
                    <a:pt x="2988" y="12543"/>
                    <a:pt x="3054" y="12607"/>
                    <a:pt x="3122" y="12607"/>
                  </a:cubicBezTo>
                  <a:cubicBezTo>
                    <a:pt x="3149" y="12607"/>
                    <a:pt x="3177" y="12597"/>
                    <a:pt x="3198" y="12572"/>
                  </a:cubicBezTo>
                  <a:cubicBezTo>
                    <a:pt x="4091" y="11333"/>
                    <a:pt x="4350" y="9763"/>
                    <a:pt x="4292" y="8266"/>
                  </a:cubicBezTo>
                  <a:cubicBezTo>
                    <a:pt x="4220" y="6509"/>
                    <a:pt x="3760" y="4795"/>
                    <a:pt x="3572" y="3053"/>
                  </a:cubicBezTo>
                  <a:cubicBezTo>
                    <a:pt x="3457" y="2073"/>
                    <a:pt x="3443" y="1080"/>
                    <a:pt x="3630" y="115"/>
                  </a:cubicBezTo>
                  <a:cubicBezTo>
                    <a:pt x="3641" y="58"/>
                    <a:pt x="3590" y="1"/>
                    <a:pt x="35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40"/>
            <p:cNvSpPr/>
            <p:nvPr/>
          </p:nvSpPr>
          <p:spPr>
            <a:xfrm>
              <a:off x="4644950" y="3381275"/>
              <a:ext cx="161775" cy="235625"/>
            </a:xfrm>
            <a:custGeom>
              <a:avLst/>
              <a:gdLst/>
              <a:ahLst/>
              <a:cxnLst/>
              <a:rect l="l" t="t" r="r" b="b"/>
              <a:pathLst>
                <a:path w="6471" h="9425" extrusionOk="0">
                  <a:moveTo>
                    <a:pt x="106" y="1"/>
                  </a:moveTo>
                  <a:cubicBezTo>
                    <a:pt x="45" y="1"/>
                    <a:pt x="0" y="53"/>
                    <a:pt x="13" y="118"/>
                  </a:cubicBezTo>
                  <a:cubicBezTo>
                    <a:pt x="344" y="1630"/>
                    <a:pt x="690" y="3171"/>
                    <a:pt x="1295" y="4611"/>
                  </a:cubicBezTo>
                  <a:cubicBezTo>
                    <a:pt x="1900" y="6022"/>
                    <a:pt x="2792" y="7304"/>
                    <a:pt x="4031" y="8240"/>
                  </a:cubicBezTo>
                  <a:cubicBezTo>
                    <a:pt x="4722" y="8759"/>
                    <a:pt x="5500" y="9147"/>
                    <a:pt x="6321" y="9421"/>
                  </a:cubicBezTo>
                  <a:cubicBezTo>
                    <a:pt x="6330" y="9423"/>
                    <a:pt x="6338" y="9424"/>
                    <a:pt x="6346" y="9424"/>
                  </a:cubicBezTo>
                  <a:cubicBezTo>
                    <a:pt x="6442" y="9424"/>
                    <a:pt x="6470" y="9275"/>
                    <a:pt x="6364" y="9248"/>
                  </a:cubicBezTo>
                  <a:cubicBezTo>
                    <a:pt x="4924" y="8787"/>
                    <a:pt x="3628" y="7880"/>
                    <a:pt x="2706" y="6685"/>
                  </a:cubicBezTo>
                  <a:cubicBezTo>
                    <a:pt x="1756" y="5475"/>
                    <a:pt x="1194" y="4035"/>
                    <a:pt x="791" y="2566"/>
                  </a:cubicBezTo>
                  <a:cubicBezTo>
                    <a:pt x="574" y="1793"/>
                    <a:pt x="395" y="1008"/>
                    <a:pt x="219" y="221"/>
                  </a:cubicBezTo>
                  <a:lnTo>
                    <a:pt x="219" y="221"/>
                  </a:lnTo>
                  <a:cubicBezTo>
                    <a:pt x="1417" y="600"/>
                    <a:pt x="2556" y="1219"/>
                    <a:pt x="3455" y="2076"/>
                  </a:cubicBezTo>
                  <a:cubicBezTo>
                    <a:pt x="3475" y="2097"/>
                    <a:pt x="3497" y="2105"/>
                    <a:pt x="3518" y="2105"/>
                  </a:cubicBezTo>
                  <a:cubicBezTo>
                    <a:pt x="3585" y="2105"/>
                    <a:pt x="3640" y="2016"/>
                    <a:pt x="3584" y="1961"/>
                  </a:cubicBezTo>
                  <a:cubicBezTo>
                    <a:pt x="2620" y="1025"/>
                    <a:pt x="1395" y="377"/>
                    <a:pt x="128" y="3"/>
                  </a:cubicBezTo>
                  <a:cubicBezTo>
                    <a:pt x="121" y="1"/>
                    <a:pt x="113" y="1"/>
                    <a:pt x="1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40"/>
            <p:cNvSpPr/>
            <p:nvPr/>
          </p:nvSpPr>
          <p:spPr>
            <a:xfrm>
              <a:off x="4802000" y="3387025"/>
              <a:ext cx="48150" cy="231425"/>
            </a:xfrm>
            <a:custGeom>
              <a:avLst/>
              <a:gdLst/>
              <a:ahLst/>
              <a:cxnLst/>
              <a:rect l="l" t="t" r="r" b="b"/>
              <a:pathLst>
                <a:path w="1926" h="9257" extrusionOk="0">
                  <a:moveTo>
                    <a:pt x="1626" y="1"/>
                  </a:moveTo>
                  <a:cubicBezTo>
                    <a:pt x="1620" y="1"/>
                    <a:pt x="1614" y="2"/>
                    <a:pt x="1608" y="3"/>
                  </a:cubicBezTo>
                  <a:cubicBezTo>
                    <a:pt x="1090" y="104"/>
                    <a:pt x="629" y="622"/>
                    <a:pt x="456" y="1098"/>
                  </a:cubicBezTo>
                  <a:cubicBezTo>
                    <a:pt x="439" y="1159"/>
                    <a:pt x="496" y="1204"/>
                    <a:pt x="550" y="1204"/>
                  </a:cubicBezTo>
                  <a:cubicBezTo>
                    <a:pt x="585" y="1204"/>
                    <a:pt x="618" y="1186"/>
                    <a:pt x="629" y="1141"/>
                  </a:cubicBezTo>
                  <a:cubicBezTo>
                    <a:pt x="770" y="769"/>
                    <a:pt x="1117" y="363"/>
                    <a:pt x="1507" y="217"/>
                  </a:cubicBezTo>
                  <a:lnTo>
                    <a:pt x="1507" y="217"/>
                  </a:lnTo>
                  <a:cubicBezTo>
                    <a:pt x="1271" y="1440"/>
                    <a:pt x="1556" y="2700"/>
                    <a:pt x="1680" y="3920"/>
                  </a:cubicBezTo>
                  <a:cubicBezTo>
                    <a:pt x="1738" y="4554"/>
                    <a:pt x="1752" y="5173"/>
                    <a:pt x="1652" y="5792"/>
                  </a:cubicBezTo>
                  <a:cubicBezTo>
                    <a:pt x="1565" y="6368"/>
                    <a:pt x="1392" y="6945"/>
                    <a:pt x="1148" y="7463"/>
                  </a:cubicBezTo>
                  <a:cubicBezTo>
                    <a:pt x="874" y="8068"/>
                    <a:pt x="514" y="8615"/>
                    <a:pt x="68" y="9105"/>
                  </a:cubicBezTo>
                  <a:cubicBezTo>
                    <a:pt x="0" y="9172"/>
                    <a:pt x="64" y="9257"/>
                    <a:pt x="130" y="9257"/>
                  </a:cubicBezTo>
                  <a:cubicBezTo>
                    <a:pt x="148" y="9257"/>
                    <a:pt x="167" y="9250"/>
                    <a:pt x="183" y="9234"/>
                  </a:cubicBezTo>
                  <a:cubicBezTo>
                    <a:pt x="989" y="8370"/>
                    <a:pt x="1536" y="7290"/>
                    <a:pt x="1781" y="6138"/>
                  </a:cubicBezTo>
                  <a:cubicBezTo>
                    <a:pt x="1896" y="5548"/>
                    <a:pt x="1925" y="4943"/>
                    <a:pt x="1882" y="4338"/>
                  </a:cubicBezTo>
                  <a:cubicBezTo>
                    <a:pt x="1839" y="3675"/>
                    <a:pt x="1738" y="3013"/>
                    <a:pt x="1666" y="2351"/>
                  </a:cubicBezTo>
                  <a:cubicBezTo>
                    <a:pt x="1580" y="1602"/>
                    <a:pt x="1551" y="853"/>
                    <a:pt x="1709" y="118"/>
                  </a:cubicBezTo>
                  <a:cubicBezTo>
                    <a:pt x="1722" y="54"/>
                    <a:pt x="1677" y="1"/>
                    <a:pt x="1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40"/>
            <p:cNvSpPr/>
            <p:nvPr/>
          </p:nvSpPr>
          <p:spPr>
            <a:xfrm>
              <a:off x="4586375" y="3492850"/>
              <a:ext cx="243175" cy="229525"/>
            </a:xfrm>
            <a:custGeom>
              <a:avLst/>
              <a:gdLst/>
              <a:ahLst/>
              <a:cxnLst/>
              <a:rect l="l" t="t" r="r" b="b"/>
              <a:pathLst>
                <a:path w="9727" h="9181" extrusionOk="0">
                  <a:moveTo>
                    <a:pt x="625" y="388"/>
                  </a:moveTo>
                  <a:cubicBezTo>
                    <a:pt x="1943" y="956"/>
                    <a:pt x="3145" y="1787"/>
                    <a:pt x="4214" y="2740"/>
                  </a:cubicBezTo>
                  <a:cubicBezTo>
                    <a:pt x="5510" y="3907"/>
                    <a:pt x="6648" y="5261"/>
                    <a:pt x="7713" y="6629"/>
                  </a:cubicBezTo>
                  <a:cubicBezTo>
                    <a:pt x="8301" y="7390"/>
                    <a:pt x="8864" y="8164"/>
                    <a:pt x="9402" y="8950"/>
                  </a:cubicBezTo>
                  <a:lnTo>
                    <a:pt x="9402" y="8950"/>
                  </a:lnTo>
                  <a:cubicBezTo>
                    <a:pt x="7859" y="8544"/>
                    <a:pt x="6553" y="7507"/>
                    <a:pt x="5495" y="6326"/>
                  </a:cubicBezTo>
                  <a:cubicBezTo>
                    <a:pt x="4315" y="4987"/>
                    <a:pt x="3378" y="3446"/>
                    <a:pt x="2241" y="2063"/>
                  </a:cubicBezTo>
                  <a:cubicBezTo>
                    <a:pt x="1746" y="1465"/>
                    <a:pt x="1215" y="895"/>
                    <a:pt x="625" y="388"/>
                  </a:cubicBezTo>
                  <a:close/>
                  <a:moveTo>
                    <a:pt x="113" y="0"/>
                  </a:moveTo>
                  <a:cubicBezTo>
                    <a:pt x="31" y="0"/>
                    <a:pt x="1" y="124"/>
                    <a:pt x="66" y="177"/>
                  </a:cubicBezTo>
                  <a:cubicBezTo>
                    <a:pt x="1506" y="1243"/>
                    <a:pt x="2543" y="2712"/>
                    <a:pt x="3580" y="4137"/>
                  </a:cubicBezTo>
                  <a:cubicBezTo>
                    <a:pt x="4603" y="5563"/>
                    <a:pt x="5668" y="7003"/>
                    <a:pt x="7108" y="8026"/>
                  </a:cubicBezTo>
                  <a:cubicBezTo>
                    <a:pt x="7843" y="8573"/>
                    <a:pt x="8693" y="8976"/>
                    <a:pt x="9585" y="9178"/>
                  </a:cubicBezTo>
                  <a:cubicBezTo>
                    <a:pt x="9594" y="9180"/>
                    <a:pt x="9603" y="9181"/>
                    <a:pt x="9611" y="9181"/>
                  </a:cubicBezTo>
                  <a:cubicBezTo>
                    <a:pt x="9622" y="9181"/>
                    <a:pt x="9633" y="9179"/>
                    <a:pt x="9643" y="9175"/>
                  </a:cubicBezTo>
                  <a:lnTo>
                    <a:pt x="9643" y="9175"/>
                  </a:lnTo>
                  <a:cubicBezTo>
                    <a:pt x="9692" y="9159"/>
                    <a:pt x="9727" y="9107"/>
                    <a:pt x="9688" y="9050"/>
                  </a:cubicBezTo>
                  <a:lnTo>
                    <a:pt x="9688" y="9050"/>
                  </a:lnTo>
                  <a:cubicBezTo>
                    <a:pt x="9684" y="9043"/>
                    <a:pt x="9680" y="9037"/>
                    <a:pt x="9674" y="9031"/>
                  </a:cubicBezTo>
                  <a:lnTo>
                    <a:pt x="9674" y="9031"/>
                  </a:lnTo>
                  <a:cubicBezTo>
                    <a:pt x="8641" y="7510"/>
                    <a:pt x="7521" y="6033"/>
                    <a:pt x="6302" y="4656"/>
                  </a:cubicBezTo>
                  <a:cubicBezTo>
                    <a:pt x="5207" y="3388"/>
                    <a:pt x="3998" y="2193"/>
                    <a:pt x="2601" y="1257"/>
                  </a:cubicBezTo>
                  <a:cubicBezTo>
                    <a:pt x="1823" y="753"/>
                    <a:pt x="1002" y="321"/>
                    <a:pt x="138" y="4"/>
                  </a:cubicBezTo>
                  <a:cubicBezTo>
                    <a:pt x="129" y="2"/>
                    <a:pt x="121" y="0"/>
                    <a:pt x="1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40"/>
            <p:cNvSpPr/>
            <p:nvPr/>
          </p:nvSpPr>
          <p:spPr>
            <a:xfrm>
              <a:off x="4499100" y="3594650"/>
              <a:ext cx="330875" cy="134400"/>
            </a:xfrm>
            <a:custGeom>
              <a:avLst/>
              <a:gdLst/>
              <a:ahLst/>
              <a:cxnLst/>
              <a:rect l="l" t="t" r="r" b="b"/>
              <a:pathLst>
                <a:path w="13235" h="5376" extrusionOk="0">
                  <a:moveTo>
                    <a:pt x="1087" y="0"/>
                  </a:moveTo>
                  <a:cubicBezTo>
                    <a:pt x="763" y="0"/>
                    <a:pt x="439" y="8"/>
                    <a:pt x="115" y="22"/>
                  </a:cubicBezTo>
                  <a:cubicBezTo>
                    <a:pt x="0" y="22"/>
                    <a:pt x="0" y="180"/>
                    <a:pt x="115" y="195"/>
                  </a:cubicBezTo>
                  <a:cubicBezTo>
                    <a:pt x="1959" y="382"/>
                    <a:pt x="3615" y="1261"/>
                    <a:pt x="5170" y="2197"/>
                  </a:cubicBezTo>
                  <a:cubicBezTo>
                    <a:pt x="6769" y="3176"/>
                    <a:pt x="8324" y="4270"/>
                    <a:pt x="10095" y="4890"/>
                  </a:cubicBezTo>
                  <a:cubicBezTo>
                    <a:pt x="10944" y="5194"/>
                    <a:pt x="11838" y="5375"/>
                    <a:pt x="12746" y="5375"/>
                  </a:cubicBezTo>
                  <a:cubicBezTo>
                    <a:pt x="12871" y="5375"/>
                    <a:pt x="12995" y="5372"/>
                    <a:pt x="13120" y="5365"/>
                  </a:cubicBezTo>
                  <a:cubicBezTo>
                    <a:pt x="13235" y="5365"/>
                    <a:pt x="13235" y="5192"/>
                    <a:pt x="13120" y="5192"/>
                  </a:cubicBezTo>
                  <a:cubicBezTo>
                    <a:pt x="13003" y="5198"/>
                    <a:pt x="12887" y="5201"/>
                    <a:pt x="12771" y="5201"/>
                  </a:cubicBezTo>
                  <a:cubicBezTo>
                    <a:pt x="11013" y="5201"/>
                    <a:pt x="9348" y="4501"/>
                    <a:pt x="7849" y="3637"/>
                  </a:cubicBezTo>
                  <a:cubicBezTo>
                    <a:pt x="6221" y="2715"/>
                    <a:pt x="4709" y="1592"/>
                    <a:pt x="2996" y="828"/>
                  </a:cubicBezTo>
                  <a:cubicBezTo>
                    <a:pt x="2380" y="545"/>
                    <a:pt x="1739" y="322"/>
                    <a:pt x="1075" y="176"/>
                  </a:cubicBezTo>
                  <a:lnTo>
                    <a:pt x="1075" y="176"/>
                  </a:lnTo>
                  <a:cubicBezTo>
                    <a:pt x="2981" y="186"/>
                    <a:pt x="4867" y="487"/>
                    <a:pt x="6668" y="1117"/>
                  </a:cubicBezTo>
                  <a:cubicBezTo>
                    <a:pt x="7273" y="1333"/>
                    <a:pt x="7863" y="1592"/>
                    <a:pt x="8439" y="1865"/>
                  </a:cubicBezTo>
                  <a:cubicBezTo>
                    <a:pt x="8454" y="1874"/>
                    <a:pt x="8470" y="1878"/>
                    <a:pt x="8484" y="1878"/>
                  </a:cubicBezTo>
                  <a:cubicBezTo>
                    <a:pt x="8566" y="1878"/>
                    <a:pt x="8626" y="1758"/>
                    <a:pt x="8540" y="1721"/>
                  </a:cubicBezTo>
                  <a:cubicBezTo>
                    <a:pt x="6509" y="728"/>
                    <a:pt x="4306" y="152"/>
                    <a:pt x="2059" y="22"/>
                  </a:cubicBezTo>
                  <a:cubicBezTo>
                    <a:pt x="1735" y="8"/>
                    <a:pt x="1411" y="0"/>
                    <a:pt x="10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40"/>
            <p:cNvSpPr/>
            <p:nvPr/>
          </p:nvSpPr>
          <p:spPr>
            <a:xfrm>
              <a:off x="4843325" y="3593725"/>
              <a:ext cx="91675" cy="270425"/>
            </a:xfrm>
            <a:custGeom>
              <a:avLst/>
              <a:gdLst/>
              <a:ahLst/>
              <a:cxnLst/>
              <a:rect l="l" t="t" r="r" b="b"/>
              <a:pathLst>
                <a:path w="3667" h="10817" extrusionOk="0">
                  <a:moveTo>
                    <a:pt x="3243" y="271"/>
                  </a:moveTo>
                  <a:lnTo>
                    <a:pt x="3243" y="271"/>
                  </a:lnTo>
                  <a:cubicBezTo>
                    <a:pt x="2393" y="1244"/>
                    <a:pt x="1999" y="2543"/>
                    <a:pt x="1813" y="3818"/>
                  </a:cubicBezTo>
                  <a:cubicBezTo>
                    <a:pt x="1583" y="5387"/>
                    <a:pt x="1612" y="6986"/>
                    <a:pt x="1165" y="8527"/>
                  </a:cubicBezTo>
                  <a:cubicBezTo>
                    <a:pt x="973" y="9163"/>
                    <a:pt x="701" y="9789"/>
                    <a:pt x="308" y="10338"/>
                  </a:cubicBezTo>
                  <a:lnTo>
                    <a:pt x="308" y="10338"/>
                  </a:lnTo>
                  <a:cubicBezTo>
                    <a:pt x="218" y="8754"/>
                    <a:pt x="277" y="7158"/>
                    <a:pt x="459" y="5575"/>
                  </a:cubicBezTo>
                  <a:cubicBezTo>
                    <a:pt x="632" y="4120"/>
                    <a:pt x="848" y="2522"/>
                    <a:pt x="1799" y="1355"/>
                  </a:cubicBezTo>
                  <a:cubicBezTo>
                    <a:pt x="2178" y="878"/>
                    <a:pt x="2671" y="485"/>
                    <a:pt x="3243" y="271"/>
                  </a:cubicBezTo>
                  <a:close/>
                  <a:moveTo>
                    <a:pt x="3529" y="0"/>
                  </a:moveTo>
                  <a:cubicBezTo>
                    <a:pt x="3524" y="0"/>
                    <a:pt x="3518" y="0"/>
                    <a:pt x="3513" y="1"/>
                  </a:cubicBezTo>
                  <a:cubicBezTo>
                    <a:pt x="2159" y="333"/>
                    <a:pt x="1266" y="1542"/>
                    <a:pt x="834" y="2795"/>
                  </a:cubicBezTo>
                  <a:cubicBezTo>
                    <a:pt x="575" y="3544"/>
                    <a:pt x="445" y="4322"/>
                    <a:pt x="344" y="5085"/>
                  </a:cubicBezTo>
                  <a:cubicBezTo>
                    <a:pt x="229" y="5920"/>
                    <a:pt x="157" y="6756"/>
                    <a:pt x="114" y="7605"/>
                  </a:cubicBezTo>
                  <a:cubicBezTo>
                    <a:pt x="71" y="8556"/>
                    <a:pt x="71" y="9521"/>
                    <a:pt x="128" y="10471"/>
                  </a:cubicBezTo>
                  <a:cubicBezTo>
                    <a:pt x="132" y="10498"/>
                    <a:pt x="144" y="10519"/>
                    <a:pt x="160" y="10533"/>
                  </a:cubicBezTo>
                  <a:lnTo>
                    <a:pt x="160" y="10533"/>
                  </a:lnTo>
                  <a:cubicBezTo>
                    <a:pt x="126" y="10575"/>
                    <a:pt x="92" y="10617"/>
                    <a:pt x="56" y="10658"/>
                  </a:cubicBezTo>
                  <a:cubicBezTo>
                    <a:pt x="1" y="10725"/>
                    <a:pt x="65" y="10816"/>
                    <a:pt x="130" y="10816"/>
                  </a:cubicBezTo>
                  <a:cubicBezTo>
                    <a:pt x="149" y="10816"/>
                    <a:pt x="169" y="10808"/>
                    <a:pt x="186" y="10788"/>
                  </a:cubicBezTo>
                  <a:cubicBezTo>
                    <a:pt x="1136" y="9679"/>
                    <a:pt x="1496" y="8239"/>
                    <a:pt x="1669" y="6842"/>
                  </a:cubicBezTo>
                  <a:cubicBezTo>
                    <a:pt x="1871" y="5272"/>
                    <a:pt x="1856" y="3674"/>
                    <a:pt x="2389" y="2162"/>
                  </a:cubicBezTo>
                  <a:cubicBezTo>
                    <a:pt x="2648" y="1413"/>
                    <a:pt x="3037" y="707"/>
                    <a:pt x="3599" y="160"/>
                  </a:cubicBezTo>
                  <a:cubicBezTo>
                    <a:pt x="3666" y="93"/>
                    <a:pt x="3608" y="0"/>
                    <a:pt x="352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40"/>
            <p:cNvSpPr/>
            <p:nvPr/>
          </p:nvSpPr>
          <p:spPr>
            <a:xfrm>
              <a:off x="4353775" y="3042525"/>
              <a:ext cx="366850" cy="330400"/>
            </a:xfrm>
            <a:custGeom>
              <a:avLst/>
              <a:gdLst/>
              <a:ahLst/>
              <a:cxnLst/>
              <a:rect l="l" t="t" r="r" b="b"/>
              <a:pathLst>
                <a:path w="14674" h="13216" extrusionOk="0">
                  <a:moveTo>
                    <a:pt x="889" y="388"/>
                  </a:moveTo>
                  <a:cubicBezTo>
                    <a:pt x="3011" y="1090"/>
                    <a:pt x="4760" y="2637"/>
                    <a:pt x="6187" y="4322"/>
                  </a:cubicBezTo>
                  <a:cubicBezTo>
                    <a:pt x="7916" y="6352"/>
                    <a:pt x="9284" y="8700"/>
                    <a:pt x="11170" y="10615"/>
                  </a:cubicBezTo>
                  <a:cubicBezTo>
                    <a:pt x="12039" y="11508"/>
                    <a:pt x="12995" y="12303"/>
                    <a:pt x="14058" y="12941"/>
                  </a:cubicBezTo>
                  <a:lnTo>
                    <a:pt x="14058" y="12941"/>
                  </a:lnTo>
                  <a:cubicBezTo>
                    <a:pt x="12998" y="12731"/>
                    <a:pt x="11973" y="12377"/>
                    <a:pt x="11012" y="11897"/>
                  </a:cubicBezTo>
                  <a:cubicBezTo>
                    <a:pt x="9874" y="11321"/>
                    <a:pt x="8837" y="10572"/>
                    <a:pt x="7930" y="9664"/>
                  </a:cubicBezTo>
                  <a:cubicBezTo>
                    <a:pt x="6951" y="8685"/>
                    <a:pt x="6202" y="7519"/>
                    <a:pt x="5511" y="6323"/>
                  </a:cubicBezTo>
                  <a:cubicBezTo>
                    <a:pt x="4834" y="5142"/>
                    <a:pt x="4186" y="3904"/>
                    <a:pt x="3365" y="2795"/>
                  </a:cubicBezTo>
                  <a:cubicBezTo>
                    <a:pt x="2682" y="1863"/>
                    <a:pt x="1868" y="1002"/>
                    <a:pt x="889" y="388"/>
                  </a:cubicBezTo>
                  <a:close/>
                  <a:moveTo>
                    <a:pt x="140" y="0"/>
                  </a:moveTo>
                  <a:cubicBezTo>
                    <a:pt x="60" y="0"/>
                    <a:pt x="0" y="119"/>
                    <a:pt x="96" y="160"/>
                  </a:cubicBezTo>
                  <a:cubicBezTo>
                    <a:pt x="102" y="162"/>
                    <a:pt x="107" y="165"/>
                    <a:pt x="113" y="168"/>
                  </a:cubicBezTo>
                  <a:lnTo>
                    <a:pt x="113" y="168"/>
                  </a:lnTo>
                  <a:cubicBezTo>
                    <a:pt x="112" y="170"/>
                    <a:pt x="111" y="172"/>
                    <a:pt x="110" y="174"/>
                  </a:cubicBezTo>
                  <a:cubicBezTo>
                    <a:pt x="120" y="176"/>
                    <a:pt x="130" y="178"/>
                    <a:pt x="140" y="181"/>
                  </a:cubicBezTo>
                  <a:lnTo>
                    <a:pt x="140" y="181"/>
                  </a:lnTo>
                  <a:cubicBezTo>
                    <a:pt x="1286" y="730"/>
                    <a:pt x="2223" y="1613"/>
                    <a:pt x="3005" y="2622"/>
                  </a:cubicBezTo>
                  <a:cubicBezTo>
                    <a:pt x="3854" y="3702"/>
                    <a:pt x="4503" y="4926"/>
                    <a:pt x="5194" y="6122"/>
                  </a:cubicBezTo>
                  <a:cubicBezTo>
                    <a:pt x="5871" y="7331"/>
                    <a:pt x="6605" y="8512"/>
                    <a:pt x="7556" y="9535"/>
                  </a:cubicBezTo>
                  <a:cubicBezTo>
                    <a:pt x="8420" y="10456"/>
                    <a:pt x="9428" y="11234"/>
                    <a:pt x="10537" y="11853"/>
                  </a:cubicBezTo>
                  <a:cubicBezTo>
                    <a:pt x="11646" y="12458"/>
                    <a:pt x="12841" y="12890"/>
                    <a:pt x="14079" y="13135"/>
                  </a:cubicBezTo>
                  <a:cubicBezTo>
                    <a:pt x="14226" y="13162"/>
                    <a:pt x="14373" y="13188"/>
                    <a:pt x="14519" y="13204"/>
                  </a:cubicBezTo>
                  <a:lnTo>
                    <a:pt x="14519" y="13204"/>
                  </a:lnTo>
                  <a:cubicBezTo>
                    <a:pt x="14522" y="13205"/>
                    <a:pt x="14524" y="13206"/>
                    <a:pt x="14526" y="13207"/>
                  </a:cubicBezTo>
                  <a:cubicBezTo>
                    <a:pt x="14539" y="13213"/>
                    <a:pt x="14551" y="13215"/>
                    <a:pt x="14564" y="13215"/>
                  </a:cubicBezTo>
                  <a:cubicBezTo>
                    <a:pt x="14577" y="13215"/>
                    <a:pt x="14589" y="13212"/>
                    <a:pt x="14600" y="13208"/>
                  </a:cubicBezTo>
                  <a:lnTo>
                    <a:pt x="14600" y="13208"/>
                  </a:lnTo>
                  <a:cubicBezTo>
                    <a:pt x="14630" y="13201"/>
                    <a:pt x="14651" y="13178"/>
                    <a:pt x="14660" y="13151"/>
                  </a:cubicBezTo>
                  <a:lnTo>
                    <a:pt x="14660" y="13151"/>
                  </a:lnTo>
                  <a:cubicBezTo>
                    <a:pt x="14673" y="13122"/>
                    <a:pt x="14672" y="13089"/>
                    <a:pt x="14647" y="13064"/>
                  </a:cubicBezTo>
                  <a:lnTo>
                    <a:pt x="14647" y="13064"/>
                  </a:lnTo>
                  <a:cubicBezTo>
                    <a:pt x="14636" y="13051"/>
                    <a:pt x="14621" y="13041"/>
                    <a:pt x="14601" y="13035"/>
                  </a:cubicBezTo>
                  <a:lnTo>
                    <a:pt x="14601" y="13035"/>
                  </a:lnTo>
                  <a:cubicBezTo>
                    <a:pt x="13474" y="12432"/>
                    <a:pt x="12474" y="11645"/>
                    <a:pt x="11559" y="10759"/>
                  </a:cubicBezTo>
                  <a:cubicBezTo>
                    <a:pt x="10623" y="9852"/>
                    <a:pt x="9817" y="8815"/>
                    <a:pt x="9039" y="7763"/>
                  </a:cubicBezTo>
                  <a:cubicBezTo>
                    <a:pt x="8218" y="6655"/>
                    <a:pt x="7412" y="5517"/>
                    <a:pt x="6533" y="4451"/>
                  </a:cubicBezTo>
                  <a:cubicBezTo>
                    <a:pt x="5727" y="3472"/>
                    <a:pt x="4848" y="2550"/>
                    <a:pt x="3826" y="1773"/>
                  </a:cubicBezTo>
                  <a:cubicBezTo>
                    <a:pt x="2861" y="1038"/>
                    <a:pt x="1781" y="448"/>
                    <a:pt x="600" y="116"/>
                  </a:cubicBezTo>
                  <a:cubicBezTo>
                    <a:pt x="456" y="73"/>
                    <a:pt x="312" y="30"/>
                    <a:pt x="153" y="1"/>
                  </a:cubicBezTo>
                  <a:cubicBezTo>
                    <a:pt x="149" y="0"/>
                    <a:pt x="144" y="0"/>
                    <a:pt x="1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40"/>
            <p:cNvSpPr/>
            <p:nvPr/>
          </p:nvSpPr>
          <p:spPr>
            <a:xfrm>
              <a:off x="4684775" y="2936925"/>
              <a:ext cx="222825" cy="332075"/>
            </a:xfrm>
            <a:custGeom>
              <a:avLst/>
              <a:gdLst/>
              <a:ahLst/>
              <a:cxnLst/>
              <a:rect l="l" t="t" r="r" b="b"/>
              <a:pathLst>
                <a:path w="8913" h="13283" extrusionOk="0">
                  <a:moveTo>
                    <a:pt x="8590" y="1252"/>
                  </a:moveTo>
                  <a:cubicBezTo>
                    <a:pt x="8306" y="3036"/>
                    <a:pt x="7726" y="4769"/>
                    <a:pt x="6873" y="6357"/>
                  </a:cubicBezTo>
                  <a:cubicBezTo>
                    <a:pt x="5894" y="8186"/>
                    <a:pt x="4569" y="9813"/>
                    <a:pt x="2971" y="11138"/>
                  </a:cubicBezTo>
                  <a:cubicBezTo>
                    <a:pt x="2138" y="11834"/>
                    <a:pt x="1227" y="12453"/>
                    <a:pt x="264" y="12969"/>
                  </a:cubicBezTo>
                  <a:lnTo>
                    <a:pt x="264" y="12969"/>
                  </a:lnTo>
                  <a:cubicBezTo>
                    <a:pt x="835" y="11067"/>
                    <a:pt x="2079" y="9475"/>
                    <a:pt x="3403" y="8042"/>
                  </a:cubicBezTo>
                  <a:cubicBezTo>
                    <a:pt x="4857" y="6486"/>
                    <a:pt x="6456" y="5032"/>
                    <a:pt x="7608" y="3217"/>
                  </a:cubicBezTo>
                  <a:cubicBezTo>
                    <a:pt x="8002" y="2598"/>
                    <a:pt x="8341" y="1941"/>
                    <a:pt x="8590" y="1252"/>
                  </a:cubicBezTo>
                  <a:close/>
                  <a:moveTo>
                    <a:pt x="8816" y="1"/>
                  </a:moveTo>
                  <a:cubicBezTo>
                    <a:pt x="8780" y="1"/>
                    <a:pt x="8744" y="20"/>
                    <a:pt x="8731" y="63"/>
                  </a:cubicBezTo>
                  <a:cubicBezTo>
                    <a:pt x="8328" y="2108"/>
                    <a:pt x="7090" y="3836"/>
                    <a:pt x="5721" y="5349"/>
                  </a:cubicBezTo>
                  <a:cubicBezTo>
                    <a:pt x="4296" y="6933"/>
                    <a:pt x="2683" y="8373"/>
                    <a:pt x="1473" y="10130"/>
                  </a:cubicBezTo>
                  <a:cubicBezTo>
                    <a:pt x="825" y="11066"/>
                    <a:pt x="307" y="12074"/>
                    <a:pt x="18" y="13168"/>
                  </a:cubicBezTo>
                  <a:cubicBezTo>
                    <a:pt x="1" y="13239"/>
                    <a:pt x="59" y="13282"/>
                    <a:pt x="113" y="13282"/>
                  </a:cubicBezTo>
                  <a:cubicBezTo>
                    <a:pt x="147" y="13282"/>
                    <a:pt x="180" y="13265"/>
                    <a:pt x="191" y="13226"/>
                  </a:cubicBezTo>
                  <a:cubicBezTo>
                    <a:pt x="193" y="13220"/>
                    <a:pt x="194" y="13215"/>
                    <a:pt x="196" y="13209"/>
                  </a:cubicBezTo>
                  <a:lnTo>
                    <a:pt x="196" y="13209"/>
                  </a:lnTo>
                  <a:cubicBezTo>
                    <a:pt x="2037" y="12245"/>
                    <a:pt x="3692" y="10921"/>
                    <a:pt x="5045" y="9352"/>
                  </a:cubicBezTo>
                  <a:cubicBezTo>
                    <a:pt x="6456" y="7710"/>
                    <a:pt x="7522" y="5795"/>
                    <a:pt x="8184" y="3750"/>
                  </a:cubicBezTo>
                  <a:cubicBezTo>
                    <a:pt x="8553" y="2571"/>
                    <a:pt x="8797" y="1363"/>
                    <a:pt x="8900" y="142"/>
                  </a:cubicBezTo>
                  <a:lnTo>
                    <a:pt x="8900" y="142"/>
                  </a:lnTo>
                  <a:cubicBezTo>
                    <a:pt x="8901" y="135"/>
                    <a:pt x="8903" y="128"/>
                    <a:pt x="8904" y="121"/>
                  </a:cubicBezTo>
                  <a:cubicBezTo>
                    <a:pt x="8903" y="121"/>
                    <a:pt x="8903" y="120"/>
                    <a:pt x="8902" y="120"/>
                  </a:cubicBezTo>
                  <a:lnTo>
                    <a:pt x="8902" y="120"/>
                  </a:lnTo>
                  <a:cubicBezTo>
                    <a:pt x="8903" y="111"/>
                    <a:pt x="8903" y="101"/>
                    <a:pt x="8904" y="92"/>
                  </a:cubicBezTo>
                  <a:cubicBezTo>
                    <a:pt x="8912" y="35"/>
                    <a:pt x="8864" y="1"/>
                    <a:pt x="881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40"/>
            <p:cNvSpPr/>
            <p:nvPr/>
          </p:nvSpPr>
          <p:spPr>
            <a:xfrm>
              <a:off x="4523200" y="3597700"/>
              <a:ext cx="2200" cy="1125"/>
            </a:xfrm>
            <a:custGeom>
              <a:avLst/>
              <a:gdLst/>
              <a:ahLst/>
              <a:cxnLst/>
              <a:rect l="l" t="t" r="r" b="b"/>
              <a:pathLst>
                <a:path w="88" h="45" extrusionOk="0">
                  <a:moveTo>
                    <a:pt x="15" y="1"/>
                  </a:moveTo>
                  <a:cubicBezTo>
                    <a:pt x="15" y="1"/>
                    <a:pt x="1" y="1"/>
                    <a:pt x="1" y="15"/>
                  </a:cubicBezTo>
                  <a:cubicBezTo>
                    <a:pt x="1" y="15"/>
                    <a:pt x="1" y="15"/>
                    <a:pt x="1" y="30"/>
                  </a:cubicBezTo>
                  <a:cubicBezTo>
                    <a:pt x="1" y="44"/>
                    <a:pt x="1" y="44"/>
                    <a:pt x="15" y="44"/>
                  </a:cubicBezTo>
                  <a:lnTo>
                    <a:pt x="87" y="44"/>
                  </a:lnTo>
                  <a:cubicBezTo>
                    <a:pt x="87" y="44"/>
                    <a:pt x="87" y="30"/>
                    <a:pt x="87" y="30"/>
                  </a:cubicBezTo>
                  <a:cubicBezTo>
                    <a:pt x="87" y="15"/>
                    <a:pt x="73" y="1"/>
                    <a:pt x="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40"/>
            <p:cNvSpPr/>
            <p:nvPr/>
          </p:nvSpPr>
          <p:spPr>
            <a:xfrm>
              <a:off x="4524650" y="3596625"/>
              <a:ext cx="299200" cy="124600"/>
            </a:xfrm>
            <a:custGeom>
              <a:avLst/>
              <a:gdLst/>
              <a:ahLst/>
              <a:cxnLst/>
              <a:rect l="l" t="t" r="r" b="b"/>
              <a:pathLst>
                <a:path w="11968" h="4984" extrusionOk="0">
                  <a:moveTo>
                    <a:pt x="29" y="1"/>
                  </a:moveTo>
                  <a:cubicBezTo>
                    <a:pt x="1" y="1"/>
                    <a:pt x="1" y="58"/>
                    <a:pt x="29" y="58"/>
                  </a:cubicBezTo>
                  <a:cubicBezTo>
                    <a:pt x="1772" y="87"/>
                    <a:pt x="3500" y="577"/>
                    <a:pt x="4998" y="1455"/>
                  </a:cubicBezTo>
                  <a:cubicBezTo>
                    <a:pt x="6481" y="2334"/>
                    <a:pt x="7748" y="3543"/>
                    <a:pt x="9304" y="4307"/>
                  </a:cubicBezTo>
                  <a:cubicBezTo>
                    <a:pt x="10105" y="4700"/>
                    <a:pt x="10975" y="4984"/>
                    <a:pt x="11873" y="4984"/>
                  </a:cubicBezTo>
                  <a:cubicBezTo>
                    <a:pt x="11895" y="4984"/>
                    <a:pt x="11917" y="4984"/>
                    <a:pt x="11939" y="4983"/>
                  </a:cubicBezTo>
                  <a:cubicBezTo>
                    <a:pt x="11968" y="4983"/>
                    <a:pt x="11968" y="4940"/>
                    <a:pt x="11939" y="4940"/>
                  </a:cubicBezTo>
                  <a:cubicBezTo>
                    <a:pt x="11926" y="4940"/>
                    <a:pt x="11913" y="4940"/>
                    <a:pt x="11901" y="4940"/>
                  </a:cubicBezTo>
                  <a:cubicBezTo>
                    <a:pt x="10174" y="4940"/>
                    <a:pt x="8646" y="3983"/>
                    <a:pt x="7302" y="3010"/>
                  </a:cubicBezTo>
                  <a:cubicBezTo>
                    <a:pt x="6596" y="2492"/>
                    <a:pt x="5905" y="1959"/>
                    <a:pt x="5156" y="1513"/>
                  </a:cubicBezTo>
                  <a:cubicBezTo>
                    <a:pt x="4436" y="1066"/>
                    <a:pt x="3658" y="706"/>
                    <a:pt x="2852" y="461"/>
                  </a:cubicBezTo>
                  <a:cubicBezTo>
                    <a:pt x="1945" y="173"/>
                    <a:pt x="994" y="29"/>
                    <a:pt x="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40"/>
            <p:cNvSpPr/>
            <p:nvPr/>
          </p:nvSpPr>
          <p:spPr>
            <a:xfrm>
              <a:off x="4602550" y="3509050"/>
              <a:ext cx="223400" cy="209750"/>
            </a:xfrm>
            <a:custGeom>
              <a:avLst/>
              <a:gdLst/>
              <a:ahLst/>
              <a:cxnLst/>
              <a:rect l="l" t="t" r="r" b="b"/>
              <a:pathLst>
                <a:path w="8936" h="8390" extrusionOk="0">
                  <a:moveTo>
                    <a:pt x="29" y="0"/>
                  </a:moveTo>
                  <a:cubicBezTo>
                    <a:pt x="15" y="0"/>
                    <a:pt x="1" y="21"/>
                    <a:pt x="24" y="33"/>
                  </a:cubicBezTo>
                  <a:cubicBezTo>
                    <a:pt x="1392" y="796"/>
                    <a:pt x="2631" y="1775"/>
                    <a:pt x="3668" y="2942"/>
                  </a:cubicBezTo>
                  <a:cubicBezTo>
                    <a:pt x="4215" y="3561"/>
                    <a:pt x="4676" y="4224"/>
                    <a:pt x="5136" y="4901"/>
                  </a:cubicBezTo>
                  <a:cubicBezTo>
                    <a:pt x="5612" y="5577"/>
                    <a:pt x="6116" y="6211"/>
                    <a:pt x="6721" y="6758"/>
                  </a:cubicBezTo>
                  <a:cubicBezTo>
                    <a:pt x="7397" y="7363"/>
                    <a:pt x="8146" y="7882"/>
                    <a:pt x="8895" y="8386"/>
                  </a:cubicBezTo>
                  <a:cubicBezTo>
                    <a:pt x="8900" y="8388"/>
                    <a:pt x="8905" y="8389"/>
                    <a:pt x="8910" y="8389"/>
                  </a:cubicBezTo>
                  <a:cubicBezTo>
                    <a:pt x="8928" y="8389"/>
                    <a:pt x="8936" y="8366"/>
                    <a:pt x="8924" y="8342"/>
                  </a:cubicBezTo>
                  <a:cubicBezTo>
                    <a:pt x="8233" y="7882"/>
                    <a:pt x="7556" y="7406"/>
                    <a:pt x="6922" y="6874"/>
                  </a:cubicBezTo>
                  <a:cubicBezTo>
                    <a:pt x="6274" y="6312"/>
                    <a:pt x="5741" y="5693"/>
                    <a:pt x="5266" y="5001"/>
                  </a:cubicBezTo>
                  <a:cubicBezTo>
                    <a:pt x="4805" y="4339"/>
                    <a:pt x="4359" y="3676"/>
                    <a:pt x="3840" y="3072"/>
                  </a:cubicBezTo>
                  <a:cubicBezTo>
                    <a:pt x="3336" y="2481"/>
                    <a:pt x="2775" y="1948"/>
                    <a:pt x="2184" y="1459"/>
                  </a:cubicBezTo>
                  <a:cubicBezTo>
                    <a:pt x="1522" y="897"/>
                    <a:pt x="802" y="422"/>
                    <a:pt x="38" y="4"/>
                  </a:cubicBezTo>
                  <a:cubicBezTo>
                    <a:pt x="36" y="1"/>
                    <a:pt x="32" y="0"/>
                    <a:pt x="2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40"/>
            <p:cNvSpPr/>
            <p:nvPr/>
          </p:nvSpPr>
          <p:spPr>
            <a:xfrm>
              <a:off x="4534000" y="3598800"/>
              <a:ext cx="191825" cy="105925"/>
            </a:xfrm>
            <a:custGeom>
              <a:avLst/>
              <a:gdLst/>
              <a:ahLst/>
              <a:cxnLst/>
              <a:rect l="l" t="t" r="r" b="b"/>
              <a:pathLst>
                <a:path w="7673" h="4237" extrusionOk="0">
                  <a:moveTo>
                    <a:pt x="30" y="0"/>
                  </a:moveTo>
                  <a:cubicBezTo>
                    <a:pt x="1" y="0"/>
                    <a:pt x="1" y="43"/>
                    <a:pt x="30" y="43"/>
                  </a:cubicBezTo>
                  <a:cubicBezTo>
                    <a:pt x="1139" y="158"/>
                    <a:pt x="2204" y="518"/>
                    <a:pt x="3155" y="1109"/>
                  </a:cubicBezTo>
                  <a:cubicBezTo>
                    <a:pt x="3630" y="1397"/>
                    <a:pt x="4091" y="1728"/>
                    <a:pt x="4552" y="2045"/>
                  </a:cubicBezTo>
                  <a:cubicBezTo>
                    <a:pt x="5027" y="2391"/>
                    <a:pt x="5502" y="2722"/>
                    <a:pt x="5977" y="3067"/>
                  </a:cubicBezTo>
                  <a:cubicBezTo>
                    <a:pt x="6525" y="3456"/>
                    <a:pt x="7086" y="3845"/>
                    <a:pt x="7634" y="4234"/>
                  </a:cubicBezTo>
                  <a:cubicBezTo>
                    <a:pt x="7636" y="4236"/>
                    <a:pt x="7638" y="4237"/>
                    <a:pt x="7640" y="4237"/>
                  </a:cubicBezTo>
                  <a:cubicBezTo>
                    <a:pt x="7655" y="4237"/>
                    <a:pt x="7673" y="4203"/>
                    <a:pt x="7648" y="4191"/>
                  </a:cubicBezTo>
                  <a:cubicBezTo>
                    <a:pt x="6669" y="3500"/>
                    <a:pt x="5675" y="2794"/>
                    <a:pt x="4681" y="2088"/>
                  </a:cubicBezTo>
                  <a:cubicBezTo>
                    <a:pt x="3788" y="1440"/>
                    <a:pt x="2881" y="792"/>
                    <a:pt x="1830" y="403"/>
                  </a:cubicBezTo>
                  <a:cubicBezTo>
                    <a:pt x="1254" y="202"/>
                    <a:pt x="649" y="58"/>
                    <a:pt x="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40"/>
            <p:cNvSpPr/>
            <p:nvPr/>
          </p:nvSpPr>
          <p:spPr>
            <a:xfrm>
              <a:off x="4848825" y="3602325"/>
              <a:ext cx="76100" cy="251800"/>
            </a:xfrm>
            <a:custGeom>
              <a:avLst/>
              <a:gdLst/>
              <a:ahLst/>
              <a:cxnLst/>
              <a:rect l="l" t="t" r="r" b="b"/>
              <a:pathLst>
                <a:path w="3044" h="10072" extrusionOk="0">
                  <a:moveTo>
                    <a:pt x="3011" y="0"/>
                  </a:moveTo>
                  <a:cubicBezTo>
                    <a:pt x="3009" y="0"/>
                    <a:pt x="3007" y="1"/>
                    <a:pt x="3005" y="3"/>
                  </a:cubicBezTo>
                  <a:cubicBezTo>
                    <a:pt x="1968" y="709"/>
                    <a:pt x="1348" y="1861"/>
                    <a:pt x="1032" y="3042"/>
                  </a:cubicBezTo>
                  <a:cubicBezTo>
                    <a:pt x="657" y="4511"/>
                    <a:pt x="686" y="6052"/>
                    <a:pt x="542" y="7549"/>
                  </a:cubicBezTo>
                  <a:cubicBezTo>
                    <a:pt x="456" y="8399"/>
                    <a:pt x="311" y="9249"/>
                    <a:pt x="9" y="10055"/>
                  </a:cubicBezTo>
                  <a:cubicBezTo>
                    <a:pt x="1" y="10063"/>
                    <a:pt x="12" y="10072"/>
                    <a:pt x="25" y="10072"/>
                  </a:cubicBezTo>
                  <a:cubicBezTo>
                    <a:pt x="35" y="10072"/>
                    <a:pt x="46" y="10067"/>
                    <a:pt x="52" y="10055"/>
                  </a:cubicBezTo>
                  <a:cubicBezTo>
                    <a:pt x="571" y="8687"/>
                    <a:pt x="628" y="7204"/>
                    <a:pt x="715" y="5764"/>
                  </a:cubicBezTo>
                  <a:cubicBezTo>
                    <a:pt x="801" y="4352"/>
                    <a:pt x="945" y="2898"/>
                    <a:pt x="1636" y="1630"/>
                  </a:cubicBezTo>
                  <a:cubicBezTo>
                    <a:pt x="1968" y="997"/>
                    <a:pt x="2428" y="449"/>
                    <a:pt x="3019" y="46"/>
                  </a:cubicBezTo>
                  <a:cubicBezTo>
                    <a:pt x="3044" y="34"/>
                    <a:pt x="3026" y="0"/>
                    <a:pt x="30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40"/>
            <p:cNvSpPr/>
            <p:nvPr/>
          </p:nvSpPr>
          <p:spPr>
            <a:xfrm>
              <a:off x="4652575" y="3387525"/>
              <a:ext cx="151750" cy="220725"/>
            </a:xfrm>
            <a:custGeom>
              <a:avLst/>
              <a:gdLst/>
              <a:ahLst/>
              <a:cxnLst/>
              <a:rect l="l" t="t" r="r" b="b"/>
              <a:pathLst>
                <a:path w="6070" h="8829" extrusionOk="0">
                  <a:moveTo>
                    <a:pt x="24" y="0"/>
                  </a:moveTo>
                  <a:cubicBezTo>
                    <a:pt x="12" y="0"/>
                    <a:pt x="0" y="20"/>
                    <a:pt x="10" y="41"/>
                  </a:cubicBezTo>
                  <a:cubicBezTo>
                    <a:pt x="586" y="1409"/>
                    <a:pt x="1162" y="2777"/>
                    <a:pt x="1883" y="4073"/>
                  </a:cubicBezTo>
                  <a:cubicBezTo>
                    <a:pt x="2545" y="5283"/>
                    <a:pt x="3323" y="6435"/>
                    <a:pt x="4288" y="7429"/>
                  </a:cubicBezTo>
                  <a:cubicBezTo>
                    <a:pt x="4806" y="7947"/>
                    <a:pt x="5396" y="8422"/>
                    <a:pt x="6016" y="8825"/>
                  </a:cubicBezTo>
                  <a:cubicBezTo>
                    <a:pt x="6020" y="8827"/>
                    <a:pt x="6024" y="8828"/>
                    <a:pt x="6028" y="8828"/>
                  </a:cubicBezTo>
                  <a:cubicBezTo>
                    <a:pt x="6051" y="8828"/>
                    <a:pt x="6069" y="8795"/>
                    <a:pt x="6045" y="8782"/>
                  </a:cubicBezTo>
                  <a:cubicBezTo>
                    <a:pt x="4907" y="8077"/>
                    <a:pt x="3956" y="7097"/>
                    <a:pt x="3164" y="6032"/>
                  </a:cubicBezTo>
                  <a:cubicBezTo>
                    <a:pt x="2315" y="4880"/>
                    <a:pt x="1652" y="3612"/>
                    <a:pt x="1062" y="2331"/>
                  </a:cubicBezTo>
                  <a:cubicBezTo>
                    <a:pt x="702" y="1567"/>
                    <a:pt x="370" y="790"/>
                    <a:pt x="39" y="12"/>
                  </a:cubicBezTo>
                  <a:cubicBezTo>
                    <a:pt x="35" y="4"/>
                    <a:pt x="30" y="0"/>
                    <a:pt x="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40"/>
            <p:cNvSpPr/>
            <p:nvPr/>
          </p:nvSpPr>
          <p:spPr>
            <a:xfrm>
              <a:off x="4657850" y="3389100"/>
              <a:ext cx="96400" cy="141050"/>
            </a:xfrm>
            <a:custGeom>
              <a:avLst/>
              <a:gdLst/>
              <a:ahLst/>
              <a:cxnLst/>
              <a:rect l="l" t="t" r="r" b="b"/>
              <a:pathLst>
                <a:path w="3856" h="5642" extrusionOk="0">
                  <a:moveTo>
                    <a:pt x="30" y="1"/>
                  </a:moveTo>
                  <a:cubicBezTo>
                    <a:pt x="16" y="1"/>
                    <a:pt x="1" y="14"/>
                    <a:pt x="1" y="35"/>
                  </a:cubicBezTo>
                  <a:cubicBezTo>
                    <a:pt x="822" y="1591"/>
                    <a:pt x="1772" y="3074"/>
                    <a:pt x="2852" y="4471"/>
                  </a:cubicBezTo>
                  <a:cubicBezTo>
                    <a:pt x="3155" y="4860"/>
                    <a:pt x="3472" y="5249"/>
                    <a:pt x="3803" y="5637"/>
                  </a:cubicBezTo>
                  <a:cubicBezTo>
                    <a:pt x="3808" y="5640"/>
                    <a:pt x="3814" y="5641"/>
                    <a:pt x="3819" y="5641"/>
                  </a:cubicBezTo>
                  <a:cubicBezTo>
                    <a:pt x="3841" y="5641"/>
                    <a:pt x="3855" y="5620"/>
                    <a:pt x="3832" y="5609"/>
                  </a:cubicBezTo>
                  <a:cubicBezTo>
                    <a:pt x="2694" y="4269"/>
                    <a:pt x="1657" y="2829"/>
                    <a:pt x="764" y="1317"/>
                  </a:cubicBezTo>
                  <a:cubicBezTo>
                    <a:pt x="519" y="885"/>
                    <a:pt x="275" y="453"/>
                    <a:pt x="44" y="7"/>
                  </a:cubicBezTo>
                  <a:cubicBezTo>
                    <a:pt x="40" y="3"/>
                    <a:pt x="35" y="1"/>
                    <a:pt x="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40"/>
            <p:cNvSpPr/>
            <p:nvPr/>
          </p:nvSpPr>
          <p:spPr>
            <a:xfrm>
              <a:off x="4792875" y="3311800"/>
              <a:ext cx="34225" cy="296525"/>
            </a:xfrm>
            <a:custGeom>
              <a:avLst/>
              <a:gdLst/>
              <a:ahLst/>
              <a:cxnLst/>
              <a:rect l="l" t="t" r="r" b="b"/>
              <a:pathLst>
                <a:path w="1369" h="11861" extrusionOk="0">
                  <a:moveTo>
                    <a:pt x="622" y="0"/>
                  </a:moveTo>
                  <a:cubicBezTo>
                    <a:pt x="613" y="0"/>
                    <a:pt x="605" y="5"/>
                    <a:pt x="605" y="17"/>
                  </a:cubicBezTo>
                  <a:cubicBezTo>
                    <a:pt x="0" y="1486"/>
                    <a:pt x="188" y="3127"/>
                    <a:pt x="505" y="4654"/>
                  </a:cubicBezTo>
                  <a:cubicBezTo>
                    <a:pt x="836" y="6238"/>
                    <a:pt x="1325" y="7808"/>
                    <a:pt x="1181" y="9449"/>
                  </a:cubicBezTo>
                  <a:cubicBezTo>
                    <a:pt x="1095" y="10270"/>
                    <a:pt x="879" y="11106"/>
                    <a:pt x="476" y="11826"/>
                  </a:cubicBezTo>
                  <a:cubicBezTo>
                    <a:pt x="465" y="11847"/>
                    <a:pt x="478" y="11860"/>
                    <a:pt x="491" y="11860"/>
                  </a:cubicBezTo>
                  <a:cubicBezTo>
                    <a:pt x="496" y="11860"/>
                    <a:pt x="501" y="11858"/>
                    <a:pt x="505" y="11854"/>
                  </a:cubicBezTo>
                  <a:cubicBezTo>
                    <a:pt x="1210" y="10602"/>
                    <a:pt x="1369" y="9089"/>
                    <a:pt x="1181" y="7693"/>
                  </a:cubicBezTo>
                  <a:cubicBezTo>
                    <a:pt x="951" y="6008"/>
                    <a:pt x="361" y="4395"/>
                    <a:pt x="274" y="2681"/>
                  </a:cubicBezTo>
                  <a:cubicBezTo>
                    <a:pt x="216" y="1788"/>
                    <a:pt x="303" y="866"/>
                    <a:pt x="649" y="17"/>
                  </a:cubicBezTo>
                  <a:cubicBezTo>
                    <a:pt x="649" y="8"/>
                    <a:pt x="634" y="0"/>
                    <a:pt x="6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40"/>
            <p:cNvSpPr/>
            <p:nvPr/>
          </p:nvSpPr>
          <p:spPr>
            <a:xfrm>
              <a:off x="4751825" y="3355375"/>
              <a:ext cx="62675" cy="251750"/>
            </a:xfrm>
            <a:custGeom>
              <a:avLst/>
              <a:gdLst/>
              <a:ahLst/>
              <a:cxnLst/>
              <a:rect l="l" t="t" r="r" b="b"/>
              <a:pathLst>
                <a:path w="2507" h="10070" extrusionOk="0">
                  <a:moveTo>
                    <a:pt x="529" y="1"/>
                  </a:moveTo>
                  <a:cubicBezTo>
                    <a:pt x="520" y="1"/>
                    <a:pt x="510" y="5"/>
                    <a:pt x="505" y="16"/>
                  </a:cubicBezTo>
                  <a:cubicBezTo>
                    <a:pt x="1" y="1255"/>
                    <a:pt x="246" y="2637"/>
                    <a:pt x="692" y="3861"/>
                  </a:cubicBezTo>
                  <a:cubicBezTo>
                    <a:pt x="1153" y="5157"/>
                    <a:pt x="1830" y="6367"/>
                    <a:pt x="2103" y="7721"/>
                  </a:cubicBezTo>
                  <a:cubicBezTo>
                    <a:pt x="2262" y="8484"/>
                    <a:pt x="2291" y="9291"/>
                    <a:pt x="2060" y="10039"/>
                  </a:cubicBezTo>
                  <a:cubicBezTo>
                    <a:pt x="2060" y="10057"/>
                    <a:pt x="2077" y="10070"/>
                    <a:pt x="2089" y="10070"/>
                  </a:cubicBezTo>
                  <a:cubicBezTo>
                    <a:pt x="2097" y="10070"/>
                    <a:pt x="2103" y="10065"/>
                    <a:pt x="2103" y="10054"/>
                  </a:cubicBezTo>
                  <a:cubicBezTo>
                    <a:pt x="2507" y="8743"/>
                    <a:pt x="2147" y="7361"/>
                    <a:pt x="1657" y="6137"/>
                  </a:cubicBezTo>
                  <a:cubicBezTo>
                    <a:pt x="1167" y="4869"/>
                    <a:pt x="519" y="3645"/>
                    <a:pt x="318" y="2277"/>
                  </a:cubicBezTo>
                  <a:cubicBezTo>
                    <a:pt x="217" y="1528"/>
                    <a:pt x="260" y="736"/>
                    <a:pt x="548" y="31"/>
                  </a:cubicBezTo>
                  <a:cubicBezTo>
                    <a:pt x="557" y="13"/>
                    <a:pt x="544" y="1"/>
                    <a:pt x="5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40"/>
            <p:cNvSpPr/>
            <p:nvPr/>
          </p:nvSpPr>
          <p:spPr>
            <a:xfrm>
              <a:off x="4767675" y="3337375"/>
              <a:ext cx="55475" cy="270100"/>
            </a:xfrm>
            <a:custGeom>
              <a:avLst/>
              <a:gdLst/>
              <a:ahLst/>
              <a:cxnLst/>
              <a:rect l="l" t="t" r="r" b="b"/>
              <a:pathLst>
                <a:path w="2219" h="10804" extrusionOk="0">
                  <a:moveTo>
                    <a:pt x="360" y="0"/>
                  </a:moveTo>
                  <a:cubicBezTo>
                    <a:pt x="352" y="0"/>
                    <a:pt x="346" y="5"/>
                    <a:pt x="346" y="16"/>
                  </a:cubicBezTo>
                  <a:cubicBezTo>
                    <a:pt x="0" y="1442"/>
                    <a:pt x="490" y="2882"/>
                    <a:pt x="1008" y="4207"/>
                  </a:cubicBezTo>
                  <a:cubicBezTo>
                    <a:pt x="1282" y="4884"/>
                    <a:pt x="1570" y="5546"/>
                    <a:pt x="1757" y="6252"/>
                  </a:cubicBezTo>
                  <a:cubicBezTo>
                    <a:pt x="1959" y="6958"/>
                    <a:pt x="2060" y="7678"/>
                    <a:pt x="2017" y="8398"/>
                  </a:cubicBezTo>
                  <a:cubicBezTo>
                    <a:pt x="1973" y="9219"/>
                    <a:pt x="1772" y="10025"/>
                    <a:pt x="1426" y="10774"/>
                  </a:cubicBezTo>
                  <a:cubicBezTo>
                    <a:pt x="1417" y="10792"/>
                    <a:pt x="1425" y="10804"/>
                    <a:pt x="1435" y="10804"/>
                  </a:cubicBezTo>
                  <a:cubicBezTo>
                    <a:pt x="1442" y="10804"/>
                    <a:pt x="1449" y="10799"/>
                    <a:pt x="1455" y="10788"/>
                  </a:cubicBezTo>
                  <a:cubicBezTo>
                    <a:pt x="2060" y="9535"/>
                    <a:pt x="2218" y="8095"/>
                    <a:pt x="1930" y="6727"/>
                  </a:cubicBezTo>
                  <a:cubicBezTo>
                    <a:pt x="1613" y="5287"/>
                    <a:pt x="864" y="3977"/>
                    <a:pt x="490" y="2565"/>
                  </a:cubicBezTo>
                  <a:cubicBezTo>
                    <a:pt x="274" y="1730"/>
                    <a:pt x="188" y="866"/>
                    <a:pt x="389" y="31"/>
                  </a:cubicBezTo>
                  <a:cubicBezTo>
                    <a:pt x="389" y="13"/>
                    <a:pt x="373" y="0"/>
                    <a:pt x="3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40"/>
            <p:cNvSpPr/>
            <p:nvPr/>
          </p:nvSpPr>
          <p:spPr>
            <a:xfrm>
              <a:off x="4818225" y="3392600"/>
              <a:ext cx="22825" cy="190775"/>
            </a:xfrm>
            <a:custGeom>
              <a:avLst/>
              <a:gdLst/>
              <a:ahLst/>
              <a:cxnLst/>
              <a:rect l="l" t="t" r="r" b="b"/>
              <a:pathLst>
                <a:path w="913" h="7631" extrusionOk="0">
                  <a:moveTo>
                    <a:pt x="879" y="1"/>
                  </a:moveTo>
                  <a:cubicBezTo>
                    <a:pt x="872" y="1"/>
                    <a:pt x="866" y="4"/>
                    <a:pt x="859" y="11"/>
                  </a:cubicBezTo>
                  <a:cubicBezTo>
                    <a:pt x="268" y="759"/>
                    <a:pt x="297" y="1768"/>
                    <a:pt x="441" y="2660"/>
                  </a:cubicBezTo>
                  <a:cubicBezTo>
                    <a:pt x="513" y="3208"/>
                    <a:pt x="628" y="3740"/>
                    <a:pt x="643" y="4288"/>
                  </a:cubicBezTo>
                  <a:cubicBezTo>
                    <a:pt x="671" y="4821"/>
                    <a:pt x="643" y="5353"/>
                    <a:pt x="542" y="5886"/>
                  </a:cubicBezTo>
                  <a:cubicBezTo>
                    <a:pt x="441" y="6477"/>
                    <a:pt x="254" y="7053"/>
                    <a:pt x="9" y="7600"/>
                  </a:cubicBezTo>
                  <a:cubicBezTo>
                    <a:pt x="0" y="7618"/>
                    <a:pt x="13" y="7630"/>
                    <a:pt x="28" y="7630"/>
                  </a:cubicBezTo>
                  <a:cubicBezTo>
                    <a:pt x="37" y="7630"/>
                    <a:pt x="47" y="7625"/>
                    <a:pt x="52" y="7614"/>
                  </a:cubicBezTo>
                  <a:cubicBezTo>
                    <a:pt x="470" y="6707"/>
                    <a:pt x="686" y="5699"/>
                    <a:pt x="700" y="4691"/>
                  </a:cubicBezTo>
                  <a:cubicBezTo>
                    <a:pt x="700" y="4173"/>
                    <a:pt x="643" y="3668"/>
                    <a:pt x="556" y="3164"/>
                  </a:cubicBezTo>
                  <a:cubicBezTo>
                    <a:pt x="470" y="2632"/>
                    <a:pt x="383" y="2099"/>
                    <a:pt x="398" y="1566"/>
                  </a:cubicBezTo>
                  <a:cubicBezTo>
                    <a:pt x="412" y="1019"/>
                    <a:pt x="556" y="471"/>
                    <a:pt x="902" y="39"/>
                  </a:cubicBezTo>
                  <a:cubicBezTo>
                    <a:pt x="913" y="28"/>
                    <a:pt x="899" y="1"/>
                    <a:pt x="8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40"/>
            <p:cNvSpPr/>
            <p:nvPr/>
          </p:nvSpPr>
          <p:spPr>
            <a:xfrm>
              <a:off x="4377850" y="3054000"/>
              <a:ext cx="326850" cy="310425"/>
            </a:xfrm>
            <a:custGeom>
              <a:avLst/>
              <a:gdLst/>
              <a:ahLst/>
              <a:cxnLst/>
              <a:rect l="l" t="t" r="r" b="b"/>
              <a:pathLst>
                <a:path w="13074" h="12417" extrusionOk="0">
                  <a:moveTo>
                    <a:pt x="29" y="0"/>
                  </a:moveTo>
                  <a:cubicBezTo>
                    <a:pt x="8" y="0"/>
                    <a:pt x="1" y="34"/>
                    <a:pt x="26" y="46"/>
                  </a:cubicBezTo>
                  <a:cubicBezTo>
                    <a:pt x="2445" y="954"/>
                    <a:pt x="3669" y="3431"/>
                    <a:pt x="4879" y="5519"/>
                  </a:cubicBezTo>
                  <a:cubicBezTo>
                    <a:pt x="5498" y="6570"/>
                    <a:pt x="6189" y="7578"/>
                    <a:pt x="7010" y="8471"/>
                  </a:cubicBezTo>
                  <a:cubicBezTo>
                    <a:pt x="7773" y="9306"/>
                    <a:pt x="8652" y="10055"/>
                    <a:pt x="9588" y="10689"/>
                  </a:cubicBezTo>
                  <a:cubicBezTo>
                    <a:pt x="10654" y="11409"/>
                    <a:pt x="11806" y="11999"/>
                    <a:pt x="13030" y="12417"/>
                  </a:cubicBezTo>
                  <a:cubicBezTo>
                    <a:pt x="13059" y="12417"/>
                    <a:pt x="13073" y="12374"/>
                    <a:pt x="13044" y="12374"/>
                  </a:cubicBezTo>
                  <a:cubicBezTo>
                    <a:pt x="10841" y="11610"/>
                    <a:pt x="8825" y="10314"/>
                    <a:pt x="7212" y="8629"/>
                  </a:cubicBezTo>
                  <a:cubicBezTo>
                    <a:pt x="6362" y="7736"/>
                    <a:pt x="5657" y="6743"/>
                    <a:pt x="5023" y="5677"/>
                  </a:cubicBezTo>
                  <a:cubicBezTo>
                    <a:pt x="4375" y="4554"/>
                    <a:pt x="3770" y="3387"/>
                    <a:pt x="2978" y="2350"/>
                  </a:cubicBezTo>
                  <a:cubicBezTo>
                    <a:pt x="2200" y="1342"/>
                    <a:pt x="1235" y="449"/>
                    <a:pt x="40" y="3"/>
                  </a:cubicBezTo>
                  <a:cubicBezTo>
                    <a:pt x="36" y="1"/>
                    <a:pt x="32" y="0"/>
                    <a:pt x="2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40"/>
            <p:cNvSpPr/>
            <p:nvPr/>
          </p:nvSpPr>
          <p:spPr>
            <a:xfrm>
              <a:off x="4702875" y="3363325"/>
              <a:ext cx="1825" cy="1475"/>
            </a:xfrm>
            <a:custGeom>
              <a:avLst/>
              <a:gdLst/>
              <a:ahLst/>
              <a:cxnLst/>
              <a:rect l="l" t="t" r="r" b="b"/>
              <a:pathLst>
                <a:path w="73" h="59" extrusionOk="0">
                  <a:moveTo>
                    <a:pt x="15" y="1"/>
                  </a:moveTo>
                  <a:cubicBezTo>
                    <a:pt x="0" y="1"/>
                    <a:pt x="0" y="1"/>
                    <a:pt x="0" y="15"/>
                  </a:cubicBezTo>
                  <a:cubicBezTo>
                    <a:pt x="0" y="15"/>
                    <a:pt x="0" y="15"/>
                    <a:pt x="0" y="29"/>
                  </a:cubicBezTo>
                  <a:cubicBezTo>
                    <a:pt x="0" y="29"/>
                    <a:pt x="0" y="44"/>
                    <a:pt x="0" y="44"/>
                  </a:cubicBezTo>
                  <a:cubicBezTo>
                    <a:pt x="15" y="44"/>
                    <a:pt x="29" y="44"/>
                    <a:pt x="43" y="58"/>
                  </a:cubicBezTo>
                  <a:lnTo>
                    <a:pt x="58" y="58"/>
                  </a:lnTo>
                  <a:cubicBezTo>
                    <a:pt x="58" y="58"/>
                    <a:pt x="72" y="58"/>
                    <a:pt x="72" y="44"/>
                  </a:cubicBezTo>
                  <a:cubicBezTo>
                    <a:pt x="72" y="44"/>
                    <a:pt x="72" y="29"/>
                    <a:pt x="72" y="29"/>
                  </a:cubicBezTo>
                  <a:cubicBezTo>
                    <a:pt x="72" y="29"/>
                    <a:pt x="58" y="15"/>
                    <a:pt x="58" y="15"/>
                  </a:cubicBezTo>
                  <a:cubicBezTo>
                    <a:pt x="43" y="15"/>
                    <a:pt x="43" y="1"/>
                    <a:pt x="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40"/>
            <p:cNvSpPr/>
            <p:nvPr/>
          </p:nvSpPr>
          <p:spPr>
            <a:xfrm>
              <a:off x="4480150" y="3119125"/>
              <a:ext cx="220125" cy="243950"/>
            </a:xfrm>
            <a:custGeom>
              <a:avLst/>
              <a:gdLst/>
              <a:ahLst/>
              <a:cxnLst/>
              <a:rect l="l" t="t" r="r" b="b"/>
              <a:pathLst>
                <a:path w="8805" h="9758" extrusionOk="0">
                  <a:moveTo>
                    <a:pt x="36" y="1"/>
                  </a:moveTo>
                  <a:cubicBezTo>
                    <a:pt x="15" y="1"/>
                    <a:pt x="0" y="22"/>
                    <a:pt x="24" y="33"/>
                  </a:cubicBezTo>
                  <a:cubicBezTo>
                    <a:pt x="1276" y="1344"/>
                    <a:pt x="2270" y="2856"/>
                    <a:pt x="3307" y="4325"/>
                  </a:cubicBezTo>
                  <a:cubicBezTo>
                    <a:pt x="4258" y="5708"/>
                    <a:pt x="5266" y="7061"/>
                    <a:pt x="6504" y="8185"/>
                  </a:cubicBezTo>
                  <a:cubicBezTo>
                    <a:pt x="7181" y="8804"/>
                    <a:pt x="7930" y="9351"/>
                    <a:pt x="8751" y="9754"/>
                  </a:cubicBezTo>
                  <a:cubicBezTo>
                    <a:pt x="8755" y="9756"/>
                    <a:pt x="8759" y="9757"/>
                    <a:pt x="8763" y="9757"/>
                  </a:cubicBezTo>
                  <a:cubicBezTo>
                    <a:pt x="8786" y="9757"/>
                    <a:pt x="8804" y="9723"/>
                    <a:pt x="8780" y="9711"/>
                  </a:cubicBezTo>
                  <a:cubicBezTo>
                    <a:pt x="7296" y="8977"/>
                    <a:pt x="6072" y="7825"/>
                    <a:pt x="5021" y="6557"/>
                  </a:cubicBezTo>
                  <a:cubicBezTo>
                    <a:pt x="3898" y="5203"/>
                    <a:pt x="2961" y="3720"/>
                    <a:pt x="1939" y="2309"/>
                  </a:cubicBezTo>
                  <a:cubicBezTo>
                    <a:pt x="1348" y="1502"/>
                    <a:pt x="744" y="725"/>
                    <a:pt x="52" y="5"/>
                  </a:cubicBezTo>
                  <a:cubicBezTo>
                    <a:pt x="47" y="2"/>
                    <a:pt x="41" y="1"/>
                    <a:pt x="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40"/>
            <p:cNvSpPr/>
            <p:nvPr/>
          </p:nvSpPr>
          <p:spPr>
            <a:xfrm>
              <a:off x="4689325" y="2977350"/>
              <a:ext cx="210500" cy="283850"/>
            </a:xfrm>
            <a:custGeom>
              <a:avLst/>
              <a:gdLst/>
              <a:ahLst/>
              <a:cxnLst/>
              <a:rect l="l" t="t" r="r" b="b"/>
              <a:pathLst>
                <a:path w="8420" h="11354" extrusionOk="0">
                  <a:moveTo>
                    <a:pt x="8391" y="0"/>
                  </a:moveTo>
                  <a:cubicBezTo>
                    <a:pt x="8383" y="0"/>
                    <a:pt x="8376" y="5"/>
                    <a:pt x="8376" y="16"/>
                  </a:cubicBezTo>
                  <a:cubicBezTo>
                    <a:pt x="7815" y="1787"/>
                    <a:pt x="7023" y="3501"/>
                    <a:pt x="6029" y="5071"/>
                  </a:cubicBezTo>
                  <a:cubicBezTo>
                    <a:pt x="5050" y="6641"/>
                    <a:pt x="3854" y="8095"/>
                    <a:pt x="2501" y="9362"/>
                  </a:cubicBezTo>
                  <a:cubicBezTo>
                    <a:pt x="1723" y="10068"/>
                    <a:pt x="902" y="10730"/>
                    <a:pt x="24" y="11321"/>
                  </a:cubicBezTo>
                  <a:cubicBezTo>
                    <a:pt x="0" y="11333"/>
                    <a:pt x="15" y="11354"/>
                    <a:pt x="36" y="11354"/>
                  </a:cubicBezTo>
                  <a:cubicBezTo>
                    <a:pt x="42" y="11354"/>
                    <a:pt x="47" y="11352"/>
                    <a:pt x="53" y="11350"/>
                  </a:cubicBezTo>
                  <a:cubicBezTo>
                    <a:pt x="1593" y="10313"/>
                    <a:pt x="2990" y="9060"/>
                    <a:pt x="4214" y="7634"/>
                  </a:cubicBezTo>
                  <a:cubicBezTo>
                    <a:pt x="5424" y="6209"/>
                    <a:pt x="6447" y="4624"/>
                    <a:pt x="7253" y="2939"/>
                  </a:cubicBezTo>
                  <a:cubicBezTo>
                    <a:pt x="7714" y="2003"/>
                    <a:pt x="8103" y="1024"/>
                    <a:pt x="8420" y="30"/>
                  </a:cubicBezTo>
                  <a:cubicBezTo>
                    <a:pt x="8420" y="13"/>
                    <a:pt x="8403" y="0"/>
                    <a:pt x="83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40"/>
            <p:cNvSpPr/>
            <p:nvPr/>
          </p:nvSpPr>
          <p:spPr>
            <a:xfrm>
              <a:off x="4692625" y="2971575"/>
              <a:ext cx="204550" cy="285000"/>
            </a:xfrm>
            <a:custGeom>
              <a:avLst/>
              <a:gdLst/>
              <a:ahLst/>
              <a:cxnLst/>
              <a:rect l="l" t="t" r="r" b="b"/>
              <a:pathLst>
                <a:path w="8182" h="11400" extrusionOk="0">
                  <a:moveTo>
                    <a:pt x="8154" y="1"/>
                  </a:moveTo>
                  <a:cubicBezTo>
                    <a:pt x="8144" y="1"/>
                    <a:pt x="8135" y="6"/>
                    <a:pt x="8129" y="17"/>
                  </a:cubicBezTo>
                  <a:cubicBezTo>
                    <a:pt x="7812" y="881"/>
                    <a:pt x="7481" y="1745"/>
                    <a:pt x="7078" y="2566"/>
                  </a:cubicBezTo>
                  <a:cubicBezTo>
                    <a:pt x="6660" y="3401"/>
                    <a:pt x="6156" y="4150"/>
                    <a:pt x="5537" y="4841"/>
                  </a:cubicBezTo>
                  <a:cubicBezTo>
                    <a:pt x="4918" y="5532"/>
                    <a:pt x="4241" y="6137"/>
                    <a:pt x="3607" y="6800"/>
                  </a:cubicBezTo>
                  <a:cubicBezTo>
                    <a:pt x="2974" y="7462"/>
                    <a:pt x="2369" y="8139"/>
                    <a:pt x="1793" y="8859"/>
                  </a:cubicBezTo>
                  <a:cubicBezTo>
                    <a:pt x="1159" y="9665"/>
                    <a:pt x="554" y="10501"/>
                    <a:pt x="21" y="11365"/>
                  </a:cubicBezTo>
                  <a:cubicBezTo>
                    <a:pt x="0" y="11386"/>
                    <a:pt x="18" y="11399"/>
                    <a:pt x="34" y="11399"/>
                  </a:cubicBezTo>
                  <a:cubicBezTo>
                    <a:pt x="40" y="11399"/>
                    <a:pt x="46" y="11397"/>
                    <a:pt x="50" y="11394"/>
                  </a:cubicBezTo>
                  <a:cubicBezTo>
                    <a:pt x="1044" y="9809"/>
                    <a:pt x="2196" y="8340"/>
                    <a:pt x="3478" y="6987"/>
                  </a:cubicBezTo>
                  <a:cubicBezTo>
                    <a:pt x="4126" y="6324"/>
                    <a:pt x="4803" y="5705"/>
                    <a:pt x="5436" y="5028"/>
                  </a:cubicBezTo>
                  <a:cubicBezTo>
                    <a:pt x="6041" y="4366"/>
                    <a:pt x="6559" y="3631"/>
                    <a:pt x="6977" y="2839"/>
                  </a:cubicBezTo>
                  <a:cubicBezTo>
                    <a:pt x="7452" y="1932"/>
                    <a:pt x="7812" y="981"/>
                    <a:pt x="8172" y="31"/>
                  </a:cubicBezTo>
                  <a:cubicBezTo>
                    <a:pt x="8181" y="13"/>
                    <a:pt x="8168" y="1"/>
                    <a:pt x="81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40"/>
            <p:cNvSpPr/>
            <p:nvPr/>
          </p:nvSpPr>
          <p:spPr>
            <a:xfrm>
              <a:off x="4492700" y="2749775"/>
              <a:ext cx="174900" cy="445625"/>
            </a:xfrm>
            <a:custGeom>
              <a:avLst/>
              <a:gdLst/>
              <a:ahLst/>
              <a:cxnLst/>
              <a:rect l="l" t="t" r="r" b="b"/>
              <a:pathLst>
                <a:path w="6996" h="17825" extrusionOk="0">
                  <a:moveTo>
                    <a:pt x="29" y="0"/>
                  </a:moveTo>
                  <a:cubicBezTo>
                    <a:pt x="8" y="0"/>
                    <a:pt x="1" y="34"/>
                    <a:pt x="26" y="46"/>
                  </a:cubicBezTo>
                  <a:cubicBezTo>
                    <a:pt x="2258" y="795"/>
                    <a:pt x="3871" y="2710"/>
                    <a:pt x="4807" y="4799"/>
                  </a:cubicBezTo>
                  <a:cubicBezTo>
                    <a:pt x="5354" y="6037"/>
                    <a:pt x="5700" y="7348"/>
                    <a:pt x="5930" y="8673"/>
                  </a:cubicBezTo>
                  <a:cubicBezTo>
                    <a:pt x="6189" y="10069"/>
                    <a:pt x="6348" y="11481"/>
                    <a:pt x="6521" y="12892"/>
                  </a:cubicBezTo>
                  <a:cubicBezTo>
                    <a:pt x="6722" y="14534"/>
                    <a:pt x="6895" y="16161"/>
                    <a:pt x="6953" y="17803"/>
                  </a:cubicBezTo>
                  <a:cubicBezTo>
                    <a:pt x="6953" y="17817"/>
                    <a:pt x="6963" y="17825"/>
                    <a:pt x="6974" y="17825"/>
                  </a:cubicBezTo>
                  <a:cubicBezTo>
                    <a:pt x="6985" y="17825"/>
                    <a:pt x="6996" y="17817"/>
                    <a:pt x="6996" y="17803"/>
                  </a:cubicBezTo>
                  <a:cubicBezTo>
                    <a:pt x="6953" y="16320"/>
                    <a:pt x="6809" y="14836"/>
                    <a:pt x="6621" y="13353"/>
                  </a:cubicBezTo>
                  <a:cubicBezTo>
                    <a:pt x="6449" y="11927"/>
                    <a:pt x="6290" y="10502"/>
                    <a:pt x="6060" y="9090"/>
                  </a:cubicBezTo>
                  <a:cubicBezTo>
                    <a:pt x="5829" y="7736"/>
                    <a:pt x="5513" y="6397"/>
                    <a:pt x="4994" y="5130"/>
                  </a:cubicBezTo>
                  <a:cubicBezTo>
                    <a:pt x="4548" y="4035"/>
                    <a:pt x="3943" y="3013"/>
                    <a:pt x="3151" y="2134"/>
                  </a:cubicBezTo>
                  <a:cubicBezTo>
                    <a:pt x="2402" y="1285"/>
                    <a:pt x="1495" y="579"/>
                    <a:pt x="443" y="147"/>
                  </a:cubicBezTo>
                  <a:cubicBezTo>
                    <a:pt x="314" y="104"/>
                    <a:pt x="170" y="46"/>
                    <a:pt x="40" y="3"/>
                  </a:cubicBezTo>
                  <a:cubicBezTo>
                    <a:pt x="36" y="1"/>
                    <a:pt x="32" y="0"/>
                    <a:pt x="2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40"/>
            <p:cNvSpPr/>
            <p:nvPr/>
          </p:nvSpPr>
          <p:spPr>
            <a:xfrm>
              <a:off x="4495925" y="2751025"/>
              <a:ext cx="169100" cy="442850"/>
            </a:xfrm>
            <a:custGeom>
              <a:avLst/>
              <a:gdLst/>
              <a:ahLst/>
              <a:cxnLst/>
              <a:rect l="l" t="t" r="r" b="b"/>
              <a:pathLst>
                <a:path w="6764" h="17714" extrusionOk="0">
                  <a:moveTo>
                    <a:pt x="35" y="1"/>
                  </a:moveTo>
                  <a:cubicBezTo>
                    <a:pt x="15" y="1"/>
                    <a:pt x="1" y="29"/>
                    <a:pt x="12" y="39"/>
                  </a:cubicBezTo>
                  <a:cubicBezTo>
                    <a:pt x="1841" y="1609"/>
                    <a:pt x="3094" y="3827"/>
                    <a:pt x="3670" y="6160"/>
                  </a:cubicBezTo>
                  <a:cubicBezTo>
                    <a:pt x="3987" y="7499"/>
                    <a:pt x="4030" y="8867"/>
                    <a:pt x="4116" y="10235"/>
                  </a:cubicBezTo>
                  <a:cubicBezTo>
                    <a:pt x="4188" y="11560"/>
                    <a:pt x="4332" y="12857"/>
                    <a:pt x="4750" y="14124"/>
                  </a:cubicBezTo>
                  <a:cubicBezTo>
                    <a:pt x="5196" y="15420"/>
                    <a:pt x="5859" y="16644"/>
                    <a:pt x="6723" y="17710"/>
                  </a:cubicBezTo>
                  <a:cubicBezTo>
                    <a:pt x="6726" y="17712"/>
                    <a:pt x="6729" y="17714"/>
                    <a:pt x="6732" y="17714"/>
                  </a:cubicBezTo>
                  <a:cubicBezTo>
                    <a:pt x="6747" y="17714"/>
                    <a:pt x="6763" y="17693"/>
                    <a:pt x="6752" y="17681"/>
                  </a:cubicBezTo>
                  <a:cubicBezTo>
                    <a:pt x="5945" y="16687"/>
                    <a:pt x="5311" y="15564"/>
                    <a:pt x="4879" y="14369"/>
                  </a:cubicBezTo>
                  <a:cubicBezTo>
                    <a:pt x="4678" y="13793"/>
                    <a:pt x="4519" y="13202"/>
                    <a:pt x="4404" y="12597"/>
                  </a:cubicBezTo>
                  <a:cubicBezTo>
                    <a:pt x="4275" y="11892"/>
                    <a:pt x="4217" y="11172"/>
                    <a:pt x="4174" y="10452"/>
                  </a:cubicBezTo>
                  <a:cubicBezTo>
                    <a:pt x="4087" y="9098"/>
                    <a:pt x="4059" y="7730"/>
                    <a:pt x="3771" y="6405"/>
                  </a:cubicBezTo>
                  <a:cubicBezTo>
                    <a:pt x="3511" y="5238"/>
                    <a:pt x="3079" y="4129"/>
                    <a:pt x="2518" y="3093"/>
                  </a:cubicBezTo>
                  <a:cubicBezTo>
                    <a:pt x="1870" y="1926"/>
                    <a:pt x="1049" y="875"/>
                    <a:pt x="55" y="11"/>
                  </a:cubicBezTo>
                  <a:cubicBezTo>
                    <a:pt x="48" y="4"/>
                    <a:pt x="41" y="1"/>
                    <a:pt x="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40"/>
            <p:cNvSpPr/>
            <p:nvPr/>
          </p:nvSpPr>
          <p:spPr>
            <a:xfrm>
              <a:off x="4494875" y="2750600"/>
              <a:ext cx="93050" cy="394150"/>
            </a:xfrm>
            <a:custGeom>
              <a:avLst/>
              <a:gdLst/>
              <a:ahLst/>
              <a:cxnLst/>
              <a:rect l="l" t="t" r="r" b="b"/>
              <a:pathLst>
                <a:path w="3722" h="15766" extrusionOk="0">
                  <a:moveTo>
                    <a:pt x="35" y="1"/>
                  </a:moveTo>
                  <a:cubicBezTo>
                    <a:pt x="18" y="1"/>
                    <a:pt x="1" y="18"/>
                    <a:pt x="11" y="28"/>
                  </a:cubicBezTo>
                  <a:cubicBezTo>
                    <a:pt x="1177" y="1698"/>
                    <a:pt x="1624" y="3772"/>
                    <a:pt x="1825" y="5774"/>
                  </a:cubicBezTo>
                  <a:cubicBezTo>
                    <a:pt x="2056" y="8006"/>
                    <a:pt x="1984" y="10296"/>
                    <a:pt x="2444" y="12499"/>
                  </a:cubicBezTo>
                  <a:cubicBezTo>
                    <a:pt x="2689" y="13637"/>
                    <a:pt x="3064" y="14760"/>
                    <a:pt x="3669" y="15754"/>
                  </a:cubicBezTo>
                  <a:cubicBezTo>
                    <a:pt x="3673" y="15762"/>
                    <a:pt x="3679" y="15766"/>
                    <a:pt x="3686" y="15766"/>
                  </a:cubicBezTo>
                  <a:cubicBezTo>
                    <a:pt x="3703" y="15766"/>
                    <a:pt x="3722" y="15745"/>
                    <a:pt x="3712" y="15725"/>
                  </a:cubicBezTo>
                  <a:cubicBezTo>
                    <a:pt x="2574" y="13867"/>
                    <a:pt x="2272" y="11649"/>
                    <a:pt x="2113" y="9518"/>
                  </a:cubicBezTo>
                  <a:cubicBezTo>
                    <a:pt x="1969" y="7329"/>
                    <a:pt x="1969" y="5126"/>
                    <a:pt x="1379" y="2994"/>
                  </a:cubicBezTo>
                  <a:cubicBezTo>
                    <a:pt x="1091" y="1943"/>
                    <a:pt x="673" y="906"/>
                    <a:pt x="54" y="13"/>
                  </a:cubicBezTo>
                  <a:cubicBezTo>
                    <a:pt x="49" y="4"/>
                    <a:pt x="42" y="1"/>
                    <a:pt x="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40"/>
            <p:cNvSpPr/>
            <p:nvPr/>
          </p:nvSpPr>
          <p:spPr>
            <a:xfrm>
              <a:off x="4434025" y="2868925"/>
              <a:ext cx="94825" cy="114625"/>
            </a:xfrm>
            <a:custGeom>
              <a:avLst/>
              <a:gdLst/>
              <a:ahLst/>
              <a:cxnLst/>
              <a:rect l="l" t="t" r="r" b="b"/>
              <a:pathLst>
                <a:path w="3793" h="4585" extrusionOk="0">
                  <a:moveTo>
                    <a:pt x="28" y="1"/>
                  </a:moveTo>
                  <a:cubicBezTo>
                    <a:pt x="8" y="1"/>
                    <a:pt x="0" y="35"/>
                    <a:pt x="25" y="47"/>
                  </a:cubicBezTo>
                  <a:cubicBezTo>
                    <a:pt x="1307" y="882"/>
                    <a:pt x="2401" y="2034"/>
                    <a:pt x="3165" y="3374"/>
                  </a:cubicBezTo>
                  <a:cubicBezTo>
                    <a:pt x="3381" y="3763"/>
                    <a:pt x="3568" y="4151"/>
                    <a:pt x="3741" y="4569"/>
                  </a:cubicBezTo>
                  <a:cubicBezTo>
                    <a:pt x="3746" y="4580"/>
                    <a:pt x="3756" y="4585"/>
                    <a:pt x="3765" y="4585"/>
                  </a:cubicBezTo>
                  <a:cubicBezTo>
                    <a:pt x="3780" y="4585"/>
                    <a:pt x="3793" y="4572"/>
                    <a:pt x="3784" y="4555"/>
                  </a:cubicBezTo>
                  <a:cubicBezTo>
                    <a:pt x="3193" y="3100"/>
                    <a:pt x="2272" y="1804"/>
                    <a:pt x="1077" y="782"/>
                  </a:cubicBezTo>
                  <a:cubicBezTo>
                    <a:pt x="745" y="508"/>
                    <a:pt x="400" y="234"/>
                    <a:pt x="40" y="4"/>
                  </a:cubicBezTo>
                  <a:cubicBezTo>
                    <a:pt x="36" y="2"/>
                    <a:pt x="32" y="1"/>
                    <a:pt x="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40"/>
            <p:cNvSpPr/>
            <p:nvPr/>
          </p:nvSpPr>
          <p:spPr>
            <a:xfrm>
              <a:off x="4433375" y="2869850"/>
              <a:ext cx="193450" cy="311050"/>
            </a:xfrm>
            <a:custGeom>
              <a:avLst/>
              <a:gdLst/>
              <a:ahLst/>
              <a:cxnLst/>
              <a:rect l="l" t="t" r="r" b="b"/>
              <a:pathLst>
                <a:path w="7738" h="12442" extrusionOk="0">
                  <a:moveTo>
                    <a:pt x="31" y="0"/>
                  </a:moveTo>
                  <a:cubicBezTo>
                    <a:pt x="12" y="0"/>
                    <a:pt x="1" y="28"/>
                    <a:pt x="22" y="39"/>
                  </a:cubicBezTo>
                  <a:cubicBezTo>
                    <a:pt x="1491" y="1364"/>
                    <a:pt x="2111" y="3337"/>
                    <a:pt x="2629" y="5194"/>
                  </a:cubicBezTo>
                  <a:cubicBezTo>
                    <a:pt x="2917" y="6188"/>
                    <a:pt x="3176" y="7196"/>
                    <a:pt x="3580" y="8161"/>
                  </a:cubicBezTo>
                  <a:cubicBezTo>
                    <a:pt x="3954" y="9068"/>
                    <a:pt x="4444" y="9904"/>
                    <a:pt x="5106" y="10624"/>
                  </a:cubicBezTo>
                  <a:cubicBezTo>
                    <a:pt x="5826" y="11401"/>
                    <a:pt x="6719" y="12021"/>
                    <a:pt x="7684" y="12438"/>
                  </a:cubicBezTo>
                  <a:cubicBezTo>
                    <a:pt x="7688" y="12440"/>
                    <a:pt x="7692" y="12441"/>
                    <a:pt x="7696" y="12441"/>
                  </a:cubicBezTo>
                  <a:cubicBezTo>
                    <a:pt x="7720" y="12441"/>
                    <a:pt x="7737" y="12407"/>
                    <a:pt x="7713" y="12395"/>
                  </a:cubicBezTo>
                  <a:cubicBezTo>
                    <a:pt x="6820" y="12021"/>
                    <a:pt x="6013" y="11488"/>
                    <a:pt x="5336" y="10797"/>
                  </a:cubicBezTo>
                  <a:cubicBezTo>
                    <a:pt x="4631" y="10091"/>
                    <a:pt x="4098" y="9256"/>
                    <a:pt x="3695" y="8348"/>
                  </a:cubicBezTo>
                  <a:cubicBezTo>
                    <a:pt x="2888" y="6491"/>
                    <a:pt x="2615" y="4460"/>
                    <a:pt x="1823" y="2617"/>
                  </a:cubicBezTo>
                  <a:cubicBezTo>
                    <a:pt x="1405" y="1637"/>
                    <a:pt x="843" y="716"/>
                    <a:pt x="51" y="10"/>
                  </a:cubicBezTo>
                  <a:cubicBezTo>
                    <a:pt x="44" y="3"/>
                    <a:pt x="37" y="0"/>
                    <a:pt x="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40"/>
            <p:cNvSpPr/>
            <p:nvPr/>
          </p:nvSpPr>
          <p:spPr>
            <a:xfrm>
              <a:off x="4721600" y="2741550"/>
              <a:ext cx="1450" cy="1125"/>
            </a:xfrm>
            <a:custGeom>
              <a:avLst/>
              <a:gdLst/>
              <a:ahLst/>
              <a:cxnLst/>
              <a:rect l="l" t="t" r="r" b="b"/>
              <a:pathLst>
                <a:path w="58" h="45" extrusionOk="0">
                  <a:moveTo>
                    <a:pt x="29" y="1"/>
                  </a:moveTo>
                  <a:cubicBezTo>
                    <a:pt x="0" y="1"/>
                    <a:pt x="0" y="44"/>
                    <a:pt x="29" y="44"/>
                  </a:cubicBezTo>
                  <a:cubicBezTo>
                    <a:pt x="58" y="44"/>
                    <a:pt x="58" y="1"/>
                    <a:pt x="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40"/>
            <p:cNvSpPr/>
            <p:nvPr/>
          </p:nvSpPr>
          <p:spPr>
            <a:xfrm>
              <a:off x="4665850" y="2741175"/>
              <a:ext cx="63325" cy="454150"/>
            </a:xfrm>
            <a:custGeom>
              <a:avLst/>
              <a:gdLst/>
              <a:ahLst/>
              <a:cxnLst/>
              <a:rect l="l" t="t" r="r" b="b"/>
              <a:pathLst>
                <a:path w="2533" h="18166" extrusionOk="0">
                  <a:moveTo>
                    <a:pt x="2326" y="0"/>
                  </a:moveTo>
                  <a:cubicBezTo>
                    <a:pt x="2317" y="0"/>
                    <a:pt x="2308" y="5"/>
                    <a:pt x="2302" y="16"/>
                  </a:cubicBezTo>
                  <a:cubicBezTo>
                    <a:pt x="1884" y="1154"/>
                    <a:pt x="1697" y="2378"/>
                    <a:pt x="1654" y="3587"/>
                  </a:cubicBezTo>
                  <a:cubicBezTo>
                    <a:pt x="1596" y="4840"/>
                    <a:pt x="1712" y="6093"/>
                    <a:pt x="1856" y="7346"/>
                  </a:cubicBezTo>
                  <a:cubicBezTo>
                    <a:pt x="2158" y="9852"/>
                    <a:pt x="2532" y="12430"/>
                    <a:pt x="1841" y="14892"/>
                  </a:cubicBezTo>
                  <a:cubicBezTo>
                    <a:pt x="1510" y="16102"/>
                    <a:pt x="920" y="17240"/>
                    <a:pt x="12" y="18118"/>
                  </a:cubicBezTo>
                  <a:cubicBezTo>
                    <a:pt x="0" y="18142"/>
                    <a:pt x="18" y="18165"/>
                    <a:pt x="32" y="18165"/>
                  </a:cubicBezTo>
                  <a:cubicBezTo>
                    <a:pt x="35" y="18165"/>
                    <a:pt x="38" y="18164"/>
                    <a:pt x="41" y="18161"/>
                  </a:cubicBezTo>
                  <a:cubicBezTo>
                    <a:pt x="1654" y="16592"/>
                    <a:pt x="2230" y="14273"/>
                    <a:pt x="2273" y="12098"/>
                  </a:cubicBezTo>
                  <a:cubicBezTo>
                    <a:pt x="2331" y="9434"/>
                    <a:pt x="1654" y="6813"/>
                    <a:pt x="1683" y="4149"/>
                  </a:cubicBezTo>
                  <a:cubicBezTo>
                    <a:pt x="1683" y="2752"/>
                    <a:pt x="1870" y="1341"/>
                    <a:pt x="2345" y="30"/>
                  </a:cubicBezTo>
                  <a:cubicBezTo>
                    <a:pt x="2354" y="12"/>
                    <a:pt x="2341" y="0"/>
                    <a:pt x="23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40"/>
            <p:cNvSpPr/>
            <p:nvPr/>
          </p:nvSpPr>
          <p:spPr>
            <a:xfrm>
              <a:off x="4668800" y="2741100"/>
              <a:ext cx="54550" cy="454875"/>
            </a:xfrm>
            <a:custGeom>
              <a:avLst/>
              <a:gdLst/>
              <a:ahLst/>
              <a:cxnLst/>
              <a:rect l="l" t="t" r="r" b="b"/>
              <a:pathLst>
                <a:path w="2182" h="18195" extrusionOk="0">
                  <a:moveTo>
                    <a:pt x="2150" y="1"/>
                  </a:moveTo>
                  <a:cubicBezTo>
                    <a:pt x="2147" y="1"/>
                    <a:pt x="2143" y="2"/>
                    <a:pt x="2141" y="4"/>
                  </a:cubicBezTo>
                  <a:cubicBezTo>
                    <a:pt x="542" y="1574"/>
                    <a:pt x="254" y="3950"/>
                    <a:pt x="384" y="6067"/>
                  </a:cubicBezTo>
                  <a:cubicBezTo>
                    <a:pt x="470" y="7392"/>
                    <a:pt x="715" y="8717"/>
                    <a:pt x="845" y="10042"/>
                  </a:cubicBezTo>
                  <a:cubicBezTo>
                    <a:pt x="960" y="11309"/>
                    <a:pt x="960" y="12605"/>
                    <a:pt x="845" y="13873"/>
                  </a:cubicBezTo>
                  <a:cubicBezTo>
                    <a:pt x="715" y="15327"/>
                    <a:pt x="441" y="16767"/>
                    <a:pt x="9" y="18164"/>
                  </a:cubicBezTo>
                  <a:cubicBezTo>
                    <a:pt x="1" y="18182"/>
                    <a:pt x="14" y="18194"/>
                    <a:pt x="28" y="18194"/>
                  </a:cubicBezTo>
                  <a:cubicBezTo>
                    <a:pt x="37" y="18194"/>
                    <a:pt x="47" y="18190"/>
                    <a:pt x="53" y="18179"/>
                  </a:cubicBezTo>
                  <a:cubicBezTo>
                    <a:pt x="802" y="15745"/>
                    <a:pt x="1104" y="13182"/>
                    <a:pt x="931" y="10647"/>
                  </a:cubicBezTo>
                  <a:cubicBezTo>
                    <a:pt x="773" y="8170"/>
                    <a:pt x="81" y="5678"/>
                    <a:pt x="571" y="3216"/>
                  </a:cubicBezTo>
                  <a:cubicBezTo>
                    <a:pt x="802" y="2035"/>
                    <a:pt x="1306" y="897"/>
                    <a:pt x="2170" y="48"/>
                  </a:cubicBezTo>
                  <a:cubicBezTo>
                    <a:pt x="2181" y="24"/>
                    <a:pt x="2164" y="1"/>
                    <a:pt x="21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40"/>
            <p:cNvSpPr/>
            <p:nvPr/>
          </p:nvSpPr>
          <p:spPr>
            <a:xfrm>
              <a:off x="4645975" y="2745225"/>
              <a:ext cx="68950" cy="152800"/>
            </a:xfrm>
            <a:custGeom>
              <a:avLst/>
              <a:gdLst/>
              <a:ahLst/>
              <a:cxnLst/>
              <a:rect l="l" t="t" r="r" b="b"/>
              <a:pathLst>
                <a:path w="2758" h="6112" extrusionOk="0">
                  <a:moveTo>
                    <a:pt x="2726" y="0"/>
                  </a:moveTo>
                  <a:cubicBezTo>
                    <a:pt x="2719" y="0"/>
                    <a:pt x="2712" y="4"/>
                    <a:pt x="2708" y="12"/>
                  </a:cubicBezTo>
                  <a:cubicBezTo>
                    <a:pt x="1369" y="1193"/>
                    <a:pt x="447" y="2835"/>
                    <a:pt x="130" y="4592"/>
                  </a:cubicBezTo>
                  <a:cubicBezTo>
                    <a:pt x="44" y="5081"/>
                    <a:pt x="1" y="5585"/>
                    <a:pt x="1" y="6090"/>
                  </a:cubicBezTo>
                  <a:cubicBezTo>
                    <a:pt x="1" y="6104"/>
                    <a:pt x="12" y="6111"/>
                    <a:pt x="22" y="6111"/>
                  </a:cubicBezTo>
                  <a:cubicBezTo>
                    <a:pt x="33" y="6111"/>
                    <a:pt x="44" y="6104"/>
                    <a:pt x="44" y="6090"/>
                  </a:cubicBezTo>
                  <a:cubicBezTo>
                    <a:pt x="30" y="4318"/>
                    <a:pt x="620" y="2547"/>
                    <a:pt x="1715" y="1136"/>
                  </a:cubicBezTo>
                  <a:cubicBezTo>
                    <a:pt x="2017" y="732"/>
                    <a:pt x="2363" y="372"/>
                    <a:pt x="2737" y="41"/>
                  </a:cubicBezTo>
                  <a:cubicBezTo>
                    <a:pt x="2757" y="21"/>
                    <a:pt x="2742" y="0"/>
                    <a:pt x="27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40"/>
            <p:cNvSpPr/>
            <p:nvPr/>
          </p:nvSpPr>
          <p:spPr>
            <a:xfrm>
              <a:off x="4702600" y="2868625"/>
              <a:ext cx="70725" cy="296650"/>
            </a:xfrm>
            <a:custGeom>
              <a:avLst/>
              <a:gdLst/>
              <a:ahLst/>
              <a:cxnLst/>
              <a:rect l="l" t="t" r="r" b="b"/>
              <a:pathLst>
                <a:path w="2829" h="11866" extrusionOk="0">
                  <a:moveTo>
                    <a:pt x="2800" y="0"/>
                  </a:moveTo>
                  <a:cubicBezTo>
                    <a:pt x="2791" y="0"/>
                    <a:pt x="2782" y="5"/>
                    <a:pt x="2776" y="16"/>
                  </a:cubicBezTo>
                  <a:cubicBezTo>
                    <a:pt x="2085" y="1413"/>
                    <a:pt x="1898" y="2982"/>
                    <a:pt x="1797" y="4523"/>
                  </a:cubicBezTo>
                  <a:cubicBezTo>
                    <a:pt x="1739" y="5359"/>
                    <a:pt x="1696" y="6194"/>
                    <a:pt x="1581" y="7029"/>
                  </a:cubicBezTo>
                  <a:cubicBezTo>
                    <a:pt x="1480" y="7836"/>
                    <a:pt x="1307" y="8613"/>
                    <a:pt x="1062" y="9377"/>
                  </a:cubicBezTo>
                  <a:cubicBezTo>
                    <a:pt x="803" y="10226"/>
                    <a:pt x="443" y="11047"/>
                    <a:pt x="11" y="11825"/>
                  </a:cubicBezTo>
                  <a:cubicBezTo>
                    <a:pt x="1" y="11845"/>
                    <a:pt x="12" y="11866"/>
                    <a:pt x="25" y="11866"/>
                  </a:cubicBezTo>
                  <a:cubicBezTo>
                    <a:pt x="30" y="11866"/>
                    <a:pt x="36" y="11862"/>
                    <a:pt x="40" y="11854"/>
                  </a:cubicBezTo>
                  <a:cubicBezTo>
                    <a:pt x="803" y="10500"/>
                    <a:pt x="1322" y="9017"/>
                    <a:pt x="1566" y="7490"/>
                  </a:cubicBezTo>
                  <a:cubicBezTo>
                    <a:pt x="1826" y="5863"/>
                    <a:pt x="1783" y="4207"/>
                    <a:pt x="2042" y="2579"/>
                  </a:cubicBezTo>
                  <a:cubicBezTo>
                    <a:pt x="2186" y="1701"/>
                    <a:pt x="2416" y="837"/>
                    <a:pt x="2819" y="30"/>
                  </a:cubicBezTo>
                  <a:cubicBezTo>
                    <a:pt x="2828" y="12"/>
                    <a:pt x="2815" y="0"/>
                    <a:pt x="28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40"/>
            <p:cNvSpPr/>
            <p:nvPr/>
          </p:nvSpPr>
          <p:spPr>
            <a:xfrm>
              <a:off x="4730225" y="2867425"/>
              <a:ext cx="34850" cy="109075"/>
            </a:xfrm>
            <a:custGeom>
              <a:avLst/>
              <a:gdLst/>
              <a:ahLst/>
              <a:cxnLst/>
              <a:rect l="l" t="t" r="r" b="b"/>
              <a:pathLst>
                <a:path w="1394" h="4363" extrusionOk="0">
                  <a:moveTo>
                    <a:pt x="1356" y="1"/>
                  </a:moveTo>
                  <a:cubicBezTo>
                    <a:pt x="1350" y="1"/>
                    <a:pt x="1344" y="2"/>
                    <a:pt x="1340" y="6"/>
                  </a:cubicBezTo>
                  <a:cubicBezTo>
                    <a:pt x="620" y="957"/>
                    <a:pt x="188" y="2138"/>
                    <a:pt x="101" y="3319"/>
                  </a:cubicBezTo>
                  <a:cubicBezTo>
                    <a:pt x="87" y="3664"/>
                    <a:pt x="87" y="3995"/>
                    <a:pt x="116" y="4341"/>
                  </a:cubicBezTo>
                  <a:cubicBezTo>
                    <a:pt x="123" y="4355"/>
                    <a:pt x="137" y="4363"/>
                    <a:pt x="150" y="4363"/>
                  </a:cubicBezTo>
                  <a:cubicBezTo>
                    <a:pt x="163" y="4363"/>
                    <a:pt x="173" y="4355"/>
                    <a:pt x="173" y="4341"/>
                  </a:cubicBezTo>
                  <a:cubicBezTo>
                    <a:pt x="1" y="2829"/>
                    <a:pt x="461" y="1230"/>
                    <a:pt x="1383" y="35"/>
                  </a:cubicBezTo>
                  <a:cubicBezTo>
                    <a:pt x="1394" y="14"/>
                    <a:pt x="1373" y="1"/>
                    <a:pt x="13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2" name="Google Shape;912;p40"/>
          <p:cNvGrpSpPr/>
          <p:nvPr/>
        </p:nvGrpSpPr>
        <p:grpSpPr>
          <a:xfrm rot="5582478">
            <a:off x="3868617" y="-474792"/>
            <a:ext cx="994231" cy="1859403"/>
            <a:chOff x="791475" y="1649800"/>
            <a:chExt cx="531750" cy="994475"/>
          </a:xfrm>
        </p:grpSpPr>
        <p:sp>
          <p:nvSpPr>
            <p:cNvPr id="913" name="Google Shape;913;p40"/>
            <p:cNvSpPr/>
            <p:nvPr/>
          </p:nvSpPr>
          <p:spPr>
            <a:xfrm>
              <a:off x="791475" y="2050975"/>
              <a:ext cx="364650" cy="593300"/>
            </a:xfrm>
            <a:custGeom>
              <a:avLst/>
              <a:gdLst/>
              <a:ahLst/>
              <a:cxnLst/>
              <a:rect l="l" t="t" r="r" b="b"/>
              <a:pathLst>
                <a:path w="14586" h="23732" extrusionOk="0">
                  <a:moveTo>
                    <a:pt x="14473" y="1"/>
                  </a:moveTo>
                  <a:cubicBezTo>
                    <a:pt x="14447" y="1"/>
                    <a:pt x="14420" y="14"/>
                    <a:pt x="14402" y="46"/>
                  </a:cubicBezTo>
                  <a:cubicBezTo>
                    <a:pt x="13466" y="1644"/>
                    <a:pt x="12271" y="3099"/>
                    <a:pt x="11003" y="4438"/>
                  </a:cubicBezTo>
                  <a:cubicBezTo>
                    <a:pt x="9722" y="5777"/>
                    <a:pt x="8353" y="7030"/>
                    <a:pt x="7029" y="8326"/>
                  </a:cubicBezTo>
                  <a:cubicBezTo>
                    <a:pt x="5718" y="9608"/>
                    <a:pt x="4436" y="10933"/>
                    <a:pt x="3327" y="12387"/>
                  </a:cubicBezTo>
                  <a:cubicBezTo>
                    <a:pt x="2190" y="13885"/>
                    <a:pt x="1254" y="15541"/>
                    <a:pt x="706" y="17341"/>
                  </a:cubicBezTo>
                  <a:cubicBezTo>
                    <a:pt x="159" y="19156"/>
                    <a:pt x="1" y="21129"/>
                    <a:pt x="490" y="22972"/>
                  </a:cubicBezTo>
                  <a:cubicBezTo>
                    <a:pt x="548" y="23203"/>
                    <a:pt x="620" y="23433"/>
                    <a:pt x="706" y="23663"/>
                  </a:cubicBezTo>
                  <a:cubicBezTo>
                    <a:pt x="724" y="23711"/>
                    <a:pt x="764" y="23731"/>
                    <a:pt x="801" y="23731"/>
                  </a:cubicBezTo>
                  <a:cubicBezTo>
                    <a:pt x="855" y="23731"/>
                    <a:pt x="905" y="23688"/>
                    <a:pt x="879" y="23620"/>
                  </a:cubicBezTo>
                  <a:cubicBezTo>
                    <a:pt x="231" y="21791"/>
                    <a:pt x="260" y="19804"/>
                    <a:pt x="721" y="17946"/>
                  </a:cubicBezTo>
                  <a:cubicBezTo>
                    <a:pt x="1182" y="16117"/>
                    <a:pt x="2060" y="14432"/>
                    <a:pt x="3155" y="12920"/>
                  </a:cubicBezTo>
                  <a:cubicBezTo>
                    <a:pt x="4235" y="11422"/>
                    <a:pt x="5488" y="10083"/>
                    <a:pt x="6798" y="8801"/>
                  </a:cubicBezTo>
                  <a:cubicBezTo>
                    <a:pt x="8109" y="7520"/>
                    <a:pt x="9462" y="6267"/>
                    <a:pt x="10744" y="4956"/>
                  </a:cubicBezTo>
                  <a:cubicBezTo>
                    <a:pt x="12026" y="3646"/>
                    <a:pt x="13221" y="2263"/>
                    <a:pt x="14200" y="722"/>
                  </a:cubicBezTo>
                  <a:cubicBezTo>
                    <a:pt x="14316" y="521"/>
                    <a:pt x="14431" y="334"/>
                    <a:pt x="14546" y="132"/>
                  </a:cubicBezTo>
                  <a:cubicBezTo>
                    <a:pt x="14585" y="63"/>
                    <a:pt x="14530" y="1"/>
                    <a:pt x="144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40"/>
            <p:cNvSpPr/>
            <p:nvPr/>
          </p:nvSpPr>
          <p:spPr>
            <a:xfrm>
              <a:off x="1188875" y="1742150"/>
              <a:ext cx="19900" cy="106550"/>
            </a:xfrm>
            <a:custGeom>
              <a:avLst/>
              <a:gdLst/>
              <a:ahLst/>
              <a:cxnLst/>
              <a:rect l="l" t="t" r="r" b="b"/>
              <a:pathLst>
                <a:path w="796" h="4262" extrusionOk="0">
                  <a:moveTo>
                    <a:pt x="113" y="0"/>
                  </a:moveTo>
                  <a:cubicBezTo>
                    <a:pt x="59" y="0"/>
                    <a:pt x="1" y="44"/>
                    <a:pt x="18" y="114"/>
                  </a:cubicBezTo>
                  <a:cubicBezTo>
                    <a:pt x="393" y="1425"/>
                    <a:pt x="580" y="2807"/>
                    <a:pt x="609" y="4175"/>
                  </a:cubicBezTo>
                  <a:cubicBezTo>
                    <a:pt x="609" y="4233"/>
                    <a:pt x="655" y="4262"/>
                    <a:pt x="702" y="4262"/>
                  </a:cubicBezTo>
                  <a:cubicBezTo>
                    <a:pt x="749" y="4262"/>
                    <a:pt x="796" y="4233"/>
                    <a:pt x="796" y="4175"/>
                  </a:cubicBezTo>
                  <a:cubicBezTo>
                    <a:pt x="767" y="2779"/>
                    <a:pt x="565" y="1396"/>
                    <a:pt x="191" y="57"/>
                  </a:cubicBezTo>
                  <a:cubicBezTo>
                    <a:pt x="180" y="18"/>
                    <a:pt x="147" y="0"/>
                    <a:pt x="1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40"/>
            <p:cNvSpPr/>
            <p:nvPr/>
          </p:nvSpPr>
          <p:spPr>
            <a:xfrm>
              <a:off x="797025" y="2072725"/>
              <a:ext cx="525950" cy="464350"/>
            </a:xfrm>
            <a:custGeom>
              <a:avLst/>
              <a:gdLst/>
              <a:ahLst/>
              <a:cxnLst/>
              <a:rect l="l" t="t" r="r" b="b"/>
              <a:pathLst>
                <a:path w="21038" h="18574" extrusionOk="0">
                  <a:moveTo>
                    <a:pt x="20932" y="1"/>
                  </a:moveTo>
                  <a:cubicBezTo>
                    <a:pt x="20896" y="1"/>
                    <a:pt x="20860" y="21"/>
                    <a:pt x="20848" y="68"/>
                  </a:cubicBezTo>
                  <a:cubicBezTo>
                    <a:pt x="20387" y="1782"/>
                    <a:pt x="19681" y="3424"/>
                    <a:pt x="18760" y="4950"/>
                  </a:cubicBezTo>
                  <a:cubicBezTo>
                    <a:pt x="17838" y="6477"/>
                    <a:pt x="16700" y="7888"/>
                    <a:pt x="15375" y="9084"/>
                  </a:cubicBezTo>
                  <a:cubicBezTo>
                    <a:pt x="13950" y="10380"/>
                    <a:pt x="12279" y="11359"/>
                    <a:pt x="10565" y="12209"/>
                  </a:cubicBezTo>
                  <a:cubicBezTo>
                    <a:pt x="8765" y="13087"/>
                    <a:pt x="6907" y="13822"/>
                    <a:pt x="5136" y="14743"/>
                  </a:cubicBezTo>
                  <a:cubicBezTo>
                    <a:pt x="3480" y="15593"/>
                    <a:pt x="1881" y="16615"/>
                    <a:pt x="542" y="17926"/>
                  </a:cubicBezTo>
                  <a:cubicBezTo>
                    <a:pt x="384" y="18084"/>
                    <a:pt x="225" y="18243"/>
                    <a:pt x="67" y="18416"/>
                  </a:cubicBezTo>
                  <a:cubicBezTo>
                    <a:pt x="0" y="18482"/>
                    <a:pt x="61" y="18574"/>
                    <a:pt x="132" y="18574"/>
                  </a:cubicBezTo>
                  <a:cubicBezTo>
                    <a:pt x="154" y="18574"/>
                    <a:pt x="176" y="18565"/>
                    <a:pt x="196" y="18545"/>
                  </a:cubicBezTo>
                  <a:cubicBezTo>
                    <a:pt x="1478" y="17148"/>
                    <a:pt x="3048" y="16068"/>
                    <a:pt x="4718" y="15161"/>
                  </a:cubicBezTo>
                  <a:cubicBezTo>
                    <a:pt x="6461" y="14210"/>
                    <a:pt x="8319" y="13476"/>
                    <a:pt x="10119" y="12612"/>
                  </a:cubicBezTo>
                  <a:cubicBezTo>
                    <a:pt x="11876" y="11777"/>
                    <a:pt x="13590" y="10841"/>
                    <a:pt x="15087" y="9573"/>
                  </a:cubicBezTo>
                  <a:cubicBezTo>
                    <a:pt x="16441" y="8421"/>
                    <a:pt x="17622" y="7053"/>
                    <a:pt x="18587" y="5555"/>
                  </a:cubicBezTo>
                  <a:cubicBezTo>
                    <a:pt x="19552" y="4058"/>
                    <a:pt x="20329" y="2430"/>
                    <a:pt x="20848" y="731"/>
                  </a:cubicBezTo>
                  <a:cubicBezTo>
                    <a:pt x="20905" y="515"/>
                    <a:pt x="20963" y="313"/>
                    <a:pt x="21021" y="112"/>
                  </a:cubicBezTo>
                  <a:cubicBezTo>
                    <a:pt x="21038" y="44"/>
                    <a:pt x="20984" y="1"/>
                    <a:pt x="209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40"/>
            <p:cNvSpPr/>
            <p:nvPr/>
          </p:nvSpPr>
          <p:spPr>
            <a:xfrm>
              <a:off x="797525" y="2073700"/>
              <a:ext cx="525700" cy="463175"/>
            </a:xfrm>
            <a:custGeom>
              <a:avLst/>
              <a:gdLst/>
              <a:ahLst/>
              <a:cxnLst/>
              <a:rect l="l" t="t" r="r" b="b"/>
              <a:pathLst>
                <a:path w="21028" h="18527" extrusionOk="0">
                  <a:moveTo>
                    <a:pt x="20898" y="1"/>
                  </a:moveTo>
                  <a:cubicBezTo>
                    <a:pt x="20879" y="1"/>
                    <a:pt x="20859" y="9"/>
                    <a:pt x="20842" y="29"/>
                  </a:cubicBezTo>
                  <a:cubicBezTo>
                    <a:pt x="19647" y="1383"/>
                    <a:pt x="18192" y="2478"/>
                    <a:pt x="16651" y="3428"/>
                  </a:cubicBezTo>
                  <a:cubicBezTo>
                    <a:pt x="15096" y="4393"/>
                    <a:pt x="13454" y="5199"/>
                    <a:pt x="11827" y="6035"/>
                  </a:cubicBezTo>
                  <a:cubicBezTo>
                    <a:pt x="10200" y="6856"/>
                    <a:pt x="8587" y="7720"/>
                    <a:pt x="7075" y="8757"/>
                  </a:cubicBezTo>
                  <a:cubicBezTo>
                    <a:pt x="5519" y="9822"/>
                    <a:pt x="4122" y="11090"/>
                    <a:pt x="2956" y="12587"/>
                  </a:cubicBezTo>
                  <a:cubicBezTo>
                    <a:pt x="1775" y="14128"/>
                    <a:pt x="853" y="15871"/>
                    <a:pt x="234" y="17714"/>
                  </a:cubicBezTo>
                  <a:cubicBezTo>
                    <a:pt x="162" y="17945"/>
                    <a:pt x="90" y="18175"/>
                    <a:pt x="18" y="18420"/>
                  </a:cubicBezTo>
                  <a:cubicBezTo>
                    <a:pt x="0" y="18481"/>
                    <a:pt x="58" y="18527"/>
                    <a:pt x="112" y="18527"/>
                  </a:cubicBezTo>
                  <a:cubicBezTo>
                    <a:pt x="146" y="18527"/>
                    <a:pt x="180" y="18508"/>
                    <a:pt x="191" y="18463"/>
                  </a:cubicBezTo>
                  <a:cubicBezTo>
                    <a:pt x="724" y="16591"/>
                    <a:pt x="1588" y="14819"/>
                    <a:pt x="2711" y="13235"/>
                  </a:cubicBezTo>
                  <a:cubicBezTo>
                    <a:pt x="3820" y="11666"/>
                    <a:pt x="5188" y="10312"/>
                    <a:pt x="6743" y="9203"/>
                  </a:cubicBezTo>
                  <a:cubicBezTo>
                    <a:pt x="8212" y="8137"/>
                    <a:pt x="9825" y="7273"/>
                    <a:pt x="11438" y="6438"/>
                  </a:cubicBezTo>
                  <a:cubicBezTo>
                    <a:pt x="13051" y="5603"/>
                    <a:pt x="14693" y="4811"/>
                    <a:pt x="16248" y="3875"/>
                  </a:cubicBezTo>
                  <a:cubicBezTo>
                    <a:pt x="17789" y="2967"/>
                    <a:pt x="19272" y="1930"/>
                    <a:pt x="20525" y="649"/>
                  </a:cubicBezTo>
                  <a:cubicBezTo>
                    <a:pt x="20669" y="490"/>
                    <a:pt x="20828" y="332"/>
                    <a:pt x="20972" y="159"/>
                  </a:cubicBezTo>
                  <a:cubicBezTo>
                    <a:pt x="21027" y="93"/>
                    <a:pt x="20964" y="1"/>
                    <a:pt x="208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40"/>
            <p:cNvSpPr/>
            <p:nvPr/>
          </p:nvSpPr>
          <p:spPr>
            <a:xfrm>
              <a:off x="849800" y="1813775"/>
              <a:ext cx="190500" cy="582900"/>
            </a:xfrm>
            <a:custGeom>
              <a:avLst/>
              <a:gdLst/>
              <a:ahLst/>
              <a:cxnLst/>
              <a:rect l="l" t="t" r="r" b="b"/>
              <a:pathLst>
                <a:path w="7620" h="23316" extrusionOk="0">
                  <a:moveTo>
                    <a:pt x="7025" y="941"/>
                  </a:moveTo>
                  <a:lnTo>
                    <a:pt x="7025" y="941"/>
                  </a:lnTo>
                  <a:cubicBezTo>
                    <a:pt x="7289" y="2266"/>
                    <a:pt x="7415" y="3622"/>
                    <a:pt x="7403" y="4968"/>
                  </a:cubicBezTo>
                  <a:cubicBezTo>
                    <a:pt x="7389" y="6596"/>
                    <a:pt x="7173" y="8223"/>
                    <a:pt x="6769" y="9807"/>
                  </a:cubicBezTo>
                  <a:cubicBezTo>
                    <a:pt x="6366" y="11391"/>
                    <a:pt x="5776" y="12918"/>
                    <a:pt x="4998" y="14358"/>
                  </a:cubicBezTo>
                  <a:cubicBezTo>
                    <a:pt x="4249" y="15769"/>
                    <a:pt x="3356" y="17094"/>
                    <a:pt x="2492" y="18448"/>
                  </a:cubicBezTo>
                  <a:cubicBezTo>
                    <a:pt x="1643" y="19787"/>
                    <a:pt x="822" y="21170"/>
                    <a:pt x="217" y="22653"/>
                  </a:cubicBezTo>
                  <a:cubicBezTo>
                    <a:pt x="217" y="22653"/>
                    <a:pt x="217" y="22653"/>
                    <a:pt x="217" y="22653"/>
                  </a:cubicBezTo>
                  <a:lnTo>
                    <a:pt x="217" y="22653"/>
                  </a:lnTo>
                  <a:cubicBezTo>
                    <a:pt x="330" y="21254"/>
                    <a:pt x="754" y="19886"/>
                    <a:pt x="1311" y="18606"/>
                  </a:cubicBezTo>
                  <a:cubicBezTo>
                    <a:pt x="1959" y="17109"/>
                    <a:pt x="2795" y="15712"/>
                    <a:pt x="3558" y="14272"/>
                  </a:cubicBezTo>
                  <a:cubicBezTo>
                    <a:pt x="4292" y="12875"/>
                    <a:pt x="4940" y="11420"/>
                    <a:pt x="5444" y="9922"/>
                  </a:cubicBezTo>
                  <a:cubicBezTo>
                    <a:pt x="5963" y="8439"/>
                    <a:pt x="6337" y="6913"/>
                    <a:pt x="6611" y="5357"/>
                  </a:cubicBezTo>
                  <a:cubicBezTo>
                    <a:pt x="6856" y="3903"/>
                    <a:pt x="6998" y="2423"/>
                    <a:pt x="7025" y="941"/>
                  </a:cubicBezTo>
                  <a:close/>
                  <a:moveTo>
                    <a:pt x="6937" y="1"/>
                  </a:moveTo>
                  <a:cubicBezTo>
                    <a:pt x="6891" y="1"/>
                    <a:pt x="6841" y="30"/>
                    <a:pt x="6841" y="86"/>
                  </a:cubicBezTo>
                  <a:cubicBezTo>
                    <a:pt x="6842" y="96"/>
                    <a:pt x="6842" y="106"/>
                    <a:pt x="6842" y="115"/>
                  </a:cubicBezTo>
                  <a:lnTo>
                    <a:pt x="6842" y="115"/>
                  </a:lnTo>
                  <a:cubicBezTo>
                    <a:pt x="6842" y="115"/>
                    <a:pt x="6842" y="115"/>
                    <a:pt x="6841" y="115"/>
                  </a:cubicBezTo>
                  <a:cubicBezTo>
                    <a:pt x="6842" y="116"/>
                    <a:pt x="6842" y="117"/>
                    <a:pt x="6842" y="117"/>
                  </a:cubicBezTo>
                  <a:lnTo>
                    <a:pt x="6842" y="117"/>
                  </a:lnTo>
                  <a:cubicBezTo>
                    <a:pt x="6869" y="1691"/>
                    <a:pt x="6753" y="3265"/>
                    <a:pt x="6510" y="4810"/>
                  </a:cubicBezTo>
                  <a:cubicBezTo>
                    <a:pt x="6280" y="6365"/>
                    <a:pt x="5920" y="7892"/>
                    <a:pt x="5430" y="9390"/>
                  </a:cubicBezTo>
                  <a:cubicBezTo>
                    <a:pt x="4940" y="10902"/>
                    <a:pt x="4336" y="12371"/>
                    <a:pt x="3601" y="13782"/>
                  </a:cubicBezTo>
                  <a:cubicBezTo>
                    <a:pt x="2852" y="15251"/>
                    <a:pt x="2003" y="16648"/>
                    <a:pt x="1326" y="18145"/>
                  </a:cubicBezTo>
                  <a:cubicBezTo>
                    <a:pt x="663" y="19557"/>
                    <a:pt x="159" y="21083"/>
                    <a:pt x="30" y="22639"/>
                  </a:cubicBezTo>
                  <a:cubicBezTo>
                    <a:pt x="15" y="22840"/>
                    <a:pt x="15" y="23027"/>
                    <a:pt x="1" y="23229"/>
                  </a:cubicBezTo>
                  <a:cubicBezTo>
                    <a:pt x="1" y="23287"/>
                    <a:pt x="48" y="23315"/>
                    <a:pt x="94" y="23315"/>
                  </a:cubicBezTo>
                  <a:cubicBezTo>
                    <a:pt x="136" y="23315"/>
                    <a:pt x="177" y="23293"/>
                    <a:pt x="186" y="23248"/>
                  </a:cubicBezTo>
                  <a:lnTo>
                    <a:pt x="186" y="23248"/>
                  </a:lnTo>
                  <a:cubicBezTo>
                    <a:pt x="187" y="23247"/>
                    <a:pt x="187" y="23245"/>
                    <a:pt x="188" y="23243"/>
                  </a:cubicBezTo>
                  <a:cubicBezTo>
                    <a:pt x="735" y="21731"/>
                    <a:pt x="1527" y="20320"/>
                    <a:pt x="2377" y="18966"/>
                  </a:cubicBezTo>
                  <a:cubicBezTo>
                    <a:pt x="3241" y="17584"/>
                    <a:pt x="4148" y="16259"/>
                    <a:pt x="4940" y="14848"/>
                  </a:cubicBezTo>
                  <a:cubicBezTo>
                    <a:pt x="5732" y="13422"/>
                    <a:pt x="6366" y="11910"/>
                    <a:pt x="6813" y="10340"/>
                  </a:cubicBezTo>
                  <a:cubicBezTo>
                    <a:pt x="7259" y="8770"/>
                    <a:pt x="7504" y="7143"/>
                    <a:pt x="7561" y="5516"/>
                  </a:cubicBezTo>
                  <a:cubicBezTo>
                    <a:pt x="7619" y="3888"/>
                    <a:pt x="7489" y="2247"/>
                    <a:pt x="7158" y="648"/>
                  </a:cubicBezTo>
                  <a:cubicBezTo>
                    <a:pt x="7119" y="477"/>
                    <a:pt x="7079" y="293"/>
                    <a:pt x="7029" y="109"/>
                  </a:cubicBezTo>
                  <a:lnTo>
                    <a:pt x="7029" y="109"/>
                  </a:lnTo>
                  <a:cubicBezTo>
                    <a:pt x="7029" y="102"/>
                    <a:pt x="7029" y="94"/>
                    <a:pt x="7029" y="86"/>
                  </a:cubicBezTo>
                  <a:cubicBezTo>
                    <a:pt x="7027" y="87"/>
                    <a:pt x="7025" y="87"/>
                    <a:pt x="7023" y="88"/>
                  </a:cubicBezTo>
                  <a:lnTo>
                    <a:pt x="7023" y="88"/>
                  </a:lnTo>
                  <a:cubicBezTo>
                    <a:pt x="7020" y="78"/>
                    <a:pt x="7017" y="68"/>
                    <a:pt x="7014" y="58"/>
                  </a:cubicBezTo>
                  <a:cubicBezTo>
                    <a:pt x="7008" y="19"/>
                    <a:pt x="6973" y="1"/>
                    <a:pt x="69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40"/>
            <p:cNvSpPr/>
            <p:nvPr/>
          </p:nvSpPr>
          <p:spPr>
            <a:xfrm>
              <a:off x="1006425" y="1649800"/>
              <a:ext cx="297775" cy="571500"/>
            </a:xfrm>
            <a:custGeom>
              <a:avLst/>
              <a:gdLst/>
              <a:ahLst/>
              <a:cxnLst/>
              <a:rect l="l" t="t" r="r" b="b"/>
              <a:pathLst>
                <a:path w="11911" h="22860" extrusionOk="0">
                  <a:moveTo>
                    <a:pt x="11675" y="1239"/>
                  </a:moveTo>
                  <a:cubicBezTo>
                    <a:pt x="11698" y="2593"/>
                    <a:pt x="11584" y="3956"/>
                    <a:pt x="11349" y="5292"/>
                  </a:cubicBezTo>
                  <a:cubicBezTo>
                    <a:pt x="11032" y="7005"/>
                    <a:pt x="10513" y="8690"/>
                    <a:pt x="9779" y="10274"/>
                  </a:cubicBezTo>
                  <a:cubicBezTo>
                    <a:pt x="9059" y="11859"/>
                    <a:pt x="8137" y="13356"/>
                    <a:pt x="7028" y="14696"/>
                  </a:cubicBezTo>
                  <a:cubicBezTo>
                    <a:pt x="5962" y="16006"/>
                    <a:pt x="4724" y="17158"/>
                    <a:pt x="3543" y="18354"/>
                  </a:cubicBezTo>
                  <a:cubicBezTo>
                    <a:pt x="2362" y="19520"/>
                    <a:pt x="1224" y="20759"/>
                    <a:pt x="346" y="22170"/>
                  </a:cubicBezTo>
                  <a:cubicBezTo>
                    <a:pt x="330" y="22196"/>
                    <a:pt x="314" y="22222"/>
                    <a:pt x="298" y="22249"/>
                  </a:cubicBezTo>
                  <a:lnTo>
                    <a:pt x="298" y="22249"/>
                  </a:lnTo>
                  <a:cubicBezTo>
                    <a:pt x="608" y="20808"/>
                    <a:pt x="1032" y="19391"/>
                    <a:pt x="1570" y="18008"/>
                  </a:cubicBezTo>
                  <a:cubicBezTo>
                    <a:pt x="2175" y="16453"/>
                    <a:pt x="2909" y="14955"/>
                    <a:pt x="3773" y="13544"/>
                  </a:cubicBezTo>
                  <a:cubicBezTo>
                    <a:pt x="4666" y="12075"/>
                    <a:pt x="5718" y="10721"/>
                    <a:pt x="6827" y="9410"/>
                  </a:cubicBezTo>
                  <a:cubicBezTo>
                    <a:pt x="7935" y="8085"/>
                    <a:pt x="9088" y="6761"/>
                    <a:pt x="10009" y="5277"/>
                  </a:cubicBezTo>
                  <a:cubicBezTo>
                    <a:pt x="10793" y="4044"/>
                    <a:pt x="11416" y="2684"/>
                    <a:pt x="11675" y="1239"/>
                  </a:cubicBezTo>
                  <a:close/>
                  <a:moveTo>
                    <a:pt x="11705" y="1"/>
                  </a:moveTo>
                  <a:cubicBezTo>
                    <a:pt x="11663" y="1"/>
                    <a:pt x="11622" y="30"/>
                    <a:pt x="11622" y="93"/>
                  </a:cubicBezTo>
                  <a:cubicBezTo>
                    <a:pt x="11622" y="93"/>
                    <a:pt x="11622" y="93"/>
                    <a:pt x="11622" y="93"/>
                  </a:cubicBezTo>
                  <a:lnTo>
                    <a:pt x="11622" y="93"/>
                  </a:lnTo>
                  <a:cubicBezTo>
                    <a:pt x="11550" y="1763"/>
                    <a:pt x="10945" y="3348"/>
                    <a:pt x="10110" y="4788"/>
                  </a:cubicBezTo>
                  <a:cubicBezTo>
                    <a:pt x="9232" y="6285"/>
                    <a:pt x="8094" y="7625"/>
                    <a:pt x="6985" y="8950"/>
                  </a:cubicBezTo>
                  <a:cubicBezTo>
                    <a:pt x="5876" y="10260"/>
                    <a:pt x="4796" y="11585"/>
                    <a:pt x="3874" y="13040"/>
                  </a:cubicBezTo>
                  <a:cubicBezTo>
                    <a:pt x="2996" y="14422"/>
                    <a:pt x="2247" y="15891"/>
                    <a:pt x="1613" y="17417"/>
                  </a:cubicBezTo>
                  <a:cubicBezTo>
                    <a:pt x="980" y="18944"/>
                    <a:pt x="490" y="20528"/>
                    <a:pt x="130" y="22155"/>
                  </a:cubicBezTo>
                  <a:cubicBezTo>
                    <a:pt x="87" y="22343"/>
                    <a:pt x="58" y="22544"/>
                    <a:pt x="15" y="22746"/>
                  </a:cubicBezTo>
                  <a:cubicBezTo>
                    <a:pt x="1" y="22801"/>
                    <a:pt x="34" y="22840"/>
                    <a:pt x="75" y="22853"/>
                  </a:cubicBezTo>
                  <a:lnTo>
                    <a:pt x="75" y="22853"/>
                  </a:lnTo>
                  <a:cubicBezTo>
                    <a:pt x="85" y="22857"/>
                    <a:pt x="96" y="22860"/>
                    <a:pt x="108" y="22860"/>
                  </a:cubicBezTo>
                  <a:cubicBezTo>
                    <a:pt x="125" y="22860"/>
                    <a:pt x="143" y="22853"/>
                    <a:pt x="158" y="22838"/>
                  </a:cubicBezTo>
                  <a:lnTo>
                    <a:pt x="158" y="22838"/>
                  </a:lnTo>
                  <a:cubicBezTo>
                    <a:pt x="170" y="22828"/>
                    <a:pt x="180" y="22814"/>
                    <a:pt x="186" y="22794"/>
                  </a:cubicBezTo>
                  <a:lnTo>
                    <a:pt x="186" y="22794"/>
                  </a:lnTo>
                  <a:cubicBezTo>
                    <a:pt x="1006" y="21307"/>
                    <a:pt x="2124" y="20032"/>
                    <a:pt x="3298" y="18843"/>
                  </a:cubicBezTo>
                  <a:cubicBezTo>
                    <a:pt x="4494" y="17633"/>
                    <a:pt x="5746" y="16481"/>
                    <a:pt x="6841" y="15200"/>
                  </a:cubicBezTo>
                  <a:cubicBezTo>
                    <a:pt x="7979" y="13889"/>
                    <a:pt x="8944" y="12420"/>
                    <a:pt x="9692" y="10865"/>
                  </a:cubicBezTo>
                  <a:cubicBezTo>
                    <a:pt x="10470" y="9295"/>
                    <a:pt x="11032" y="7639"/>
                    <a:pt x="11392" y="5940"/>
                  </a:cubicBezTo>
                  <a:cubicBezTo>
                    <a:pt x="11766" y="4226"/>
                    <a:pt x="11910" y="2483"/>
                    <a:pt x="11838" y="726"/>
                  </a:cubicBezTo>
                  <a:cubicBezTo>
                    <a:pt x="11824" y="510"/>
                    <a:pt x="11809" y="294"/>
                    <a:pt x="11795" y="93"/>
                  </a:cubicBezTo>
                  <a:cubicBezTo>
                    <a:pt x="11795" y="34"/>
                    <a:pt x="11749" y="1"/>
                    <a:pt x="117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40"/>
            <p:cNvSpPr/>
            <p:nvPr/>
          </p:nvSpPr>
          <p:spPr>
            <a:xfrm>
              <a:off x="801350" y="2503550"/>
              <a:ext cx="11625" cy="28175"/>
            </a:xfrm>
            <a:custGeom>
              <a:avLst/>
              <a:gdLst/>
              <a:ahLst/>
              <a:cxnLst/>
              <a:rect l="l" t="t" r="r" b="b"/>
              <a:pathLst>
                <a:path w="465" h="1127" extrusionOk="0">
                  <a:moveTo>
                    <a:pt x="437" y="0"/>
                  </a:moveTo>
                  <a:cubicBezTo>
                    <a:pt x="427" y="0"/>
                    <a:pt x="418" y="5"/>
                    <a:pt x="412" y="16"/>
                  </a:cubicBezTo>
                  <a:cubicBezTo>
                    <a:pt x="283" y="376"/>
                    <a:pt x="139" y="736"/>
                    <a:pt x="9" y="1096"/>
                  </a:cubicBezTo>
                  <a:cubicBezTo>
                    <a:pt x="0" y="1114"/>
                    <a:pt x="13" y="1126"/>
                    <a:pt x="28" y="1126"/>
                  </a:cubicBezTo>
                  <a:cubicBezTo>
                    <a:pt x="37" y="1126"/>
                    <a:pt x="47" y="1122"/>
                    <a:pt x="52" y="1111"/>
                  </a:cubicBezTo>
                  <a:cubicBezTo>
                    <a:pt x="182" y="751"/>
                    <a:pt x="326" y="390"/>
                    <a:pt x="455" y="30"/>
                  </a:cubicBezTo>
                  <a:cubicBezTo>
                    <a:pt x="464" y="13"/>
                    <a:pt x="451" y="0"/>
                    <a:pt x="4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40"/>
            <p:cNvSpPr/>
            <p:nvPr/>
          </p:nvSpPr>
          <p:spPr>
            <a:xfrm>
              <a:off x="817150" y="2084200"/>
              <a:ext cx="499900" cy="404075"/>
            </a:xfrm>
            <a:custGeom>
              <a:avLst/>
              <a:gdLst/>
              <a:ahLst/>
              <a:cxnLst/>
              <a:rect l="l" t="t" r="r" b="b"/>
              <a:pathLst>
                <a:path w="19996" h="16163" extrusionOk="0">
                  <a:moveTo>
                    <a:pt x="19971" y="1"/>
                  </a:moveTo>
                  <a:cubicBezTo>
                    <a:pt x="19966" y="1"/>
                    <a:pt x="19961" y="4"/>
                    <a:pt x="19956" y="13"/>
                  </a:cubicBezTo>
                  <a:cubicBezTo>
                    <a:pt x="18833" y="1338"/>
                    <a:pt x="17537" y="2533"/>
                    <a:pt x="16154" y="3599"/>
                  </a:cubicBezTo>
                  <a:cubicBezTo>
                    <a:pt x="14815" y="4635"/>
                    <a:pt x="13375" y="5557"/>
                    <a:pt x="11935" y="6450"/>
                  </a:cubicBezTo>
                  <a:cubicBezTo>
                    <a:pt x="10495" y="7328"/>
                    <a:pt x="9040" y="8178"/>
                    <a:pt x="7629" y="9085"/>
                  </a:cubicBezTo>
                  <a:cubicBezTo>
                    <a:pt x="6246" y="9978"/>
                    <a:pt x="4893" y="10929"/>
                    <a:pt x="3640" y="12009"/>
                  </a:cubicBezTo>
                  <a:cubicBezTo>
                    <a:pt x="2401" y="13075"/>
                    <a:pt x="1278" y="14270"/>
                    <a:pt x="342" y="15624"/>
                  </a:cubicBezTo>
                  <a:cubicBezTo>
                    <a:pt x="227" y="15782"/>
                    <a:pt x="111" y="15955"/>
                    <a:pt x="11" y="16128"/>
                  </a:cubicBezTo>
                  <a:cubicBezTo>
                    <a:pt x="0" y="16149"/>
                    <a:pt x="13" y="16162"/>
                    <a:pt x="26" y="16162"/>
                  </a:cubicBezTo>
                  <a:cubicBezTo>
                    <a:pt x="31" y="16162"/>
                    <a:pt x="36" y="16160"/>
                    <a:pt x="39" y="16156"/>
                  </a:cubicBezTo>
                  <a:cubicBezTo>
                    <a:pt x="932" y="14759"/>
                    <a:pt x="2041" y="13507"/>
                    <a:pt x="3265" y="12412"/>
                  </a:cubicBezTo>
                  <a:cubicBezTo>
                    <a:pt x="4504" y="11289"/>
                    <a:pt x="5858" y="10310"/>
                    <a:pt x="7240" y="9388"/>
                  </a:cubicBezTo>
                  <a:cubicBezTo>
                    <a:pt x="8637" y="8466"/>
                    <a:pt x="10092" y="7631"/>
                    <a:pt x="11517" y="6752"/>
                  </a:cubicBezTo>
                  <a:cubicBezTo>
                    <a:pt x="12957" y="5874"/>
                    <a:pt x="14398" y="4967"/>
                    <a:pt x="15751" y="3959"/>
                  </a:cubicBezTo>
                  <a:cubicBezTo>
                    <a:pt x="17119" y="2936"/>
                    <a:pt x="18415" y="1813"/>
                    <a:pt x="19553" y="531"/>
                  </a:cubicBezTo>
                  <a:cubicBezTo>
                    <a:pt x="19697" y="373"/>
                    <a:pt x="19841" y="200"/>
                    <a:pt x="19985" y="41"/>
                  </a:cubicBezTo>
                  <a:cubicBezTo>
                    <a:pt x="19995" y="21"/>
                    <a:pt x="19984" y="1"/>
                    <a:pt x="199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40"/>
            <p:cNvSpPr/>
            <p:nvPr/>
          </p:nvSpPr>
          <p:spPr>
            <a:xfrm>
              <a:off x="1315325" y="2088475"/>
              <a:ext cx="1475" cy="1100"/>
            </a:xfrm>
            <a:custGeom>
              <a:avLst/>
              <a:gdLst/>
              <a:ahLst/>
              <a:cxnLst/>
              <a:rect l="l" t="t" r="r" b="b"/>
              <a:pathLst>
                <a:path w="59" h="44" extrusionOk="0">
                  <a:moveTo>
                    <a:pt x="29" y="0"/>
                  </a:moveTo>
                  <a:cubicBezTo>
                    <a:pt x="1" y="0"/>
                    <a:pt x="1" y="43"/>
                    <a:pt x="29" y="43"/>
                  </a:cubicBezTo>
                  <a:cubicBezTo>
                    <a:pt x="58" y="43"/>
                    <a:pt x="58" y="0"/>
                    <a:pt x="2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40"/>
            <p:cNvSpPr/>
            <p:nvPr/>
          </p:nvSpPr>
          <p:spPr>
            <a:xfrm>
              <a:off x="820450" y="2089875"/>
              <a:ext cx="494050" cy="416500"/>
            </a:xfrm>
            <a:custGeom>
              <a:avLst/>
              <a:gdLst/>
              <a:ahLst/>
              <a:cxnLst/>
              <a:rect l="l" t="t" r="r" b="b"/>
              <a:pathLst>
                <a:path w="19762" h="16660" extrusionOk="0">
                  <a:moveTo>
                    <a:pt x="19733" y="0"/>
                  </a:moveTo>
                  <a:cubicBezTo>
                    <a:pt x="19724" y="0"/>
                    <a:pt x="19715" y="5"/>
                    <a:pt x="19709" y="16"/>
                  </a:cubicBezTo>
                  <a:cubicBezTo>
                    <a:pt x="19133" y="1471"/>
                    <a:pt x="18240" y="2796"/>
                    <a:pt x="17218" y="3962"/>
                  </a:cubicBezTo>
                  <a:cubicBezTo>
                    <a:pt x="16138" y="5186"/>
                    <a:pt x="14885" y="6237"/>
                    <a:pt x="13589" y="7217"/>
                  </a:cubicBezTo>
                  <a:cubicBezTo>
                    <a:pt x="12221" y="8239"/>
                    <a:pt x="10795" y="9190"/>
                    <a:pt x="9398" y="10155"/>
                  </a:cubicBezTo>
                  <a:lnTo>
                    <a:pt x="4977" y="13193"/>
                  </a:lnTo>
                  <a:cubicBezTo>
                    <a:pt x="3508" y="14216"/>
                    <a:pt x="2039" y="15224"/>
                    <a:pt x="570" y="16232"/>
                  </a:cubicBezTo>
                  <a:cubicBezTo>
                    <a:pt x="383" y="16361"/>
                    <a:pt x="195" y="16491"/>
                    <a:pt x="23" y="16621"/>
                  </a:cubicBezTo>
                  <a:cubicBezTo>
                    <a:pt x="1" y="16632"/>
                    <a:pt x="4" y="16659"/>
                    <a:pt x="19" y="16659"/>
                  </a:cubicBezTo>
                  <a:cubicBezTo>
                    <a:pt x="24" y="16659"/>
                    <a:pt x="30" y="16656"/>
                    <a:pt x="37" y="16649"/>
                  </a:cubicBezTo>
                  <a:cubicBezTo>
                    <a:pt x="1520" y="15627"/>
                    <a:pt x="3004" y="14604"/>
                    <a:pt x="4501" y="13582"/>
                  </a:cubicBezTo>
                  <a:cubicBezTo>
                    <a:pt x="5985" y="12560"/>
                    <a:pt x="7468" y="11537"/>
                    <a:pt x="8951" y="10515"/>
                  </a:cubicBezTo>
                  <a:cubicBezTo>
                    <a:pt x="10392" y="9521"/>
                    <a:pt x="11832" y="8556"/>
                    <a:pt x="13243" y="7519"/>
                  </a:cubicBezTo>
                  <a:cubicBezTo>
                    <a:pt x="14554" y="6569"/>
                    <a:pt x="15821" y="5532"/>
                    <a:pt x="16930" y="4336"/>
                  </a:cubicBezTo>
                  <a:cubicBezTo>
                    <a:pt x="17981" y="3213"/>
                    <a:pt x="18903" y="1931"/>
                    <a:pt x="19536" y="520"/>
                  </a:cubicBezTo>
                  <a:cubicBezTo>
                    <a:pt x="19608" y="362"/>
                    <a:pt x="19680" y="189"/>
                    <a:pt x="19752" y="30"/>
                  </a:cubicBezTo>
                  <a:cubicBezTo>
                    <a:pt x="19761" y="13"/>
                    <a:pt x="19748" y="0"/>
                    <a:pt x="197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40"/>
            <p:cNvSpPr/>
            <p:nvPr/>
          </p:nvSpPr>
          <p:spPr>
            <a:xfrm>
              <a:off x="852100" y="1892800"/>
              <a:ext cx="168750" cy="495625"/>
            </a:xfrm>
            <a:custGeom>
              <a:avLst/>
              <a:gdLst/>
              <a:ahLst/>
              <a:cxnLst/>
              <a:rect l="l" t="t" r="r" b="b"/>
              <a:pathLst>
                <a:path w="6750" h="19825" extrusionOk="0">
                  <a:moveTo>
                    <a:pt x="6713" y="0"/>
                  </a:moveTo>
                  <a:cubicBezTo>
                    <a:pt x="6703" y="0"/>
                    <a:pt x="6692" y="7"/>
                    <a:pt x="6692" y="22"/>
                  </a:cubicBezTo>
                  <a:cubicBezTo>
                    <a:pt x="6721" y="1419"/>
                    <a:pt x="6620" y="2815"/>
                    <a:pt x="6375" y="4198"/>
                  </a:cubicBezTo>
                  <a:cubicBezTo>
                    <a:pt x="6145" y="5580"/>
                    <a:pt x="5799" y="6949"/>
                    <a:pt x="5338" y="8274"/>
                  </a:cubicBezTo>
                  <a:cubicBezTo>
                    <a:pt x="4877" y="9584"/>
                    <a:pt x="4316" y="10851"/>
                    <a:pt x="3653" y="12090"/>
                  </a:cubicBezTo>
                  <a:cubicBezTo>
                    <a:pt x="3005" y="13271"/>
                    <a:pt x="2299" y="14437"/>
                    <a:pt x="1666" y="15633"/>
                  </a:cubicBezTo>
                  <a:cubicBezTo>
                    <a:pt x="1046" y="16813"/>
                    <a:pt x="485" y="18023"/>
                    <a:pt x="125" y="19305"/>
                  </a:cubicBezTo>
                  <a:cubicBezTo>
                    <a:pt x="82" y="19463"/>
                    <a:pt x="38" y="19636"/>
                    <a:pt x="10" y="19794"/>
                  </a:cubicBezTo>
                  <a:cubicBezTo>
                    <a:pt x="1" y="19812"/>
                    <a:pt x="14" y="19825"/>
                    <a:pt x="28" y="19825"/>
                  </a:cubicBezTo>
                  <a:cubicBezTo>
                    <a:pt x="38" y="19825"/>
                    <a:pt x="47" y="19820"/>
                    <a:pt x="53" y="19809"/>
                  </a:cubicBezTo>
                  <a:cubicBezTo>
                    <a:pt x="355" y="18484"/>
                    <a:pt x="902" y="17231"/>
                    <a:pt x="1522" y="16021"/>
                  </a:cubicBezTo>
                  <a:cubicBezTo>
                    <a:pt x="2141" y="14812"/>
                    <a:pt x="2847" y="13645"/>
                    <a:pt x="3509" y="12450"/>
                  </a:cubicBezTo>
                  <a:cubicBezTo>
                    <a:pt x="4157" y="11255"/>
                    <a:pt x="4748" y="10016"/>
                    <a:pt x="5223" y="8734"/>
                  </a:cubicBezTo>
                  <a:cubicBezTo>
                    <a:pt x="5712" y="7409"/>
                    <a:pt x="6087" y="6056"/>
                    <a:pt x="6346" y="4659"/>
                  </a:cubicBezTo>
                  <a:cubicBezTo>
                    <a:pt x="6605" y="3305"/>
                    <a:pt x="6735" y="1908"/>
                    <a:pt x="6749" y="526"/>
                  </a:cubicBezTo>
                  <a:cubicBezTo>
                    <a:pt x="6749" y="353"/>
                    <a:pt x="6735" y="180"/>
                    <a:pt x="6735" y="22"/>
                  </a:cubicBezTo>
                  <a:cubicBezTo>
                    <a:pt x="6735" y="7"/>
                    <a:pt x="6724" y="0"/>
                    <a:pt x="67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40"/>
            <p:cNvSpPr/>
            <p:nvPr/>
          </p:nvSpPr>
          <p:spPr>
            <a:xfrm>
              <a:off x="1012325" y="1680150"/>
              <a:ext cx="286475" cy="527175"/>
            </a:xfrm>
            <a:custGeom>
              <a:avLst/>
              <a:gdLst/>
              <a:ahLst/>
              <a:cxnLst/>
              <a:rect l="l" t="t" r="r" b="b"/>
              <a:pathLst>
                <a:path w="11459" h="21087" extrusionOk="0">
                  <a:moveTo>
                    <a:pt x="11429" y="1"/>
                  </a:moveTo>
                  <a:cubicBezTo>
                    <a:pt x="11421" y="1"/>
                    <a:pt x="11415" y="6"/>
                    <a:pt x="11415" y="17"/>
                  </a:cubicBezTo>
                  <a:cubicBezTo>
                    <a:pt x="11069" y="1687"/>
                    <a:pt x="10738" y="3358"/>
                    <a:pt x="10292" y="4999"/>
                  </a:cubicBezTo>
                  <a:cubicBezTo>
                    <a:pt x="9874" y="6555"/>
                    <a:pt x="9370" y="8096"/>
                    <a:pt x="8679" y="9565"/>
                  </a:cubicBezTo>
                  <a:cubicBezTo>
                    <a:pt x="8016" y="10976"/>
                    <a:pt x="7195" y="12330"/>
                    <a:pt x="6158" y="13510"/>
                  </a:cubicBezTo>
                  <a:cubicBezTo>
                    <a:pt x="5122" y="14735"/>
                    <a:pt x="3912" y="15786"/>
                    <a:pt x="2803" y="16952"/>
                  </a:cubicBezTo>
                  <a:cubicBezTo>
                    <a:pt x="1780" y="18032"/>
                    <a:pt x="816" y="19199"/>
                    <a:pt x="211" y="20581"/>
                  </a:cubicBezTo>
                  <a:cubicBezTo>
                    <a:pt x="139" y="20740"/>
                    <a:pt x="67" y="20898"/>
                    <a:pt x="9" y="21057"/>
                  </a:cubicBezTo>
                  <a:cubicBezTo>
                    <a:pt x="0" y="21074"/>
                    <a:pt x="13" y="21087"/>
                    <a:pt x="28" y="21087"/>
                  </a:cubicBezTo>
                  <a:cubicBezTo>
                    <a:pt x="37" y="21087"/>
                    <a:pt x="47" y="21082"/>
                    <a:pt x="52" y="21071"/>
                  </a:cubicBezTo>
                  <a:cubicBezTo>
                    <a:pt x="585" y="19631"/>
                    <a:pt x="1521" y="18392"/>
                    <a:pt x="2558" y="17269"/>
                  </a:cubicBezTo>
                  <a:cubicBezTo>
                    <a:pt x="3638" y="16103"/>
                    <a:pt x="4848" y="15051"/>
                    <a:pt x="5914" y="13870"/>
                  </a:cubicBezTo>
                  <a:cubicBezTo>
                    <a:pt x="6951" y="12718"/>
                    <a:pt x="7815" y="11422"/>
                    <a:pt x="8506" y="10025"/>
                  </a:cubicBezTo>
                  <a:cubicBezTo>
                    <a:pt x="9197" y="8614"/>
                    <a:pt x="9730" y="7131"/>
                    <a:pt x="10162" y="5619"/>
                  </a:cubicBezTo>
                  <a:cubicBezTo>
                    <a:pt x="10637" y="3977"/>
                    <a:pt x="10983" y="2321"/>
                    <a:pt x="11329" y="650"/>
                  </a:cubicBezTo>
                  <a:cubicBezTo>
                    <a:pt x="11372" y="434"/>
                    <a:pt x="11415" y="233"/>
                    <a:pt x="11458" y="31"/>
                  </a:cubicBezTo>
                  <a:cubicBezTo>
                    <a:pt x="11458" y="13"/>
                    <a:pt x="11442" y="1"/>
                    <a:pt x="114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40"/>
            <p:cNvSpPr/>
            <p:nvPr/>
          </p:nvSpPr>
          <p:spPr>
            <a:xfrm>
              <a:off x="1013750" y="1714725"/>
              <a:ext cx="275675" cy="488275"/>
            </a:xfrm>
            <a:custGeom>
              <a:avLst/>
              <a:gdLst/>
              <a:ahLst/>
              <a:cxnLst/>
              <a:rect l="l" t="t" r="r" b="b"/>
              <a:pathLst>
                <a:path w="11027" h="19531" extrusionOk="0">
                  <a:moveTo>
                    <a:pt x="10998" y="0"/>
                  </a:moveTo>
                  <a:cubicBezTo>
                    <a:pt x="10990" y="0"/>
                    <a:pt x="10984" y="5"/>
                    <a:pt x="10984" y="16"/>
                  </a:cubicBezTo>
                  <a:cubicBezTo>
                    <a:pt x="10551" y="1413"/>
                    <a:pt x="9961" y="2738"/>
                    <a:pt x="9270" y="4005"/>
                  </a:cubicBezTo>
                  <a:cubicBezTo>
                    <a:pt x="8578" y="5301"/>
                    <a:pt x="7786" y="6540"/>
                    <a:pt x="6966" y="7749"/>
                  </a:cubicBezTo>
                  <a:cubicBezTo>
                    <a:pt x="6130" y="8974"/>
                    <a:pt x="5266" y="10183"/>
                    <a:pt x="4417" y="11407"/>
                  </a:cubicBezTo>
                  <a:cubicBezTo>
                    <a:pt x="3581" y="12617"/>
                    <a:pt x="2760" y="13841"/>
                    <a:pt x="2026" y="15108"/>
                  </a:cubicBezTo>
                  <a:cubicBezTo>
                    <a:pt x="1306" y="16361"/>
                    <a:pt x="672" y="17643"/>
                    <a:pt x="183" y="18997"/>
                  </a:cubicBezTo>
                  <a:cubicBezTo>
                    <a:pt x="125" y="19155"/>
                    <a:pt x="67" y="19328"/>
                    <a:pt x="10" y="19501"/>
                  </a:cubicBezTo>
                  <a:cubicBezTo>
                    <a:pt x="1" y="19519"/>
                    <a:pt x="14" y="19531"/>
                    <a:pt x="29" y="19531"/>
                  </a:cubicBezTo>
                  <a:cubicBezTo>
                    <a:pt x="38" y="19531"/>
                    <a:pt x="47" y="19526"/>
                    <a:pt x="53" y="19515"/>
                  </a:cubicBezTo>
                  <a:cubicBezTo>
                    <a:pt x="499" y="18133"/>
                    <a:pt x="1119" y="16808"/>
                    <a:pt x="1839" y="15541"/>
                  </a:cubicBezTo>
                  <a:cubicBezTo>
                    <a:pt x="2544" y="14259"/>
                    <a:pt x="3351" y="13035"/>
                    <a:pt x="4186" y="11825"/>
                  </a:cubicBezTo>
                  <a:cubicBezTo>
                    <a:pt x="5021" y="10601"/>
                    <a:pt x="5885" y="9391"/>
                    <a:pt x="6735" y="8167"/>
                  </a:cubicBezTo>
                  <a:cubicBezTo>
                    <a:pt x="7570" y="6957"/>
                    <a:pt x="8362" y="5719"/>
                    <a:pt x="9083" y="4437"/>
                  </a:cubicBezTo>
                  <a:cubicBezTo>
                    <a:pt x="9788" y="3199"/>
                    <a:pt x="10407" y="1903"/>
                    <a:pt x="10854" y="534"/>
                  </a:cubicBezTo>
                  <a:cubicBezTo>
                    <a:pt x="10912" y="376"/>
                    <a:pt x="10969" y="203"/>
                    <a:pt x="11027" y="30"/>
                  </a:cubicBezTo>
                  <a:cubicBezTo>
                    <a:pt x="11027" y="13"/>
                    <a:pt x="11010" y="0"/>
                    <a:pt x="109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6" name="Google Shape;926;p40"/>
          <p:cNvGrpSpPr/>
          <p:nvPr/>
        </p:nvGrpSpPr>
        <p:grpSpPr>
          <a:xfrm>
            <a:off x="438403" y="2331072"/>
            <a:ext cx="1582584" cy="3426581"/>
            <a:chOff x="1977075" y="2395675"/>
            <a:chExt cx="925650" cy="2004200"/>
          </a:xfrm>
        </p:grpSpPr>
        <p:sp>
          <p:nvSpPr>
            <p:cNvPr id="927" name="Google Shape;927;p40"/>
            <p:cNvSpPr/>
            <p:nvPr/>
          </p:nvSpPr>
          <p:spPr>
            <a:xfrm>
              <a:off x="2489675" y="2938000"/>
              <a:ext cx="28175" cy="163975"/>
            </a:xfrm>
            <a:custGeom>
              <a:avLst/>
              <a:gdLst/>
              <a:ahLst/>
              <a:cxnLst/>
              <a:rect l="l" t="t" r="r" b="b"/>
              <a:pathLst>
                <a:path w="1127" h="6559" extrusionOk="0">
                  <a:moveTo>
                    <a:pt x="114" y="1"/>
                  </a:moveTo>
                  <a:cubicBezTo>
                    <a:pt x="59" y="1"/>
                    <a:pt x="0" y="50"/>
                    <a:pt x="18" y="121"/>
                  </a:cubicBezTo>
                  <a:cubicBezTo>
                    <a:pt x="277" y="1763"/>
                    <a:pt x="551" y="3405"/>
                    <a:pt x="767" y="5061"/>
                  </a:cubicBezTo>
                  <a:cubicBezTo>
                    <a:pt x="824" y="5522"/>
                    <a:pt x="882" y="5997"/>
                    <a:pt x="940" y="6472"/>
                  </a:cubicBezTo>
                  <a:cubicBezTo>
                    <a:pt x="947" y="6530"/>
                    <a:pt x="994" y="6558"/>
                    <a:pt x="1039" y="6558"/>
                  </a:cubicBezTo>
                  <a:cubicBezTo>
                    <a:pt x="1084" y="6558"/>
                    <a:pt x="1127" y="6530"/>
                    <a:pt x="1127" y="6472"/>
                  </a:cubicBezTo>
                  <a:cubicBezTo>
                    <a:pt x="925" y="4801"/>
                    <a:pt x="680" y="3145"/>
                    <a:pt x="421" y="1489"/>
                  </a:cubicBezTo>
                  <a:cubicBezTo>
                    <a:pt x="335" y="1014"/>
                    <a:pt x="263" y="539"/>
                    <a:pt x="191" y="63"/>
                  </a:cubicBezTo>
                  <a:cubicBezTo>
                    <a:pt x="180" y="19"/>
                    <a:pt x="148" y="1"/>
                    <a:pt x="1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40"/>
            <p:cNvSpPr/>
            <p:nvPr/>
          </p:nvSpPr>
          <p:spPr>
            <a:xfrm>
              <a:off x="2348625" y="3721925"/>
              <a:ext cx="4700" cy="4700"/>
            </a:xfrm>
            <a:custGeom>
              <a:avLst/>
              <a:gdLst/>
              <a:ahLst/>
              <a:cxnLst/>
              <a:rect l="l" t="t" r="r" b="b"/>
              <a:pathLst>
                <a:path w="188" h="188" extrusionOk="0">
                  <a:moveTo>
                    <a:pt x="72" y="0"/>
                  </a:moveTo>
                  <a:cubicBezTo>
                    <a:pt x="58" y="15"/>
                    <a:pt x="43" y="15"/>
                    <a:pt x="29" y="29"/>
                  </a:cubicBezTo>
                  <a:cubicBezTo>
                    <a:pt x="15" y="43"/>
                    <a:pt x="15" y="43"/>
                    <a:pt x="15" y="58"/>
                  </a:cubicBezTo>
                  <a:cubicBezTo>
                    <a:pt x="0" y="72"/>
                    <a:pt x="0" y="87"/>
                    <a:pt x="0" y="87"/>
                  </a:cubicBezTo>
                  <a:cubicBezTo>
                    <a:pt x="0" y="101"/>
                    <a:pt x="0" y="115"/>
                    <a:pt x="15" y="130"/>
                  </a:cubicBezTo>
                  <a:cubicBezTo>
                    <a:pt x="15" y="144"/>
                    <a:pt x="29" y="144"/>
                    <a:pt x="29" y="159"/>
                  </a:cubicBezTo>
                  <a:cubicBezTo>
                    <a:pt x="43" y="159"/>
                    <a:pt x="43" y="173"/>
                    <a:pt x="43" y="173"/>
                  </a:cubicBezTo>
                  <a:cubicBezTo>
                    <a:pt x="58" y="173"/>
                    <a:pt x="72" y="187"/>
                    <a:pt x="101" y="187"/>
                  </a:cubicBezTo>
                  <a:cubicBezTo>
                    <a:pt x="101" y="187"/>
                    <a:pt x="115" y="187"/>
                    <a:pt x="115" y="173"/>
                  </a:cubicBezTo>
                  <a:cubicBezTo>
                    <a:pt x="130" y="173"/>
                    <a:pt x="144" y="173"/>
                    <a:pt x="159" y="159"/>
                  </a:cubicBezTo>
                  <a:cubicBezTo>
                    <a:pt x="173" y="144"/>
                    <a:pt x="173" y="130"/>
                    <a:pt x="173" y="130"/>
                  </a:cubicBezTo>
                  <a:cubicBezTo>
                    <a:pt x="187" y="115"/>
                    <a:pt x="187" y="101"/>
                    <a:pt x="187" y="87"/>
                  </a:cubicBezTo>
                  <a:cubicBezTo>
                    <a:pt x="187" y="72"/>
                    <a:pt x="187" y="72"/>
                    <a:pt x="173" y="58"/>
                  </a:cubicBezTo>
                  <a:cubicBezTo>
                    <a:pt x="173" y="43"/>
                    <a:pt x="173" y="29"/>
                    <a:pt x="159" y="29"/>
                  </a:cubicBezTo>
                  <a:cubicBezTo>
                    <a:pt x="159" y="29"/>
                    <a:pt x="144" y="15"/>
                    <a:pt x="144" y="15"/>
                  </a:cubicBezTo>
                  <a:cubicBezTo>
                    <a:pt x="130" y="0"/>
                    <a:pt x="115" y="0"/>
                    <a:pt x="1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40"/>
            <p:cNvSpPr/>
            <p:nvPr/>
          </p:nvSpPr>
          <p:spPr>
            <a:xfrm>
              <a:off x="1977075" y="3776600"/>
              <a:ext cx="334675" cy="623275"/>
            </a:xfrm>
            <a:custGeom>
              <a:avLst/>
              <a:gdLst/>
              <a:ahLst/>
              <a:cxnLst/>
              <a:rect l="l" t="t" r="r" b="b"/>
              <a:pathLst>
                <a:path w="13387" h="24931" extrusionOk="0">
                  <a:moveTo>
                    <a:pt x="13267" y="0"/>
                  </a:moveTo>
                  <a:cubicBezTo>
                    <a:pt x="13246" y="0"/>
                    <a:pt x="13224" y="9"/>
                    <a:pt x="13206" y="31"/>
                  </a:cubicBezTo>
                  <a:cubicBezTo>
                    <a:pt x="12889" y="377"/>
                    <a:pt x="12616" y="751"/>
                    <a:pt x="12313" y="1126"/>
                  </a:cubicBezTo>
                  <a:cubicBezTo>
                    <a:pt x="12011" y="1500"/>
                    <a:pt x="11708" y="1860"/>
                    <a:pt x="11392" y="2234"/>
                  </a:cubicBezTo>
                  <a:cubicBezTo>
                    <a:pt x="10787" y="2983"/>
                    <a:pt x="10167" y="3732"/>
                    <a:pt x="9548" y="4467"/>
                  </a:cubicBezTo>
                  <a:cubicBezTo>
                    <a:pt x="8338" y="5950"/>
                    <a:pt x="7129" y="7462"/>
                    <a:pt x="6020" y="9017"/>
                  </a:cubicBezTo>
                  <a:cubicBezTo>
                    <a:pt x="4925" y="10544"/>
                    <a:pt x="3903" y="12114"/>
                    <a:pt x="3024" y="13770"/>
                  </a:cubicBezTo>
                  <a:cubicBezTo>
                    <a:pt x="2160" y="15383"/>
                    <a:pt x="1440" y="17082"/>
                    <a:pt x="907" y="18839"/>
                  </a:cubicBezTo>
                  <a:cubicBezTo>
                    <a:pt x="389" y="20567"/>
                    <a:pt x="58" y="22353"/>
                    <a:pt x="0" y="24167"/>
                  </a:cubicBezTo>
                  <a:cubicBezTo>
                    <a:pt x="0" y="24398"/>
                    <a:pt x="0" y="24614"/>
                    <a:pt x="0" y="24844"/>
                  </a:cubicBezTo>
                  <a:cubicBezTo>
                    <a:pt x="0" y="24902"/>
                    <a:pt x="43" y="24931"/>
                    <a:pt x="87" y="24931"/>
                  </a:cubicBezTo>
                  <a:cubicBezTo>
                    <a:pt x="130" y="24931"/>
                    <a:pt x="173" y="24902"/>
                    <a:pt x="173" y="24844"/>
                  </a:cubicBezTo>
                  <a:cubicBezTo>
                    <a:pt x="173" y="23030"/>
                    <a:pt x="432" y="21230"/>
                    <a:pt x="907" y="19487"/>
                  </a:cubicBezTo>
                  <a:cubicBezTo>
                    <a:pt x="1383" y="17730"/>
                    <a:pt x="2074" y="16031"/>
                    <a:pt x="2895" y="14403"/>
                  </a:cubicBezTo>
                  <a:cubicBezTo>
                    <a:pt x="3730" y="12762"/>
                    <a:pt x="4709" y="11178"/>
                    <a:pt x="5775" y="9665"/>
                  </a:cubicBezTo>
                  <a:cubicBezTo>
                    <a:pt x="6870" y="8110"/>
                    <a:pt x="8050" y="6598"/>
                    <a:pt x="9260" y="5115"/>
                  </a:cubicBezTo>
                  <a:cubicBezTo>
                    <a:pt x="10470" y="3631"/>
                    <a:pt x="11694" y="2162"/>
                    <a:pt x="12904" y="679"/>
                  </a:cubicBezTo>
                  <a:cubicBezTo>
                    <a:pt x="13048" y="506"/>
                    <a:pt x="13177" y="319"/>
                    <a:pt x="13321" y="146"/>
                  </a:cubicBezTo>
                  <a:cubicBezTo>
                    <a:pt x="13386" y="81"/>
                    <a:pt x="13329" y="0"/>
                    <a:pt x="132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40"/>
            <p:cNvSpPr/>
            <p:nvPr/>
          </p:nvSpPr>
          <p:spPr>
            <a:xfrm>
              <a:off x="2393975" y="3324075"/>
              <a:ext cx="129650" cy="337950"/>
            </a:xfrm>
            <a:custGeom>
              <a:avLst/>
              <a:gdLst/>
              <a:ahLst/>
              <a:cxnLst/>
              <a:rect l="l" t="t" r="r" b="b"/>
              <a:pathLst>
                <a:path w="5186" h="13518" extrusionOk="0">
                  <a:moveTo>
                    <a:pt x="5074" y="1"/>
                  </a:moveTo>
                  <a:cubicBezTo>
                    <a:pt x="5030" y="1"/>
                    <a:pt x="4991" y="30"/>
                    <a:pt x="4998" y="87"/>
                  </a:cubicBezTo>
                  <a:cubicBezTo>
                    <a:pt x="4998" y="188"/>
                    <a:pt x="4969" y="303"/>
                    <a:pt x="4955" y="404"/>
                  </a:cubicBezTo>
                  <a:cubicBezTo>
                    <a:pt x="4955" y="534"/>
                    <a:pt x="4926" y="663"/>
                    <a:pt x="4912" y="793"/>
                  </a:cubicBezTo>
                  <a:cubicBezTo>
                    <a:pt x="4883" y="1038"/>
                    <a:pt x="4854" y="1297"/>
                    <a:pt x="4825" y="1542"/>
                  </a:cubicBezTo>
                  <a:cubicBezTo>
                    <a:pt x="4753" y="2017"/>
                    <a:pt x="4667" y="2492"/>
                    <a:pt x="4580" y="2968"/>
                  </a:cubicBezTo>
                  <a:cubicBezTo>
                    <a:pt x="4379" y="3918"/>
                    <a:pt x="4148" y="4854"/>
                    <a:pt x="3846" y="5761"/>
                  </a:cubicBezTo>
                  <a:cubicBezTo>
                    <a:pt x="3270" y="7504"/>
                    <a:pt x="2507" y="9174"/>
                    <a:pt x="1628" y="10773"/>
                  </a:cubicBezTo>
                  <a:cubicBezTo>
                    <a:pt x="1369" y="11219"/>
                    <a:pt x="1110" y="11666"/>
                    <a:pt x="836" y="12098"/>
                  </a:cubicBezTo>
                  <a:cubicBezTo>
                    <a:pt x="706" y="12314"/>
                    <a:pt x="577" y="12530"/>
                    <a:pt x="447" y="12746"/>
                  </a:cubicBezTo>
                  <a:cubicBezTo>
                    <a:pt x="375" y="12847"/>
                    <a:pt x="303" y="12962"/>
                    <a:pt x="231" y="13063"/>
                  </a:cubicBezTo>
                  <a:cubicBezTo>
                    <a:pt x="174" y="13164"/>
                    <a:pt x="73" y="13264"/>
                    <a:pt x="30" y="13380"/>
                  </a:cubicBezTo>
                  <a:cubicBezTo>
                    <a:pt x="0" y="13449"/>
                    <a:pt x="65" y="13517"/>
                    <a:pt x="122" y="13517"/>
                  </a:cubicBezTo>
                  <a:cubicBezTo>
                    <a:pt x="149" y="13517"/>
                    <a:pt x="174" y="13503"/>
                    <a:pt x="188" y="13466"/>
                  </a:cubicBezTo>
                  <a:cubicBezTo>
                    <a:pt x="217" y="13380"/>
                    <a:pt x="303" y="13293"/>
                    <a:pt x="361" y="13207"/>
                  </a:cubicBezTo>
                  <a:cubicBezTo>
                    <a:pt x="418" y="13120"/>
                    <a:pt x="476" y="13020"/>
                    <a:pt x="548" y="12919"/>
                  </a:cubicBezTo>
                  <a:cubicBezTo>
                    <a:pt x="663" y="12732"/>
                    <a:pt x="793" y="12530"/>
                    <a:pt x="908" y="12328"/>
                  </a:cubicBezTo>
                  <a:cubicBezTo>
                    <a:pt x="1153" y="11940"/>
                    <a:pt x="1398" y="11536"/>
                    <a:pt x="1628" y="11133"/>
                  </a:cubicBezTo>
                  <a:cubicBezTo>
                    <a:pt x="2075" y="10327"/>
                    <a:pt x="2507" y="9520"/>
                    <a:pt x="2895" y="8685"/>
                  </a:cubicBezTo>
                  <a:cubicBezTo>
                    <a:pt x="3673" y="6971"/>
                    <a:pt x="4292" y="5185"/>
                    <a:pt x="4681" y="3342"/>
                  </a:cubicBezTo>
                  <a:cubicBezTo>
                    <a:pt x="4796" y="2809"/>
                    <a:pt x="4897" y="2262"/>
                    <a:pt x="4969" y="1715"/>
                  </a:cubicBezTo>
                  <a:cubicBezTo>
                    <a:pt x="5012" y="1441"/>
                    <a:pt x="5056" y="1167"/>
                    <a:pt x="5084" y="894"/>
                  </a:cubicBezTo>
                  <a:cubicBezTo>
                    <a:pt x="5099" y="764"/>
                    <a:pt x="5113" y="620"/>
                    <a:pt x="5128" y="491"/>
                  </a:cubicBezTo>
                  <a:cubicBezTo>
                    <a:pt x="5142" y="361"/>
                    <a:pt x="5185" y="217"/>
                    <a:pt x="5171" y="87"/>
                  </a:cubicBezTo>
                  <a:cubicBezTo>
                    <a:pt x="5164" y="30"/>
                    <a:pt x="5117" y="1"/>
                    <a:pt x="50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40"/>
            <p:cNvSpPr/>
            <p:nvPr/>
          </p:nvSpPr>
          <p:spPr>
            <a:xfrm>
              <a:off x="2082150" y="2580175"/>
              <a:ext cx="410875" cy="362425"/>
            </a:xfrm>
            <a:custGeom>
              <a:avLst/>
              <a:gdLst/>
              <a:ahLst/>
              <a:cxnLst/>
              <a:rect l="l" t="t" r="r" b="b"/>
              <a:pathLst>
                <a:path w="16435" h="14497" extrusionOk="0">
                  <a:moveTo>
                    <a:pt x="3322" y="170"/>
                  </a:moveTo>
                  <a:cubicBezTo>
                    <a:pt x="3819" y="170"/>
                    <a:pt x="4317" y="205"/>
                    <a:pt x="4812" y="278"/>
                  </a:cubicBezTo>
                  <a:cubicBezTo>
                    <a:pt x="6353" y="508"/>
                    <a:pt x="7793" y="1099"/>
                    <a:pt x="9090" y="1963"/>
                  </a:cubicBezTo>
                  <a:cubicBezTo>
                    <a:pt x="10314" y="2769"/>
                    <a:pt x="11394" y="3806"/>
                    <a:pt x="12315" y="4944"/>
                  </a:cubicBezTo>
                  <a:cubicBezTo>
                    <a:pt x="13295" y="6168"/>
                    <a:pt x="14087" y="7536"/>
                    <a:pt x="14692" y="8962"/>
                  </a:cubicBezTo>
                  <a:cubicBezTo>
                    <a:pt x="15340" y="10474"/>
                    <a:pt x="15786" y="12058"/>
                    <a:pt x="16132" y="13656"/>
                  </a:cubicBezTo>
                  <a:cubicBezTo>
                    <a:pt x="16168" y="13827"/>
                    <a:pt x="16205" y="13998"/>
                    <a:pt x="16233" y="14159"/>
                  </a:cubicBezTo>
                  <a:lnTo>
                    <a:pt x="16233" y="14159"/>
                  </a:lnTo>
                  <a:cubicBezTo>
                    <a:pt x="15582" y="14258"/>
                    <a:pt x="14923" y="14313"/>
                    <a:pt x="14265" y="14313"/>
                  </a:cubicBezTo>
                  <a:cubicBezTo>
                    <a:pt x="13465" y="14313"/>
                    <a:pt x="12666" y="14231"/>
                    <a:pt x="11883" y="14045"/>
                  </a:cubicBezTo>
                  <a:cubicBezTo>
                    <a:pt x="11192" y="13887"/>
                    <a:pt x="10501" y="13628"/>
                    <a:pt x="9882" y="13253"/>
                  </a:cubicBezTo>
                  <a:cubicBezTo>
                    <a:pt x="9219" y="12879"/>
                    <a:pt x="8643" y="12375"/>
                    <a:pt x="8153" y="11799"/>
                  </a:cubicBezTo>
                  <a:cubicBezTo>
                    <a:pt x="7145" y="10603"/>
                    <a:pt x="6512" y="9134"/>
                    <a:pt x="5950" y="7694"/>
                  </a:cubicBezTo>
                  <a:cubicBezTo>
                    <a:pt x="5360" y="6153"/>
                    <a:pt x="4798" y="4569"/>
                    <a:pt x="3862" y="3216"/>
                  </a:cubicBezTo>
                  <a:cubicBezTo>
                    <a:pt x="3055" y="2063"/>
                    <a:pt x="1975" y="1055"/>
                    <a:pt x="622" y="609"/>
                  </a:cubicBezTo>
                  <a:cubicBezTo>
                    <a:pt x="564" y="593"/>
                    <a:pt x="504" y="578"/>
                    <a:pt x="444" y="562"/>
                  </a:cubicBezTo>
                  <a:lnTo>
                    <a:pt x="444" y="562"/>
                  </a:lnTo>
                  <a:cubicBezTo>
                    <a:pt x="1383" y="305"/>
                    <a:pt x="2351" y="170"/>
                    <a:pt x="3322" y="170"/>
                  </a:cubicBezTo>
                  <a:close/>
                  <a:moveTo>
                    <a:pt x="3320" y="0"/>
                  </a:moveTo>
                  <a:cubicBezTo>
                    <a:pt x="2425" y="0"/>
                    <a:pt x="1531" y="110"/>
                    <a:pt x="665" y="321"/>
                  </a:cubicBezTo>
                  <a:cubicBezTo>
                    <a:pt x="463" y="364"/>
                    <a:pt x="276" y="422"/>
                    <a:pt x="74" y="479"/>
                  </a:cubicBezTo>
                  <a:cubicBezTo>
                    <a:pt x="44" y="488"/>
                    <a:pt x="27" y="509"/>
                    <a:pt x="21" y="534"/>
                  </a:cubicBezTo>
                  <a:lnTo>
                    <a:pt x="21" y="534"/>
                  </a:lnTo>
                  <a:cubicBezTo>
                    <a:pt x="0" y="579"/>
                    <a:pt x="12" y="637"/>
                    <a:pt x="74" y="652"/>
                  </a:cubicBezTo>
                  <a:cubicBezTo>
                    <a:pt x="1500" y="955"/>
                    <a:pt x="2681" y="1919"/>
                    <a:pt x="3531" y="3072"/>
                  </a:cubicBezTo>
                  <a:cubicBezTo>
                    <a:pt x="4524" y="4396"/>
                    <a:pt x="5100" y="5981"/>
                    <a:pt x="5691" y="7522"/>
                  </a:cubicBezTo>
                  <a:cubicBezTo>
                    <a:pt x="6267" y="8976"/>
                    <a:pt x="6857" y="10445"/>
                    <a:pt x="7837" y="11683"/>
                  </a:cubicBezTo>
                  <a:cubicBezTo>
                    <a:pt x="8297" y="12274"/>
                    <a:pt x="8845" y="12807"/>
                    <a:pt x="9464" y="13224"/>
                  </a:cubicBezTo>
                  <a:cubicBezTo>
                    <a:pt x="10069" y="13613"/>
                    <a:pt x="10746" y="13916"/>
                    <a:pt x="11437" y="14117"/>
                  </a:cubicBezTo>
                  <a:cubicBezTo>
                    <a:pt x="12334" y="14383"/>
                    <a:pt x="13271" y="14497"/>
                    <a:pt x="14212" y="14497"/>
                  </a:cubicBezTo>
                  <a:cubicBezTo>
                    <a:pt x="14752" y="14497"/>
                    <a:pt x="15294" y="14459"/>
                    <a:pt x="15829" y="14391"/>
                  </a:cubicBezTo>
                  <a:cubicBezTo>
                    <a:pt x="16002" y="14362"/>
                    <a:pt x="16189" y="14348"/>
                    <a:pt x="16362" y="14319"/>
                  </a:cubicBezTo>
                  <a:cubicBezTo>
                    <a:pt x="16420" y="14304"/>
                    <a:pt x="16434" y="14247"/>
                    <a:pt x="16420" y="14204"/>
                  </a:cubicBezTo>
                  <a:cubicBezTo>
                    <a:pt x="16103" y="12576"/>
                    <a:pt x="15685" y="10949"/>
                    <a:pt x="15066" y="9394"/>
                  </a:cubicBezTo>
                  <a:cubicBezTo>
                    <a:pt x="14476" y="7910"/>
                    <a:pt x="13727" y="6499"/>
                    <a:pt x="12762" y="5232"/>
                  </a:cubicBezTo>
                  <a:cubicBezTo>
                    <a:pt x="11869" y="4036"/>
                    <a:pt x="10803" y="2971"/>
                    <a:pt x="9608" y="2092"/>
                  </a:cubicBezTo>
                  <a:cubicBezTo>
                    <a:pt x="8341" y="1185"/>
                    <a:pt x="6929" y="508"/>
                    <a:pt x="5403" y="206"/>
                  </a:cubicBezTo>
                  <a:cubicBezTo>
                    <a:pt x="4716" y="67"/>
                    <a:pt x="4017" y="0"/>
                    <a:pt x="33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40"/>
            <p:cNvSpPr/>
            <p:nvPr/>
          </p:nvSpPr>
          <p:spPr>
            <a:xfrm>
              <a:off x="2359425" y="2395675"/>
              <a:ext cx="170675" cy="542300"/>
            </a:xfrm>
            <a:custGeom>
              <a:avLst/>
              <a:gdLst/>
              <a:ahLst/>
              <a:cxnLst/>
              <a:rect l="l" t="t" r="r" b="b"/>
              <a:pathLst>
                <a:path w="6827" h="21692" extrusionOk="0">
                  <a:moveTo>
                    <a:pt x="5097" y="0"/>
                  </a:moveTo>
                  <a:cubicBezTo>
                    <a:pt x="5084" y="0"/>
                    <a:pt x="5070" y="3"/>
                    <a:pt x="5055" y="11"/>
                  </a:cubicBezTo>
                  <a:cubicBezTo>
                    <a:pt x="3673" y="918"/>
                    <a:pt x="2535" y="2171"/>
                    <a:pt x="1700" y="3582"/>
                  </a:cubicBezTo>
                  <a:cubicBezTo>
                    <a:pt x="850" y="5022"/>
                    <a:pt x="303" y="6635"/>
                    <a:pt x="101" y="8306"/>
                  </a:cubicBezTo>
                  <a:cubicBezTo>
                    <a:pt x="0" y="9227"/>
                    <a:pt x="0" y="10164"/>
                    <a:pt x="130" y="11085"/>
                  </a:cubicBezTo>
                  <a:cubicBezTo>
                    <a:pt x="135" y="11129"/>
                    <a:pt x="164" y="11148"/>
                    <a:pt x="196" y="11148"/>
                  </a:cubicBezTo>
                  <a:cubicBezTo>
                    <a:pt x="249" y="11148"/>
                    <a:pt x="312" y="11099"/>
                    <a:pt x="303" y="11028"/>
                  </a:cubicBezTo>
                  <a:cubicBezTo>
                    <a:pt x="72" y="9415"/>
                    <a:pt x="245" y="7759"/>
                    <a:pt x="735" y="6218"/>
                  </a:cubicBezTo>
                  <a:cubicBezTo>
                    <a:pt x="1224" y="4648"/>
                    <a:pt x="2016" y="3179"/>
                    <a:pt x="3097" y="1955"/>
                  </a:cubicBezTo>
                  <a:cubicBezTo>
                    <a:pt x="3634" y="1341"/>
                    <a:pt x="4228" y="806"/>
                    <a:pt x="4889" y="342"/>
                  </a:cubicBezTo>
                  <a:lnTo>
                    <a:pt x="4889" y="342"/>
                  </a:lnTo>
                  <a:cubicBezTo>
                    <a:pt x="4355" y="1521"/>
                    <a:pt x="4135" y="2825"/>
                    <a:pt x="4148" y="4129"/>
                  </a:cubicBezTo>
                  <a:cubicBezTo>
                    <a:pt x="4148" y="5598"/>
                    <a:pt x="4421" y="7038"/>
                    <a:pt x="4782" y="8450"/>
                  </a:cubicBezTo>
                  <a:cubicBezTo>
                    <a:pt x="5170" y="9962"/>
                    <a:pt x="5660" y="11445"/>
                    <a:pt x="6034" y="12957"/>
                  </a:cubicBezTo>
                  <a:cubicBezTo>
                    <a:pt x="6380" y="14369"/>
                    <a:pt x="6610" y="15794"/>
                    <a:pt x="6538" y="17249"/>
                  </a:cubicBezTo>
                  <a:cubicBezTo>
                    <a:pt x="6481" y="18603"/>
                    <a:pt x="6150" y="19971"/>
                    <a:pt x="5444" y="21137"/>
                  </a:cubicBezTo>
                  <a:cubicBezTo>
                    <a:pt x="5358" y="21281"/>
                    <a:pt x="5271" y="21425"/>
                    <a:pt x="5170" y="21569"/>
                  </a:cubicBezTo>
                  <a:cubicBezTo>
                    <a:pt x="5119" y="21630"/>
                    <a:pt x="5184" y="21691"/>
                    <a:pt x="5251" y="21691"/>
                  </a:cubicBezTo>
                  <a:cubicBezTo>
                    <a:pt x="5279" y="21691"/>
                    <a:pt x="5308" y="21681"/>
                    <a:pt x="5329" y="21656"/>
                  </a:cubicBezTo>
                  <a:cubicBezTo>
                    <a:pt x="6092" y="20547"/>
                    <a:pt x="6524" y="19236"/>
                    <a:pt x="6668" y="17897"/>
                  </a:cubicBezTo>
                  <a:cubicBezTo>
                    <a:pt x="6826" y="16500"/>
                    <a:pt x="6668" y="15089"/>
                    <a:pt x="6380" y="13721"/>
                  </a:cubicBezTo>
                  <a:cubicBezTo>
                    <a:pt x="6063" y="12194"/>
                    <a:pt x="5588" y="10711"/>
                    <a:pt x="5170" y="9213"/>
                  </a:cubicBezTo>
                  <a:cubicBezTo>
                    <a:pt x="4767" y="7773"/>
                    <a:pt x="4421" y="6304"/>
                    <a:pt x="4335" y="4821"/>
                  </a:cubicBezTo>
                  <a:cubicBezTo>
                    <a:pt x="4263" y="3395"/>
                    <a:pt x="4407" y="1940"/>
                    <a:pt x="4954" y="630"/>
                  </a:cubicBezTo>
                  <a:cubicBezTo>
                    <a:pt x="5026" y="457"/>
                    <a:pt x="5098" y="299"/>
                    <a:pt x="5170" y="140"/>
                  </a:cubicBezTo>
                  <a:cubicBezTo>
                    <a:pt x="5206" y="80"/>
                    <a:pt x="5162" y="0"/>
                    <a:pt x="50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40"/>
            <p:cNvSpPr/>
            <p:nvPr/>
          </p:nvSpPr>
          <p:spPr>
            <a:xfrm>
              <a:off x="2062025" y="2733550"/>
              <a:ext cx="431325" cy="223200"/>
            </a:xfrm>
            <a:custGeom>
              <a:avLst/>
              <a:gdLst/>
              <a:ahLst/>
              <a:cxnLst/>
              <a:rect l="l" t="t" r="r" b="b"/>
              <a:pathLst>
                <a:path w="17253" h="8928" extrusionOk="0">
                  <a:moveTo>
                    <a:pt x="5206" y="0"/>
                  </a:moveTo>
                  <a:cubicBezTo>
                    <a:pt x="4512" y="0"/>
                    <a:pt x="3810" y="103"/>
                    <a:pt x="3155" y="321"/>
                  </a:cubicBezTo>
                  <a:cubicBezTo>
                    <a:pt x="2233" y="652"/>
                    <a:pt x="1427" y="1271"/>
                    <a:pt x="822" y="2049"/>
                  </a:cubicBezTo>
                  <a:cubicBezTo>
                    <a:pt x="476" y="2481"/>
                    <a:pt x="217" y="2971"/>
                    <a:pt x="15" y="3489"/>
                  </a:cubicBezTo>
                  <a:cubicBezTo>
                    <a:pt x="1" y="3532"/>
                    <a:pt x="44" y="3604"/>
                    <a:pt x="87" y="3604"/>
                  </a:cubicBezTo>
                  <a:cubicBezTo>
                    <a:pt x="2521" y="4022"/>
                    <a:pt x="4681" y="5318"/>
                    <a:pt x="6813" y="6513"/>
                  </a:cubicBezTo>
                  <a:cubicBezTo>
                    <a:pt x="8886" y="7680"/>
                    <a:pt x="11090" y="8803"/>
                    <a:pt x="13524" y="8918"/>
                  </a:cubicBezTo>
                  <a:cubicBezTo>
                    <a:pt x="13653" y="8924"/>
                    <a:pt x="13782" y="8927"/>
                    <a:pt x="13912" y="8927"/>
                  </a:cubicBezTo>
                  <a:cubicBezTo>
                    <a:pt x="15039" y="8927"/>
                    <a:pt x="16173" y="8698"/>
                    <a:pt x="17167" y="8155"/>
                  </a:cubicBezTo>
                  <a:cubicBezTo>
                    <a:pt x="17253" y="8106"/>
                    <a:pt x="17203" y="7984"/>
                    <a:pt x="17124" y="7984"/>
                  </a:cubicBezTo>
                  <a:cubicBezTo>
                    <a:pt x="17111" y="7984"/>
                    <a:pt x="17096" y="7988"/>
                    <a:pt x="17081" y="7997"/>
                  </a:cubicBezTo>
                  <a:cubicBezTo>
                    <a:pt x="16104" y="8533"/>
                    <a:pt x="15029" y="8754"/>
                    <a:pt x="13942" y="8754"/>
                  </a:cubicBezTo>
                  <a:cubicBezTo>
                    <a:pt x="12752" y="8754"/>
                    <a:pt x="11548" y="8489"/>
                    <a:pt x="10442" y="8083"/>
                  </a:cubicBezTo>
                  <a:cubicBezTo>
                    <a:pt x="8138" y="7248"/>
                    <a:pt x="6121" y="5822"/>
                    <a:pt x="3932" y="4742"/>
                  </a:cubicBezTo>
                  <a:cubicBezTo>
                    <a:pt x="2752" y="4166"/>
                    <a:pt x="1516" y="3685"/>
                    <a:pt x="225" y="3448"/>
                  </a:cubicBezTo>
                  <a:lnTo>
                    <a:pt x="225" y="3448"/>
                  </a:lnTo>
                  <a:cubicBezTo>
                    <a:pt x="562" y="2582"/>
                    <a:pt x="1137" y="1826"/>
                    <a:pt x="1859" y="1257"/>
                  </a:cubicBezTo>
                  <a:cubicBezTo>
                    <a:pt x="2607" y="652"/>
                    <a:pt x="3515" y="335"/>
                    <a:pt x="4465" y="220"/>
                  </a:cubicBezTo>
                  <a:cubicBezTo>
                    <a:pt x="4724" y="193"/>
                    <a:pt x="4982" y="178"/>
                    <a:pt x="5239" y="178"/>
                  </a:cubicBezTo>
                  <a:cubicBezTo>
                    <a:pt x="5526" y="178"/>
                    <a:pt x="5811" y="196"/>
                    <a:pt x="6093" y="234"/>
                  </a:cubicBezTo>
                  <a:cubicBezTo>
                    <a:pt x="6097" y="235"/>
                    <a:pt x="6102" y="235"/>
                    <a:pt x="6106" y="235"/>
                  </a:cubicBezTo>
                  <a:cubicBezTo>
                    <a:pt x="6211" y="235"/>
                    <a:pt x="6246" y="75"/>
                    <a:pt x="6136" y="62"/>
                  </a:cubicBezTo>
                  <a:cubicBezTo>
                    <a:pt x="5831" y="21"/>
                    <a:pt x="5520" y="0"/>
                    <a:pt x="52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40"/>
            <p:cNvSpPr/>
            <p:nvPr/>
          </p:nvSpPr>
          <p:spPr>
            <a:xfrm>
              <a:off x="2480850" y="2547825"/>
              <a:ext cx="96700" cy="389200"/>
            </a:xfrm>
            <a:custGeom>
              <a:avLst/>
              <a:gdLst/>
              <a:ahLst/>
              <a:cxnLst/>
              <a:rect l="l" t="t" r="r" b="b"/>
              <a:pathLst>
                <a:path w="3868" h="15568" extrusionOk="0">
                  <a:moveTo>
                    <a:pt x="3759" y="0"/>
                  </a:moveTo>
                  <a:cubicBezTo>
                    <a:pt x="3753" y="0"/>
                    <a:pt x="3747" y="1"/>
                    <a:pt x="3741" y="2"/>
                  </a:cubicBezTo>
                  <a:cubicBezTo>
                    <a:pt x="2531" y="276"/>
                    <a:pt x="1422" y="952"/>
                    <a:pt x="630" y="1903"/>
                  </a:cubicBezTo>
                  <a:cubicBezTo>
                    <a:pt x="414" y="2162"/>
                    <a:pt x="213" y="2465"/>
                    <a:pt x="40" y="2767"/>
                  </a:cubicBezTo>
                  <a:cubicBezTo>
                    <a:pt x="0" y="2836"/>
                    <a:pt x="62" y="2898"/>
                    <a:pt x="124" y="2898"/>
                  </a:cubicBezTo>
                  <a:cubicBezTo>
                    <a:pt x="152" y="2898"/>
                    <a:pt x="180" y="2885"/>
                    <a:pt x="198" y="2853"/>
                  </a:cubicBezTo>
                  <a:cubicBezTo>
                    <a:pt x="789" y="1802"/>
                    <a:pt x="1710" y="967"/>
                    <a:pt x="2819" y="492"/>
                  </a:cubicBezTo>
                  <a:cubicBezTo>
                    <a:pt x="3061" y="376"/>
                    <a:pt x="3322" y="289"/>
                    <a:pt x="3586" y="222"/>
                  </a:cubicBezTo>
                  <a:lnTo>
                    <a:pt x="3586" y="222"/>
                  </a:lnTo>
                  <a:cubicBezTo>
                    <a:pt x="2577" y="2115"/>
                    <a:pt x="2623" y="4359"/>
                    <a:pt x="2790" y="6439"/>
                  </a:cubicBezTo>
                  <a:cubicBezTo>
                    <a:pt x="2963" y="8643"/>
                    <a:pt x="3222" y="10976"/>
                    <a:pt x="2358" y="13078"/>
                  </a:cubicBezTo>
                  <a:cubicBezTo>
                    <a:pt x="1969" y="14043"/>
                    <a:pt x="1307" y="14864"/>
                    <a:pt x="400" y="15397"/>
                  </a:cubicBezTo>
                  <a:cubicBezTo>
                    <a:pt x="314" y="15446"/>
                    <a:pt x="374" y="15568"/>
                    <a:pt x="456" y="15568"/>
                  </a:cubicBezTo>
                  <a:cubicBezTo>
                    <a:pt x="470" y="15568"/>
                    <a:pt x="485" y="15564"/>
                    <a:pt x="501" y="15555"/>
                  </a:cubicBezTo>
                  <a:cubicBezTo>
                    <a:pt x="1293" y="15094"/>
                    <a:pt x="1912" y="14403"/>
                    <a:pt x="2330" y="13582"/>
                  </a:cubicBezTo>
                  <a:cubicBezTo>
                    <a:pt x="2762" y="12747"/>
                    <a:pt x="2978" y="11811"/>
                    <a:pt x="3078" y="10875"/>
                  </a:cubicBezTo>
                  <a:cubicBezTo>
                    <a:pt x="3338" y="8470"/>
                    <a:pt x="2762" y="6079"/>
                    <a:pt x="2891" y="3674"/>
                  </a:cubicBezTo>
                  <a:cubicBezTo>
                    <a:pt x="2963" y="2436"/>
                    <a:pt x="3222" y="1212"/>
                    <a:pt x="3842" y="132"/>
                  </a:cubicBezTo>
                  <a:cubicBezTo>
                    <a:pt x="3868" y="66"/>
                    <a:pt x="3822" y="0"/>
                    <a:pt x="37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40"/>
            <p:cNvSpPr/>
            <p:nvPr/>
          </p:nvSpPr>
          <p:spPr>
            <a:xfrm>
              <a:off x="2216125" y="2542825"/>
              <a:ext cx="151950" cy="54325"/>
            </a:xfrm>
            <a:custGeom>
              <a:avLst/>
              <a:gdLst/>
              <a:ahLst/>
              <a:cxnLst/>
              <a:rect l="l" t="t" r="r" b="b"/>
              <a:pathLst>
                <a:path w="6078" h="2173" extrusionOk="0">
                  <a:moveTo>
                    <a:pt x="87" y="0"/>
                  </a:moveTo>
                  <a:cubicBezTo>
                    <a:pt x="29" y="0"/>
                    <a:pt x="1" y="72"/>
                    <a:pt x="1" y="116"/>
                  </a:cubicBezTo>
                  <a:cubicBezTo>
                    <a:pt x="116" y="706"/>
                    <a:pt x="217" y="1296"/>
                    <a:pt x="317" y="1887"/>
                  </a:cubicBezTo>
                  <a:cubicBezTo>
                    <a:pt x="329" y="1934"/>
                    <a:pt x="365" y="1955"/>
                    <a:pt x="401" y="1955"/>
                  </a:cubicBezTo>
                  <a:cubicBezTo>
                    <a:pt x="454" y="1955"/>
                    <a:pt x="507" y="1912"/>
                    <a:pt x="490" y="1844"/>
                  </a:cubicBezTo>
                  <a:cubicBezTo>
                    <a:pt x="396" y="1294"/>
                    <a:pt x="302" y="744"/>
                    <a:pt x="197" y="194"/>
                  </a:cubicBezTo>
                  <a:lnTo>
                    <a:pt x="197" y="194"/>
                  </a:lnTo>
                  <a:cubicBezTo>
                    <a:pt x="1773" y="294"/>
                    <a:pt x="3331" y="737"/>
                    <a:pt x="4724" y="1455"/>
                  </a:cubicBezTo>
                  <a:cubicBezTo>
                    <a:pt x="5142" y="1671"/>
                    <a:pt x="5531" y="1901"/>
                    <a:pt x="5905" y="2161"/>
                  </a:cubicBezTo>
                  <a:cubicBezTo>
                    <a:pt x="5920" y="2169"/>
                    <a:pt x="5935" y="2173"/>
                    <a:pt x="5949" y="2173"/>
                  </a:cubicBezTo>
                  <a:cubicBezTo>
                    <a:pt x="6028" y="2173"/>
                    <a:pt x="6077" y="2051"/>
                    <a:pt x="5992" y="2002"/>
                  </a:cubicBezTo>
                  <a:cubicBezTo>
                    <a:pt x="4638" y="1080"/>
                    <a:pt x="3082" y="461"/>
                    <a:pt x="1470" y="173"/>
                  </a:cubicBezTo>
                  <a:cubicBezTo>
                    <a:pt x="1023" y="87"/>
                    <a:pt x="562" y="29"/>
                    <a:pt x="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40"/>
            <p:cNvSpPr/>
            <p:nvPr/>
          </p:nvSpPr>
          <p:spPr>
            <a:xfrm>
              <a:off x="2104525" y="3368225"/>
              <a:ext cx="212075" cy="413175"/>
            </a:xfrm>
            <a:custGeom>
              <a:avLst/>
              <a:gdLst/>
              <a:ahLst/>
              <a:cxnLst/>
              <a:rect l="l" t="t" r="r" b="b"/>
              <a:pathLst>
                <a:path w="8483" h="16527" extrusionOk="0">
                  <a:moveTo>
                    <a:pt x="1518" y="179"/>
                  </a:moveTo>
                  <a:cubicBezTo>
                    <a:pt x="2913" y="179"/>
                    <a:pt x="4303" y="792"/>
                    <a:pt x="5329" y="1720"/>
                  </a:cubicBezTo>
                  <a:cubicBezTo>
                    <a:pt x="6898" y="3131"/>
                    <a:pt x="7690" y="5162"/>
                    <a:pt x="8036" y="7192"/>
                  </a:cubicBezTo>
                  <a:cubicBezTo>
                    <a:pt x="8238" y="8431"/>
                    <a:pt x="8281" y="9669"/>
                    <a:pt x="8295" y="10922"/>
                  </a:cubicBezTo>
                  <a:cubicBezTo>
                    <a:pt x="8295" y="10922"/>
                    <a:pt x="8295" y="10922"/>
                    <a:pt x="8295" y="10922"/>
                  </a:cubicBezTo>
                  <a:lnTo>
                    <a:pt x="8295" y="10922"/>
                  </a:lnTo>
                  <a:cubicBezTo>
                    <a:pt x="8295" y="10923"/>
                    <a:pt x="8295" y="10924"/>
                    <a:pt x="8295" y="10924"/>
                  </a:cubicBezTo>
                  <a:lnTo>
                    <a:pt x="8295" y="10924"/>
                  </a:lnTo>
                  <a:cubicBezTo>
                    <a:pt x="8309" y="12378"/>
                    <a:pt x="8065" y="13803"/>
                    <a:pt x="8036" y="15257"/>
                  </a:cubicBezTo>
                  <a:cubicBezTo>
                    <a:pt x="8023" y="15600"/>
                    <a:pt x="8044" y="15943"/>
                    <a:pt x="8069" y="16296"/>
                  </a:cubicBezTo>
                  <a:lnTo>
                    <a:pt x="8069" y="16296"/>
                  </a:lnTo>
                  <a:cubicBezTo>
                    <a:pt x="7990" y="16272"/>
                    <a:pt x="7909" y="16250"/>
                    <a:pt x="7834" y="16222"/>
                  </a:cubicBezTo>
                  <a:cubicBezTo>
                    <a:pt x="7705" y="16179"/>
                    <a:pt x="7561" y="16121"/>
                    <a:pt x="7431" y="16049"/>
                  </a:cubicBezTo>
                  <a:cubicBezTo>
                    <a:pt x="7186" y="15934"/>
                    <a:pt x="6942" y="15790"/>
                    <a:pt x="6711" y="15632"/>
                  </a:cubicBezTo>
                  <a:cubicBezTo>
                    <a:pt x="6265" y="15329"/>
                    <a:pt x="5862" y="14940"/>
                    <a:pt x="5501" y="14523"/>
                  </a:cubicBezTo>
                  <a:cubicBezTo>
                    <a:pt x="4753" y="13644"/>
                    <a:pt x="4205" y="12607"/>
                    <a:pt x="3845" y="11513"/>
                  </a:cubicBezTo>
                  <a:cubicBezTo>
                    <a:pt x="2981" y="9007"/>
                    <a:pt x="2909" y="6314"/>
                    <a:pt x="2103" y="3794"/>
                  </a:cubicBezTo>
                  <a:cubicBezTo>
                    <a:pt x="1713" y="2541"/>
                    <a:pt x="1135" y="1343"/>
                    <a:pt x="265" y="354"/>
                  </a:cubicBezTo>
                  <a:lnTo>
                    <a:pt x="265" y="354"/>
                  </a:lnTo>
                  <a:cubicBezTo>
                    <a:pt x="677" y="234"/>
                    <a:pt x="1097" y="179"/>
                    <a:pt x="1518" y="179"/>
                  </a:cubicBezTo>
                  <a:close/>
                  <a:moveTo>
                    <a:pt x="1512" y="1"/>
                  </a:moveTo>
                  <a:cubicBezTo>
                    <a:pt x="1029" y="1"/>
                    <a:pt x="547" y="71"/>
                    <a:pt x="87" y="222"/>
                  </a:cubicBezTo>
                  <a:cubicBezTo>
                    <a:pt x="15" y="251"/>
                    <a:pt x="0" y="323"/>
                    <a:pt x="43" y="381"/>
                  </a:cubicBezTo>
                  <a:cubicBezTo>
                    <a:pt x="1772" y="2267"/>
                    <a:pt x="2290" y="4888"/>
                    <a:pt x="2708" y="7336"/>
                  </a:cubicBezTo>
                  <a:cubicBezTo>
                    <a:pt x="3154" y="9813"/>
                    <a:pt x="3586" y="12420"/>
                    <a:pt x="5199" y="14451"/>
                  </a:cubicBezTo>
                  <a:cubicBezTo>
                    <a:pt x="5588" y="14926"/>
                    <a:pt x="6020" y="15358"/>
                    <a:pt x="6510" y="15718"/>
                  </a:cubicBezTo>
                  <a:cubicBezTo>
                    <a:pt x="6769" y="15891"/>
                    <a:pt x="7028" y="16049"/>
                    <a:pt x="7316" y="16193"/>
                  </a:cubicBezTo>
                  <a:cubicBezTo>
                    <a:pt x="7446" y="16265"/>
                    <a:pt x="7590" y="16323"/>
                    <a:pt x="7719" y="16380"/>
                  </a:cubicBezTo>
                  <a:cubicBezTo>
                    <a:pt x="7863" y="16424"/>
                    <a:pt x="8007" y="16467"/>
                    <a:pt x="8137" y="16524"/>
                  </a:cubicBezTo>
                  <a:cubicBezTo>
                    <a:pt x="8143" y="16526"/>
                    <a:pt x="8149" y="16527"/>
                    <a:pt x="8155" y="16527"/>
                  </a:cubicBezTo>
                  <a:cubicBezTo>
                    <a:pt x="8206" y="16527"/>
                    <a:pt x="8252" y="16475"/>
                    <a:pt x="8252" y="16424"/>
                  </a:cubicBezTo>
                  <a:cubicBezTo>
                    <a:pt x="8238" y="16092"/>
                    <a:pt x="8209" y="15761"/>
                    <a:pt x="8209" y="15416"/>
                  </a:cubicBezTo>
                  <a:cubicBezTo>
                    <a:pt x="8209" y="15056"/>
                    <a:pt x="8238" y="14695"/>
                    <a:pt x="8252" y="14335"/>
                  </a:cubicBezTo>
                  <a:cubicBezTo>
                    <a:pt x="8310" y="13601"/>
                    <a:pt x="8382" y="12867"/>
                    <a:pt x="8439" y="12132"/>
                  </a:cubicBezTo>
                  <a:cubicBezTo>
                    <a:pt x="8468" y="11729"/>
                    <a:pt x="8483" y="11326"/>
                    <a:pt x="8483" y="10922"/>
                  </a:cubicBezTo>
                  <a:cubicBezTo>
                    <a:pt x="8483" y="10921"/>
                    <a:pt x="8483" y="10921"/>
                    <a:pt x="8483" y="10920"/>
                  </a:cubicBezTo>
                  <a:lnTo>
                    <a:pt x="8483" y="10920"/>
                  </a:lnTo>
                  <a:cubicBezTo>
                    <a:pt x="8454" y="8688"/>
                    <a:pt x="8295" y="6385"/>
                    <a:pt x="7388" y="4312"/>
                  </a:cubicBezTo>
                  <a:cubicBezTo>
                    <a:pt x="6567" y="2483"/>
                    <a:pt x="5156" y="914"/>
                    <a:pt x="3212" y="280"/>
                  </a:cubicBezTo>
                  <a:cubicBezTo>
                    <a:pt x="2664" y="100"/>
                    <a:pt x="2087" y="1"/>
                    <a:pt x="15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40"/>
            <p:cNvSpPr/>
            <p:nvPr/>
          </p:nvSpPr>
          <p:spPr>
            <a:xfrm>
              <a:off x="2273525" y="3297075"/>
              <a:ext cx="118675" cy="482475"/>
            </a:xfrm>
            <a:custGeom>
              <a:avLst/>
              <a:gdLst/>
              <a:ahLst/>
              <a:cxnLst/>
              <a:rect l="l" t="t" r="r" b="b"/>
              <a:pathLst>
                <a:path w="4747" h="19299" extrusionOk="0">
                  <a:moveTo>
                    <a:pt x="3986" y="0"/>
                  </a:moveTo>
                  <a:cubicBezTo>
                    <a:pt x="3970" y="0"/>
                    <a:pt x="3954" y="5"/>
                    <a:pt x="3940" y="15"/>
                  </a:cubicBezTo>
                  <a:cubicBezTo>
                    <a:pt x="2299" y="1124"/>
                    <a:pt x="1074" y="2838"/>
                    <a:pt x="412" y="4696"/>
                  </a:cubicBezTo>
                  <a:cubicBezTo>
                    <a:pt x="225" y="5214"/>
                    <a:pt x="95" y="5761"/>
                    <a:pt x="9" y="6309"/>
                  </a:cubicBezTo>
                  <a:cubicBezTo>
                    <a:pt x="0" y="6370"/>
                    <a:pt x="61" y="6415"/>
                    <a:pt x="113" y="6415"/>
                  </a:cubicBezTo>
                  <a:cubicBezTo>
                    <a:pt x="146" y="6415"/>
                    <a:pt x="176" y="6397"/>
                    <a:pt x="182" y="6352"/>
                  </a:cubicBezTo>
                  <a:cubicBezTo>
                    <a:pt x="470" y="4422"/>
                    <a:pt x="1435" y="2593"/>
                    <a:pt x="2788" y="1211"/>
                  </a:cubicBezTo>
                  <a:cubicBezTo>
                    <a:pt x="3133" y="865"/>
                    <a:pt x="3490" y="554"/>
                    <a:pt x="3878" y="277"/>
                  </a:cubicBezTo>
                  <a:lnTo>
                    <a:pt x="3878" y="277"/>
                  </a:lnTo>
                  <a:cubicBezTo>
                    <a:pt x="3629" y="2921"/>
                    <a:pt x="4032" y="5550"/>
                    <a:pt x="4243" y="8166"/>
                  </a:cubicBezTo>
                  <a:cubicBezTo>
                    <a:pt x="4459" y="10730"/>
                    <a:pt x="4502" y="13394"/>
                    <a:pt x="3566" y="15842"/>
                  </a:cubicBezTo>
                  <a:cubicBezTo>
                    <a:pt x="3091" y="17081"/>
                    <a:pt x="2385" y="18247"/>
                    <a:pt x="1391" y="19140"/>
                  </a:cubicBezTo>
                  <a:cubicBezTo>
                    <a:pt x="1325" y="19206"/>
                    <a:pt x="1386" y="19298"/>
                    <a:pt x="1457" y="19298"/>
                  </a:cubicBezTo>
                  <a:cubicBezTo>
                    <a:pt x="1478" y="19298"/>
                    <a:pt x="1501" y="19290"/>
                    <a:pt x="1521" y="19270"/>
                  </a:cubicBezTo>
                  <a:cubicBezTo>
                    <a:pt x="3335" y="17613"/>
                    <a:pt x="4200" y="15165"/>
                    <a:pt x="4459" y="12775"/>
                  </a:cubicBezTo>
                  <a:cubicBezTo>
                    <a:pt x="4747" y="10067"/>
                    <a:pt x="4329" y="7374"/>
                    <a:pt x="4099" y="4667"/>
                  </a:cubicBezTo>
                  <a:cubicBezTo>
                    <a:pt x="3969" y="3155"/>
                    <a:pt x="3912" y="1614"/>
                    <a:pt x="4070" y="87"/>
                  </a:cubicBezTo>
                  <a:cubicBezTo>
                    <a:pt x="4081" y="44"/>
                    <a:pt x="4034" y="0"/>
                    <a:pt x="39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40"/>
            <p:cNvSpPr/>
            <p:nvPr/>
          </p:nvSpPr>
          <p:spPr>
            <a:xfrm>
              <a:off x="2083625" y="3539125"/>
              <a:ext cx="228100" cy="242300"/>
            </a:xfrm>
            <a:custGeom>
              <a:avLst/>
              <a:gdLst/>
              <a:ahLst/>
              <a:cxnLst/>
              <a:rect l="l" t="t" r="r" b="b"/>
              <a:pathLst>
                <a:path w="9124" h="9692" extrusionOk="0">
                  <a:moveTo>
                    <a:pt x="1959" y="0"/>
                  </a:moveTo>
                  <a:cubicBezTo>
                    <a:pt x="1291" y="0"/>
                    <a:pt x="622" y="192"/>
                    <a:pt x="59" y="572"/>
                  </a:cubicBezTo>
                  <a:cubicBezTo>
                    <a:pt x="1" y="601"/>
                    <a:pt x="1" y="688"/>
                    <a:pt x="59" y="717"/>
                  </a:cubicBezTo>
                  <a:cubicBezTo>
                    <a:pt x="1628" y="1537"/>
                    <a:pt x="2579" y="3107"/>
                    <a:pt x="3428" y="4590"/>
                  </a:cubicBezTo>
                  <a:cubicBezTo>
                    <a:pt x="3889" y="5397"/>
                    <a:pt x="4350" y="6203"/>
                    <a:pt x="4926" y="6923"/>
                  </a:cubicBezTo>
                  <a:cubicBezTo>
                    <a:pt x="5387" y="7528"/>
                    <a:pt x="5934" y="8076"/>
                    <a:pt x="6539" y="8536"/>
                  </a:cubicBezTo>
                  <a:cubicBezTo>
                    <a:pt x="7259" y="9084"/>
                    <a:pt x="8094" y="9458"/>
                    <a:pt x="8973" y="9688"/>
                  </a:cubicBezTo>
                  <a:cubicBezTo>
                    <a:pt x="8982" y="9691"/>
                    <a:pt x="8990" y="9692"/>
                    <a:pt x="8998" y="9692"/>
                  </a:cubicBezTo>
                  <a:cubicBezTo>
                    <a:pt x="9094" y="9692"/>
                    <a:pt x="9124" y="9542"/>
                    <a:pt x="9031" y="9516"/>
                  </a:cubicBezTo>
                  <a:cubicBezTo>
                    <a:pt x="8238" y="9314"/>
                    <a:pt x="7490" y="8983"/>
                    <a:pt x="6827" y="8522"/>
                  </a:cubicBezTo>
                  <a:cubicBezTo>
                    <a:pt x="6208" y="8090"/>
                    <a:pt x="5661" y="7557"/>
                    <a:pt x="5185" y="6967"/>
                  </a:cubicBezTo>
                  <a:cubicBezTo>
                    <a:pt x="4033" y="5570"/>
                    <a:pt x="3356" y="3842"/>
                    <a:pt x="2248" y="2401"/>
                  </a:cubicBezTo>
                  <a:cubicBezTo>
                    <a:pt x="1700" y="1703"/>
                    <a:pt x="1048" y="1070"/>
                    <a:pt x="268" y="638"/>
                  </a:cubicBezTo>
                  <a:lnTo>
                    <a:pt x="268" y="638"/>
                  </a:lnTo>
                  <a:cubicBezTo>
                    <a:pt x="774" y="333"/>
                    <a:pt x="1361" y="179"/>
                    <a:pt x="1948" y="179"/>
                  </a:cubicBezTo>
                  <a:cubicBezTo>
                    <a:pt x="2516" y="179"/>
                    <a:pt x="3083" y="323"/>
                    <a:pt x="3572" y="616"/>
                  </a:cubicBezTo>
                  <a:cubicBezTo>
                    <a:pt x="3588" y="624"/>
                    <a:pt x="3603" y="628"/>
                    <a:pt x="3617" y="628"/>
                  </a:cubicBezTo>
                  <a:cubicBezTo>
                    <a:pt x="3699" y="628"/>
                    <a:pt x="3759" y="506"/>
                    <a:pt x="3673" y="457"/>
                  </a:cubicBezTo>
                  <a:cubicBezTo>
                    <a:pt x="3151" y="152"/>
                    <a:pt x="2555" y="0"/>
                    <a:pt x="19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40"/>
            <p:cNvSpPr/>
            <p:nvPr/>
          </p:nvSpPr>
          <p:spPr>
            <a:xfrm>
              <a:off x="2305025" y="3399925"/>
              <a:ext cx="119475" cy="381250"/>
            </a:xfrm>
            <a:custGeom>
              <a:avLst/>
              <a:gdLst/>
              <a:ahLst/>
              <a:cxnLst/>
              <a:rect l="l" t="t" r="r" b="b"/>
              <a:pathLst>
                <a:path w="4779" h="15250" extrusionOk="0">
                  <a:moveTo>
                    <a:pt x="4679" y="0"/>
                  </a:moveTo>
                  <a:cubicBezTo>
                    <a:pt x="4658" y="0"/>
                    <a:pt x="4638" y="7"/>
                    <a:pt x="4625" y="20"/>
                  </a:cubicBezTo>
                  <a:cubicBezTo>
                    <a:pt x="3890" y="625"/>
                    <a:pt x="3300" y="1388"/>
                    <a:pt x="2896" y="2252"/>
                  </a:cubicBezTo>
                  <a:cubicBezTo>
                    <a:pt x="2867" y="2321"/>
                    <a:pt x="2931" y="2390"/>
                    <a:pt x="2989" y="2390"/>
                  </a:cubicBezTo>
                  <a:cubicBezTo>
                    <a:pt x="3016" y="2390"/>
                    <a:pt x="3041" y="2375"/>
                    <a:pt x="3055" y="2339"/>
                  </a:cubicBezTo>
                  <a:cubicBezTo>
                    <a:pt x="3415" y="1552"/>
                    <a:pt x="3935" y="852"/>
                    <a:pt x="4582" y="283"/>
                  </a:cubicBezTo>
                  <a:lnTo>
                    <a:pt x="4582" y="283"/>
                  </a:lnTo>
                  <a:lnTo>
                    <a:pt x="4336" y="3721"/>
                  </a:lnTo>
                  <a:cubicBezTo>
                    <a:pt x="4250" y="4902"/>
                    <a:pt x="4192" y="6068"/>
                    <a:pt x="4077" y="7249"/>
                  </a:cubicBezTo>
                  <a:cubicBezTo>
                    <a:pt x="3904" y="9309"/>
                    <a:pt x="3516" y="11455"/>
                    <a:pt x="2335" y="13197"/>
                  </a:cubicBezTo>
                  <a:cubicBezTo>
                    <a:pt x="1773" y="14018"/>
                    <a:pt x="1024" y="14695"/>
                    <a:pt x="103" y="15084"/>
                  </a:cubicBezTo>
                  <a:cubicBezTo>
                    <a:pt x="1" y="15122"/>
                    <a:pt x="67" y="15249"/>
                    <a:pt x="154" y="15249"/>
                  </a:cubicBezTo>
                  <a:cubicBezTo>
                    <a:pt x="165" y="15249"/>
                    <a:pt x="177" y="15247"/>
                    <a:pt x="189" y="15242"/>
                  </a:cubicBezTo>
                  <a:cubicBezTo>
                    <a:pt x="1010" y="14882"/>
                    <a:pt x="1701" y="14320"/>
                    <a:pt x="2248" y="13615"/>
                  </a:cubicBezTo>
                  <a:cubicBezTo>
                    <a:pt x="2810" y="12895"/>
                    <a:pt x="3199" y="12074"/>
                    <a:pt x="3501" y="11224"/>
                  </a:cubicBezTo>
                  <a:cubicBezTo>
                    <a:pt x="3890" y="10130"/>
                    <a:pt x="4092" y="8978"/>
                    <a:pt x="4207" y="7825"/>
                  </a:cubicBezTo>
                  <a:cubicBezTo>
                    <a:pt x="4336" y="6630"/>
                    <a:pt x="4394" y="5435"/>
                    <a:pt x="4480" y="4240"/>
                  </a:cubicBezTo>
                  <a:cubicBezTo>
                    <a:pt x="4581" y="2857"/>
                    <a:pt x="4682" y="1475"/>
                    <a:pt x="4769" y="92"/>
                  </a:cubicBezTo>
                  <a:cubicBezTo>
                    <a:pt x="4778" y="32"/>
                    <a:pt x="4727" y="0"/>
                    <a:pt x="46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40"/>
            <p:cNvSpPr/>
            <p:nvPr/>
          </p:nvSpPr>
          <p:spPr>
            <a:xfrm>
              <a:off x="2192000" y="3349650"/>
              <a:ext cx="103625" cy="45925"/>
            </a:xfrm>
            <a:custGeom>
              <a:avLst/>
              <a:gdLst/>
              <a:ahLst/>
              <a:cxnLst/>
              <a:rect l="l" t="t" r="r" b="b"/>
              <a:pathLst>
                <a:path w="4145" h="1837" extrusionOk="0">
                  <a:moveTo>
                    <a:pt x="87" y="0"/>
                  </a:moveTo>
                  <a:cubicBezTo>
                    <a:pt x="29" y="0"/>
                    <a:pt x="1" y="72"/>
                    <a:pt x="1" y="116"/>
                  </a:cubicBezTo>
                  <a:cubicBezTo>
                    <a:pt x="73" y="490"/>
                    <a:pt x="130" y="864"/>
                    <a:pt x="202" y="1239"/>
                  </a:cubicBezTo>
                  <a:cubicBezTo>
                    <a:pt x="208" y="1284"/>
                    <a:pt x="238" y="1303"/>
                    <a:pt x="271" y="1303"/>
                  </a:cubicBezTo>
                  <a:cubicBezTo>
                    <a:pt x="323" y="1303"/>
                    <a:pt x="384" y="1257"/>
                    <a:pt x="375" y="1196"/>
                  </a:cubicBezTo>
                  <a:cubicBezTo>
                    <a:pt x="311" y="863"/>
                    <a:pt x="259" y="531"/>
                    <a:pt x="197" y="199"/>
                  </a:cubicBezTo>
                  <a:lnTo>
                    <a:pt x="197" y="199"/>
                  </a:lnTo>
                  <a:cubicBezTo>
                    <a:pt x="1582" y="347"/>
                    <a:pt x="2894" y="917"/>
                    <a:pt x="3947" y="1815"/>
                  </a:cubicBezTo>
                  <a:cubicBezTo>
                    <a:pt x="3964" y="1830"/>
                    <a:pt x="3984" y="1836"/>
                    <a:pt x="4003" y="1836"/>
                  </a:cubicBezTo>
                  <a:cubicBezTo>
                    <a:pt x="4077" y="1836"/>
                    <a:pt x="4145" y="1743"/>
                    <a:pt x="4076" y="1685"/>
                  </a:cubicBezTo>
                  <a:cubicBezTo>
                    <a:pt x="2953" y="735"/>
                    <a:pt x="1556" y="144"/>
                    <a:pt x="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40"/>
            <p:cNvSpPr/>
            <p:nvPr/>
          </p:nvSpPr>
          <p:spPr>
            <a:xfrm>
              <a:off x="2516750" y="3065925"/>
              <a:ext cx="121550" cy="280600"/>
            </a:xfrm>
            <a:custGeom>
              <a:avLst/>
              <a:gdLst/>
              <a:ahLst/>
              <a:cxnLst/>
              <a:rect l="l" t="t" r="r" b="b"/>
              <a:pathLst>
                <a:path w="4862" h="11224" extrusionOk="0">
                  <a:moveTo>
                    <a:pt x="4612" y="254"/>
                  </a:moveTo>
                  <a:cubicBezTo>
                    <a:pt x="4163" y="1922"/>
                    <a:pt x="4169" y="3653"/>
                    <a:pt x="3961" y="5344"/>
                  </a:cubicBezTo>
                  <a:cubicBezTo>
                    <a:pt x="3759" y="6943"/>
                    <a:pt x="3342" y="8584"/>
                    <a:pt x="2218" y="9794"/>
                  </a:cubicBezTo>
                  <a:cubicBezTo>
                    <a:pt x="1695" y="10358"/>
                    <a:pt x="1054" y="10804"/>
                    <a:pt x="307" y="11019"/>
                  </a:cubicBezTo>
                  <a:lnTo>
                    <a:pt x="307" y="11019"/>
                  </a:lnTo>
                  <a:cubicBezTo>
                    <a:pt x="157" y="9429"/>
                    <a:pt x="122" y="7826"/>
                    <a:pt x="375" y="6251"/>
                  </a:cubicBezTo>
                  <a:cubicBezTo>
                    <a:pt x="605" y="4725"/>
                    <a:pt x="1138" y="3170"/>
                    <a:pt x="2218" y="2032"/>
                  </a:cubicBezTo>
                  <a:cubicBezTo>
                    <a:pt x="2564" y="1657"/>
                    <a:pt x="2982" y="1326"/>
                    <a:pt x="3385" y="1024"/>
                  </a:cubicBezTo>
                  <a:cubicBezTo>
                    <a:pt x="3775" y="734"/>
                    <a:pt x="4187" y="478"/>
                    <a:pt x="4612" y="254"/>
                  </a:cubicBezTo>
                  <a:close/>
                  <a:moveTo>
                    <a:pt x="4761" y="1"/>
                  </a:moveTo>
                  <a:cubicBezTo>
                    <a:pt x="4744" y="1"/>
                    <a:pt x="4727" y="6"/>
                    <a:pt x="4710" y="16"/>
                  </a:cubicBezTo>
                  <a:cubicBezTo>
                    <a:pt x="3831" y="433"/>
                    <a:pt x="3011" y="1009"/>
                    <a:pt x="2305" y="1686"/>
                  </a:cubicBezTo>
                  <a:cubicBezTo>
                    <a:pt x="1743" y="2219"/>
                    <a:pt x="1297" y="2867"/>
                    <a:pt x="966" y="3573"/>
                  </a:cubicBezTo>
                  <a:cubicBezTo>
                    <a:pt x="274" y="5056"/>
                    <a:pt x="44" y="6727"/>
                    <a:pt x="15" y="8354"/>
                  </a:cubicBezTo>
                  <a:cubicBezTo>
                    <a:pt x="1" y="9265"/>
                    <a:pt x="57" y="10191"/>
                    <a:pt x="142" y="11102"/>
                  </a:cubicBezTo>
                  <a:lnTo>
                    <a:pt x="142" y="11102"/>
                  </a:lnTo>
                  <a:cubicBezTo>
                    <a:pt x="127" y="11155"/>
                    <a:pt x="165" y="11223"/>
                    <a:pt x="223" y="11223"/>
                  </a:cubicBezTo>
                  <a:cubicBezTo>
                    <a:pt x="230" y="11223"/>
                    <a:pt x="238" y="11222"/>
                    <a:pt x="245" y="11220"/>
                  </a:cubicBezTo>
                  <a:cubicBezTo>
                    <a:pt x="246" y="11220"/>
                    <a:pt x="247" y="11219"/>
                    <a:pt x="248" y="11219"/>
                  </a:cubicBezTo>
                  <a:lnTo>
                    <a:pt x="248" y="11219"/>
                  </a:lnTo>
                  <a:cubicBezTo>
                    <a:pt x="257" y="11218"/>
                    <a:pt x="266" y="11216"/>
                    <a:pt x="274" y="11213"/>
                  </a:cubicBezTo>
                  <a:lnTo>
                    <a:pt x="274" y="11213"/>
                  </a:lnTo>
                  <a:cubicBezTo>
                    <a:pt x="1700" y="10844"/>
                    <a:pt x="2770" y="9670"/>
                    <a:pt x="3356" y="8368"/>
                  </a:cubicBezTo>
                  <a:cubicBezTo>
                    <a:pt x="4091" y="6755"/>
                    <a:pt x="4191" y="4955"/>
                    <a:pt x="4335" y="3198"/>
                  </a:cubicBezTo>
                  <a:cubicBezTo>
                    <a:pt x="4422" y="2161"/>
                    <a:pt x="4551" y="1125"/>
                    <a:pt x="4839" y="116"/>
                  </a:cubicBezTo>
                  <a:cubicBezTo>
                    <a:pt x="4862" y="50"/>
                    <a:pt x="4816" y="1"/>
                    <a:pt x="47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40"/>
            <p:cNvSpPr/>
            <p:nvPr/>
          </p:nvSpPr>
          <p:spPr>
            <a:xfrm>
              <a:off x="2479300" y="3077625"/>
              <a:ext cx="74875" cy="269625"/>
            </a:xfrm>
            <a:custGeom>
              <a:avLst/>
              <a:gdLst/>
              <a:ahLst/>
              <a:cxnLst/>
              <a:rect l="l" t="t" r="r" b="b"/>
              <a:pathLst>
                <a:path w="2995" h="10785" extrusionOk="0">
                  <a:moveTo>
                    <a:pt x="256" y="1"/>
                  </a:moveTo>
                  <a:cubicBezTo>
                    <a:pt x="203" y="1"/>
                    <a:pt x="148" y="50"/>
                    <a:pt x="159" y="109"/>
                  </a:cubicBezTo>
                  <a:cubicBezTo>
                    <a:pt x="361" y="887"/>
                    <a:pt x="491" y="1665"/>
                    <a:pt x="534" y="2457"/>
                  </a:cubicBezTo>
                  <a:cubicBezTo>
                    <a:pt x="577" y="3249"/>
                    <a:pt x="519" y="4055"/>
                    <a:pt x="433" y="4847"/>
                  </a:cubicBezTo>
                  <a:cubicBezTo>
                    <a:pt x="260" y="6273"/>
                    <a:pt x="1" y="7742"/>
                    <a:pt x="491" y="9124"/>
                  </a:cubicBezTo>
                  <a:cubicBezTo>
                    <a:pt x="721" y="9773"/>
                    <a:pt x="1095" y="10363"/>
                    <a:pt x="1657" y="10766"/>
                  </a:cubicBezTo>
                  <a:cubicBezTo>
                    <a:pt x="1675" y="10779"/>
                    <a:pt x="1692" y="10785"/>
                    <a:pt x="1709" y="10785"/>
                  </a:cubicBezTo>
                  <a:cubicBezTo>
                    <a:pt x="1783" y="10785"/>
                    <a:pt x="1829" y="10667"/>
                    <a:pt x="1758" y="10608"/>
                  </a:cubicBezTo>
                  <a:cubicBezTo>
                    <a:pt x="721" y="9859"/>
                    <a:pt x="375" y="8520"/>
                    <a:pt x="375" y="7310"/>
                  </a:cubicBezTo>
                  <a:cubicBezTo>
                    <a:pt x="375" y="6518"/>
                    <a:pt x="491" y="5740"/>
                    <a:pt x="591" y="4963"/>
                  </a:cubicBezTo>
                  <a:cubicBezTo>
                    <a:pt x="692" y="4185"/>
                    <a:pt x="750" y="3407"/>
                    <a:pt x="721" y="2630"/>
                  </a:cubicBezTo>
                  <a:cubicBezTo>
                    <a:pt x="681" y="1834"/>
                    <a:pt x="568" y="1038"/>
                    <a:pt x="382" y="265"/>
                  </a:cubicBezTo>
                  <a:lnTo>
                    <a:pt x="382" y="265"/>
                  </a:lnTo>
                  <a:cubicBezTo>
                    <a:pt x="1342" y="808"/>
                    <a:pt x="2171" y="1578"/>
                    <a:pt x="2795" y="2500"/>
                  </a:cubicBezTo>
                  <a:cubicBezTo>
                    <a:pt x="2815" y="2525"/>
                    <a:pt x="2842" y="2535"/>
                    <a:pt x="2868" y="2535"/>
                  </a:cubicBezTo>
                  <a:cubicBezTo>
                    <a:pt x="2933" y="2535"/>
                    <a:pt x="2994" y="2471"/>
                    <a:pt x="2953" y="2399"/>
                  </a:cubicBezTo>
                  <a:cubicBezTo>
                    <a:pt x="2276" y="1405"/>
                    <a:pt x="1355" y="585"/>
                    <a:pt x="289" y="9"/>
                  </a:cubicBezTo>
                  <a:cubicBezTo>
                    <a:pt x="279" y="3"/>
                    <a:pt x="267" y="1"/>
                    <a:pt x="2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40"/>
            <p:cNvSpPr/>
            <p:nvPr/>
          </p:nvSpPr>
          <p:spPr>
            <a:xfrm>
              <a:off x="2519650" y="3140475"/>
              <a:ext cx="150850" cy="205975"/>
            </a:xfrm>
            <a:custGeom>
              <a:avLst/>
              <a:gdLst/>
              <a:ahLst/>
              <a:cxnLst/>
              <a:rect l="l" t="t" r="r" b="b"/>
              <a:pathLst>
                <a:path w="6034" h="8239" extrusionOk="0">
                  <a:moveTo>
                    <a:pt x="5948" y="0"/>
                  </a:moveTo>
                  <a:cubicBezTo>
                    <a:pt x="5127" y="44"/>
                    <a:pt x="4363" y="504"/>
                    <a:pt x="3960" y="1224"/>
                  </a:cubicBezTo>
                  <a:cubicBezTo>
                    <a:pt x="3921" y="1293"/>
                    <a:pt x="3983" y="1356"/>
                    <a:pt x="4039" y="1356"/>
                  </a:cubicBezTo>
                  <a:cubicBezTo>
                    <a:pt x="4066" y="1356"/>
                    <a:pt x="4091" y="1343"/>
                    <a:pt x="4104" y="1311"/>
                  </a:cubicBezTo>
                  <a:cubicBezTo>
                    <a:pt x="4461" y="679"/>
                    <a:pt x="5119" y="257"/>
                    <a:pt x="5841" y="182"/>
                  </a:cubicBezTo>
                  <a:lnTo>
                    <a:pt x="5841" y="182"/>
                  </a:lnTo>
                  <a:cubicBezTo>
                    <a:pt x="5603" y="1640"/>
                    <a:pt x="5369" y="3121"/>
                    <a:pt x="4781" y="4479"/>
                  </a:cubicBezTo>
                  <a:cubicBezTo>
                    <a:pt x="4263" y="5718"/>
                    <a:pt x="3456" y="6899"/>
                    <a:pt x="2232" y="7518"/>
                  </a:cubicBezTo>
                  <a:cubicBezTo>
                    <a:pt x="1570" y="7849"/>
                    <a:pt x="850" y="8022"/>
                    <a:pt x="115" y="8065"/>
                  </a:cubicBezTo>
                  <a:cubicBezTo>
                    <a:pt x="4" y="8065"/>
                    <a:pt x="0" y="8239"/>
                    <a:pt x="103" y="8239"/>
                  </a:cubicBezTo>
                  <a:cubicBezTo>
                    <a:pt x="107" y="8239"/>
                    <a:pt x="111" y="8238"/>
                    <a:pt x="115" y="8238"/>
                  </a:cubicBezTo>
                  <a:cubicBezTo>
                    <a:pt x="1440" y="8180"/>
                    <a:pt x="2750" y="7647"/>
                    <a:pt x="3643" y="6654"/>
                  </a:cubicBezTo>
                  <a:cubicBezTo>
                    <a:pt x="4623" y="5574"/>
                    <a:pt x="5170" y="4191"/>
                    <a:pt x="5530" y="2794"/>
                  </a:cubicBezTo>
                  <a:cubicBezTo>
                    <a:pt x="5746" y="1916"/>
                    <a:pt x="5890" y="1008"/>
                    <a:pt x="6034" y="116"/>
                  </a:cubicBezTo>
                  <a:cubicBezTo>
                    <a:pt x="6034" y="58"/>
                    <a:pt x="6005" y="0"/>
                    <a:pt x="59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40"/>
            <p:cNvSpPr/>
            <p:nvPr/>
          </p:nvSpPr>
          <p:spPr>
            <a:xfrm>
              <a:off x="2180675" y="3660550"/>
              <a:ext cx="446625" cy="275975"/>
            </a:xfrm>
            <a:custGeom>
              <a:avLst/>
              <a:gdLst/>
              <a:ahLst/>
              <a:cxnLst/>
              <a:rect l="l" t="t" r="r" b="b"/>
              <a:pathLst>
                <a:path w="17865" h="11039" extrusionOk="0">
                  <a:moveTo>
                    <a:pt x="17375" y="184"/>
                  </a:moveTo>
                  <a:cubicBezTo>
                    <a:pt x="16294" y="772"/>
                    <a:pt x="15396" y="1606"/>
                    <a:pt x="14581" y="2513"/>
                  </a:cubicBezTo>
                  <a:cubicBezTo>
                    <a:pt x="13660" y="3521"/>
                    <a:pt x="12839" y="4615"/>
                    <a:pt x="11903" y="5595"/>
                  </a:cubicBezTo>
                  <a:cubicBezTo>
                    <a:pt x="10923" y="6617"/>
                    <a:pt x="9815" y="7524"/>
                    <a:pt x="8605" y="8273"/>
                  </a:cubicBezTo>
                  <a:cubicBezTo>
                    <a:pt x="7410" y="9008"/>
                    <a:pt x="6128" y="9613"/>
                    <a:pt x="4788" y="10045"/>
                  </a:cubicBezTo>
                  <a:cubicBezTo>
                    <a:pt x="3435" y="10477"/>
                    <a:pt x="2038" y="10750"/>
                    <a:pt x="627" y="10837"/>
                  </a:cubicBezTo>
                  <a:cubicBezTo>
                    <a:pt x="565" y="10842"/>
                    <a:pt x="501" y="10845"/>
                    <a:pt x="437" y="10848"/>
                  </a:cubicBezTo>
                  <a:lnTo>
                    <a:pt x="437" y="10848"/>
                  </a:lnTo>
                  <a:cubicBezTo>
                    <a:pt x="2713" y="9500"/>
                    <a:pt x="4821" y="7884"/>
                    <a:pt x="6877" y="6243"/>
                  </a:cubicBezTo>
                  <a:cubicBezTo>
                    <a:pt x="7942" y="5379"/>
                    <a:pt x="9008" y="4515"/>
                    <a:pt x="10074" y="3636"/>
                  </a:cubicBezTo>
                  <a:cubicBezTo>
                    <a:pt x="11125" y="2786"/>
                    <a:pt x="12205" y="1937"/>
                    <a:pt x="13415" y="1289"/>
                  </a:cubicBezTo>
                  <a:cubicBezTo>
                    <a:pt x="14634" y="639"/>
                    <a:pt x="15988" y="185"/>
                    <a:pt x="17375" y="184"/>
                  </a:cubicBezTo>
                  <a:close/>
                  <a:moveTo>
                    <a:pt x="17446" y="1"/>
                  </a:moveTo>
                  <a:cubicBezTo>
                    <a:pt x="16220" y="1"/>
                    <a:pt x="15013" y="335"/>
                    <a:pt x="13904" y="842"/>
                  </a:cubicBezTo>
                  <a:cubicBezTo>
                    <a:pt x="12666" y="1418"/>
                    <a:pt x="11557" y="2225"/>
                    <a:pt x="10491" y="3074"/>
                  </a:cubicBezTo>
                  <a:cubicBezTo>
                    <a:pt x="9411" y="3939"/>
                    <a:pt x="8331" y="4831"/>
                    <a:pt x="7251" y="5710"/>
                  </a:cubicBezTo>
                  <a:cubicBezTo>
                    <a:pt x="6171" y="6588"/>
                    <a:pt x="5077" y="7452"/>
                    <a:pt x="3953" y="8288"/>
                  </a:cubicBezTo>
                  <a:cubicBezTo>
                    <a:pt x="2830" y="9109"/>
                    <a:pt x="1692" y="9901"/>
                    <a:pt x="497" y="10606"/>
                  </a:cubicBezTo>
                  <a:cubicBezTo>
                    <a:pt x="353" y="10693"/>
                    <a:pt x="194" y="10779"/>
                    <a:pt x="50" y="10866"/>
                  </a:cubicBezTo>
                  <a:cubicBezTo>
                    <a:pt x="11" y="10888"/>
                    <a:pt x="0" y="10925"/>
                    <a:pt x="8" y="10959"/>
                  </a:cubicBezTo>
                  <a:lnTo>
                    <a:pt x="8" y="10959"/>
                  </a:lnTo>
                  <a:cubicBezTo>
                    <a:pt x="11" y="11000"/>
                    <a:pt x="39" y="11038"/>
                    <a:pt x="94" y="11038"/>
                  </a:cubicBezTo>
                  <a:cubicBezTo>
                    <a:pt x="1505" y="10995"/>
                    <a:pt x="2916" y="10779"/>
                    <a:pt x="4270" y="10390"/>
                  </a:cubicBezTo>
                  <a:cubicBezTo>
                    <a:pt x="5638" y="10001"/>
                    <a:pt x="6949" y="9440"/>
                    <a:pt x="8173" y="8734"/>
                  </a:cubicBezTo>
                  <a:cubicBezTo>
                    <a:pt x="9397" y="8029"/>
                    <a:pt x="10549" y="7179"/>
                    <a:pt x="11571" y="6185"/>
                  </a:cubicBezTo>
                  <a:cubicBezTo>
                    <a:pt x="12551" y="5220"/>
                    <a:pt x="13400" y="4126"/>
                    <a:pt x="14308" y="3089"/>
                  </a:cubicBezTo>
                  <a:cubicBezTo>
                    <a:pt x="15186" y="2066"/>
                    <a:pt x="16151" y="1073"/>
                    <a:pt x="17332" y="410"/>
                  </a:cubicBezTo>
                  <a:cubicBezTo>
                    <a:pt x="17476" y="324"/>
                    <a:pt x="17634" y="252"/>
                    <a:pt x="17778" y="180"/>
                  </a:cubicBezTo>
                  <a:cubicBezTo>
                    <a:pt x="17865" y="137"/>
                    <a:pt x="17822" y="21"/>
                    <a:pt x="17735" y="7"/>
                  </a:cubicBezTo>
                  <a:cubicBezTo>
                    <a:pt x="17639" y="3"/>
                    <a:pt x="17543" y="1"/>
                    <a:pt x="174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40"/>
            <p:cNvSpPr/>
            <p:nvPr/>
          </p:nvSpPr>
          <p:spPr>
            <a:xfrm>
              <a:off x="2050875" y="3567950"/>
              <a:ext cx="78500" cy="481675"/>
            </a:xfrm>
            <a:custGeom>
              <a:avLst/>
              <a:gdLst/>
              <a:ahLst/>
              <a:cxnLst/>
              <a:rect l="l" t="t" r="r" b="b"/>
              <a:pathLst>
                <a:path w="3140" h="19267" extrusionOk="0">
                  <a:moveTo>
                    <a:pt x="1543" y="700"/>
                  </a:moveTo>
                  <a:cubicBezTo>
                    <a:pt x="2176" y="2920"/>
                    <a:pt x="2581" y="5197"/>
                    <a:pt x="2780" y="7499"/>
                  </a:cubicBezTo>
                  <a:cubicBezTo>
                    <a:pt x="2981" y="9976"/>
                    <a:pt x="2924" y="12481"/>
                    <a:pt x="2607" y="14958"/>
                  </a:cubicBezTo>
                  <a:cubicBezTo>
                    <a:pt x="2429" y="16284"/>
                    <a:pt x="2187" y="17597"/>
                    <a:pt x="1867" y="18896"/>
                  </a:cubicBezTo>
                  <a:lnTo>
                    <a:pt x="1867" y="18896"/>
                  </a:lnTo>
                  <a:cubicBezTo>
                    <a:pt x="806" y="16753"/>
                    <a:pt x="230" y="14365"/>
                    <a:pt x="202" y="11977"/>
                  </a:cubicBezTo>
                  <a:cubicBezTo>
                    <a:pt x="159" y="9400"/>
                    <a:pt x="764" y="6879"/>
                    <a:pt x="1181" y="4345"/>
                  </a:cubicBezTo>
                  <a:cubicBezTo>
                    <a:pt x="1379" y="3145"/>
                    <a:pt x="1524" y="1924"/>
                    <a:pt x="1543" y="700"/>
                  </a:cubicBezTo>
                  <a:close/>
                  <a:moveTo>
                    <a:pt x="1451" y="0"/>
                  </a:moveTo>
                  <a:cubicBezTo>
                    <a:pt x="1405" y="0"/>
                    <a:pt x="1361" y="33"/>
                    <a:pt x="1369" y="96"/>
                  </a:cubicBezTo>
                  <a:cubicBezTo>
                    <a:pt x="1369" y="101"/>
                    <a:pt x="1369" y="106"/>
                    <a:pt x="1369" y="111"/>
                  </a:cubicBezTo>
                  <a:lnTo>
                    <a:pt x="1369" y="111"/>
                  </a:lnTo>
                  <a:cubicBezTo>
                    <a:pt x="1369" y="111"/>
                    <a:pt x="1369" y="111"/>
                    <a:pt x="1369" y="111"/>
                  </a:cubicBezTo>
                  <a:cubicBezTo>
                    <a:pt x="1369" y="111"/>
                    <a:pt x="1369" y="111"/>
                    <a:pt x="1369" y="112"/>
                  </a:cubicBezTo>
                  <a:lnTo>
                    <a:pt x="1369" y="112"/>
                  </a:lnTo>
                  <a:cubicBezTo>
                    <a:pt x="1424" y="2713"/>
                    <a:pt x="806" y="5257"/>
                    <a:pt x="404" y="7801"/>
                  </a:cubicBezTo>
                  <a:cubicBezTo>
                    <a:pt x="188" y="9068"/>
                    <a:pt x="29" y="10336"/>
                    <a:pt x="15" y="11603"/>
                  </a:cubicBezTo>
                  <a:cubicBezTo>
                    <a:pt x="0" y="12856"/>
                    <a:pt x="144" y="14094"/>
                    <a:pt x="418" y="15304"/>
                  </a:cubicBezTo>
                  <a:cubicBezTo>
                    <a:pt x="720" y="16672"/>
                    <a:pt x="1196" y="17983"/>
                    <a:pt x="1829" y="19221"/>
                  </a:cubicBezTo>
                  <a:cubicBezTo>
                    <a:pt x="1848" y="19253"/>
                    <a:pt x="1876" y="19266"/>
                    <a:pt x="1904" y="19266"/>
                  </a:cubicBezTo>
                  <a:cubicBezTo>
                    <a:pt x="1962" y="19266"/>
                    <a:pt x="2021" y="19209"/>
                    <a:pt x="1993" y="19144"/>
                  </a:cubicBezTo>
                  <a:lnTo>
                    <a:pt x="1993" y="19144"/>
                  </a:lnTo>
                  <a:cubicBezTo>
                    <a:pt x="2609" y="16717"/>
                    <a:pt x="2953" y="14217"/>
                    <a:pt x="3053" y="11718"/>
                  </a:cubicBezTo>
                  <a:cubicBezTo>
                    <a:pt x="3140" y="9198"/>
                    <a:pt x="2967" y="6678"/>
                    <a:pt x="2535" y="4201"/>
                  </a:cubicBezTo>
                  <a:cubicBezTo>
                    <a:pt x="2276" y="2804"/>
                    <a:pt x="1945" y="1421"/>
                    <a:pt x="1541" y="68"/>
                  </a:cubicBezTo>
                  <a:cubicBezTo>
                    <a:pt x="1528" y="22"/>
                    <a:pt x="1489" y="0"/>
                    <a:pt x="14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40"/>
            <p:cNvSpPr/>
            <p:nvPr/>
          </p:nvSpPr>
          <p:spPr>
            <a:xfrm>
              <a:off x="2432000" y="3333050"/>
              <a:ext cx="364900" cy="267600"/>
            </a:xfrm>
            <a:custGeom>
              <a:avLst/>
              <a:gdLst/>
              <a:ahLst/>
              <a:cxnLst/>
              <a:rect l="l" t="t" r="r" b="b"/>
              <a:pathLst>
                <a:path w="14596" h="10704" extrusionOk="0">
                  <a:moveTo>
                    <a:pt x="14479" y="0"/>
                  </a:moveTo>
                  <a:cubicBezTo>
                    <a:pt x="14452" y="0"/>
                    <a:pt x="14426" y="13"/>
                    <a:pt x="14408" y="45"/>
                  </a:cubicBezTo>
                  <a:cubicBezTo>
                    <a:pt x="13256" y="2148"/>
                    <a:pt x="10980" y="3242"/>
                    <a:pt x="8863" y="4135"/>
                  </a:cubicBezTo>
                  <a:cubicBezTo>
                    <a:pt x="7697" y="4610"/>
                    <a:pt x="6516" y="5086"/>
                    <a:pt x="5421" y="5705"/>
                  </a:cubicBezTo>
                  <a:cubicBezTo>
                    <a:pt x="4428" y="6281"/>
                    <a:pt x="3477" y="6958"/>
                    <a:pt x="2627" y="7707"/>
                  </a:cubicBezTo>
                  <a:cubicBezTo>
                    <a:pt x="1662" y="8556"/>
                    <a:pt x="798" y="9521"/>
                    <a:pt x="50" y="10572"/>
                  </a:cubicBezTo>
                  <a:cubicBezTo>
                    <a:pt x="0" y="10641"/>
                    <a:pt x="59" y="10704"/>
                    <a:pt x="124" y="10704"/>
                  </a:cubicBezTo>
                  <a:cubicBezTo>
                    <a:pt x="154" y="10704"/>
                    <a:pt x="185" y="10691"/>
                    <a:pt x="208" y="10659"/>
                  </a:cubicBezTo>
                  <a:cubicBezTo>
                    <a:pt x="1547" y="8772"/>
                    <a:pt x="3290" y="7174"/>
                    <a:pt x="5292" y="5993"/>
                  </a:cubicBezTo>
                  <a:cubicBezTo>
                    <a:pt x="6372" y="5359"/>
                    <a:pt x="7538" y="4870"/>
                    <a:pt x="8705" y="4380"/>
                  </a:cubicBezTo>
                  <a:cubicBezTo>
                    <a:pt x="9842" y="3905"/>
                    <a:pt x="10980" y="3429"/>
                    <a:pt x="12003" y="2753"/>
                  </a:cubicBezTo>
                  <a:cubicBezTo>
                    <a:pt x="13039" y="2076"/>
                    <a:pt x="13961" y="1226"/>
                    <a:pt x="14566" y="132"/>
                  </a:cubicBezTo>
                  <a:cubicBezTo>
                    <a:pt x="14596" y="63"/>
                    <a:pt x="14537" y="0"/>
                    <a:pt x="144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40"/>
            <p:cNvSpPr/>
            <p:nvPr/>
          </p:nvSpPr>
          <p:spPr>
            <a:xfrm>
              <a:off x="2432500" y="3334925"/>
              <a:ext cx="365050" cy="263175"/>
            </a:xfrm>
            <a:custGeom>
              <a:avLst/>
              <a:gdLst/>
              <a:ahLst/>
              <a:cxnLst/>
              <a:rect l="l" t="t" r="r" b="b"/>
              <a:pathLst>
                <a:path w="14602" h="10527" extrusionOk="0">
                  <a:moveTo>
                    <a:pt x="14491" y="0"/>
                  </a:moveTo>
                  <a:cubicBezTo>
                    <a:pt x="14455" y="0"/>
                    <a:pt x="14419" y="18"/>
                    <a:pt x="14402" y="57"/>
                  </a:cubicBezTo>
                  <a:cubicBezTo>
                    <a:pt x="13567" y="2246"/>
                    <a:pt x="12227" y="4247"/>
                    <a:pt x="10542" y="5875"/>
                  </a:cubicBezTo>
                  <a:cubicBezTo>
                    <a:pt x="8771" y="7574"/>
                    <a:pt x="6611" y="8856"/>
                    <a:pt x="4278" y="9605"/>
                  </a:cubicBezTo>
                  <a:cubicBezTo>
                    <a:pt x="2924" y="10022"/>
                    <a:pt x="1527" y="10281"/>
                    <a:pt x="116" y="10353"/>
                  </a:cubicBezTo>
                  <a:cubicBezTo>
                    <a:pt x="1" y="10353"/>
                    <a:pt x="1" y="10526"/>
                    <a:pt x="116" y="10526"/>
                  </a:cubicBezTo>
                  <a:cubicBezTo>
                    <a:pt x="2651" y="10411"/>
                    <a:pt x="5142" y="9691"/>
                    <a:pt x="7360" y="8452"/>
                  </a:cubicBezTo>
                  <a:cubicBezTo>
                    <a:pt x="9462" y="7272"/>
                    <a:pt x="11291" y="5615"/>
                    <a:pt x="12688" y="3642"/>
                  </a:cubicBezTo>
                  <a:cubicBezTo>
                    <a:pt x="13466" y="2548"/>
                    <a:pt x="14100" y="1367"/>
                    <a:pt x="14575" y="114"/>
                  </a:cubicBezTo>
                  <a:cubicBezTo>
                    <a:pt x="14601" y="44"/>
                    <a:pt x="14547" y="0"/>
                    <a:pt x="144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40"/>
            <p:cNvSpPr/>
            <p:nvPr/>
          </p:nvSpPr>
          <p:spPr>
            <a:xfrm>
              <a:off x="2413775" y="3094825"/>
              <a:ext cx="68425" cy="416500"/>
            </a:xfrm>
            <a:custGeom>
              <a:avLst/>
              <a:gdLst/>
              <a:ahLst/>
              <a:cxnLst/>
              <a:rect l="l" t="t" r="r" b="b"/>
              <a:pathLst>
                <a:path w="2737" h="16660" extrusionOk="0">
                  <a:moveTo>
                    <a:pt x="1466" y="1346"/>
                  </a:moveTo>
                  <a:cubicBezTo>
                    <a:pt x="1782" y="3047"/>
                    <a:pt x="2030" y="4765"/>
                    <a:pt x="2204" y="6492"/>
                  </a:cubicBezTo>
                  <a:cubicBezTo>
                    <a:pt x="2420" y="8638"/>
                    <a:pt x="2536" y="10798"/>
                    <a:pt x="2521" y="12958"/>
                  </a:cubicBezTo>
                  <a:cubicBezTo>
                    <a:pt x="2521" y="14075"/>
                    <a:pt x="2484" y="15180"/>
                    <a:pt x="2411" y="16295"/>
                  </a:cubicBezTo>
                  <a:lnTo>
                    <a:pt x="2411" y="16295"/>
                  </a:lnTo>
                  <a:cubicBezTo>
                    <a:pt x="1306" y="14565"/>
                    <a:pt x="625" y="12592"/>
                    <a:pt x="419" y="10553"/>
                  </a:cubicBezTo>
                  <a:cubicBezTo>
                    <a:pt x="303" y="9488"/>
                    <a:pt x="318" y="8422"/>
                    <a:pt x="476" y="7371"/>
                  </a:cubicBezTo>
                  <a:cubicBezTo>
                    <a:pt x="635" y="6204"/>
                    <a:pt x="923" y="5067"/>
                    <a:pt x="1153" y="3929"/>
                  </a:cubicBezTo>
                  <a:cubicBezTo>
                    <a:pt x="1318" y="3074"/>
                    <a:pt x="1450" y="2213"/>
                    <a:pt x="1466" y="1346"/>
                  </a:cubicBezTo>
                  <a:close/>
                  <a:moveTo>
                    <a:pt x="1310" y="1"/>
                  </a:moveTo>
                  <a:cubicBezTo>
                    <a:pt x="1263" y="1"/>
                    <a:pt x="1217" y="30"/>
                    <a:pt x="1225" y="84"/>
                  </a:cubicBezTo>
                  <a:cubicBezTo>
                    <a:pt x="1226" y="93"/>
                    <a:pt x="1227" y="103"/>
                    <a:pt x="1229" y="113"/>
                  </a:cubicBezTo>
                  <a:lnTo>
                    <a:pt x="1229" y="113"/>
                  </a:lnTo>
                  <a:cubicBezTo>
                    <a:pt x="1227" y="113"/>
                    <a:pt x="1226" y="113"/>
                    <a:pt x="1225" y="113"/>
                  </a:cubicBezTo>
                  <a:cubicBezTo>
                    <a:pt x="1228" y="127"/>
                    <a:pt x="1231" y="142"/>
                    <a:pt x="1234" y="156"/>
                  </a:cubicBezTo>
                  <a:lnTo>
                    <a:pt x="1234" y="156"/>
                  </a:lnTo>
                  <a:cubicBezTo>
                    <a:pt x="1511" y="2492"/>
                    <a:pt x="703" y="4759"/>
                    <a:pt x="347" y="7025"/>
                  </a:cubicBezTo>
                  <a:cubicBezTo>
                    <a:pt x="1" y="9157"/>
                    <a:pt x="174" y="11346"/>
                    <a:pt x="836" y="13390"/>
                  </a:cubicBezTo>
                  <a:cubicBezTo>
                    <a:pt x="1208" y="14520"/>
                    <a:pt x="1736" y="15606"/>
                    <a:pt x="2391" y="16594"/>
                  </a:cubicBezTo>
                  <a:lnTo>
                    <a:pt x="2391" y="16594"/>
                  </a:lnTo>
                  <a:cubicBezTo>
                    <a:pt x="2396" y="16638"/>
                    <a:pt x="2433" y="16660"/>
                    <a:pt x="2472" y="16660"/>
                  </a:cubicBezTo>
                  <a:cubicBezTo>
                    <a:pt x="2501" y="16660"/>
                    <a:pt x="2531" y="16648"/>
                    <a:pt x="2549" y="16624"/>
                  </a:cubicBezTo>
                  <a:lnTo>
                    <a:pt x="2549" y="16624"/>
                  </a:lnTo>
                  <a:cubicBezTo>
                    <a:pt x="2574" y="16601"/>
                    <a:pt x="2587" y="16568"/>
                    <a:pt x="2567" y="16534"/>
                  </a:cubicBezTo>
                  <a:lnTo>
                    <a:pt x="2567" y="16534"/>
                  </a:lnTo>
                  <a:cubicBezTo>
                    <a:pt x="2723" y="14387"/>
                    <a:pt x="2737" y="12240"/>
                    <a:pt x="2651" y="10107"/>
                  </a:cubicBezTo>
                  <a:cubicBezTo>
                    <a:pt x="2550" y="7947"/>
                    <a:pt x="2348" y="5787"/>
                    <a:pt x="2031" y="3641"/>
                  </a:cubicBezTo>
                  <a:cubicBezTo>
                    <a:pt x="1859" y="2446"/>
                    <a:pt x="1643" y="1250"/>
                    <a:pt x="1398" y="69"/>
                  </a:cubicBezTo>
                  <a:cubicBezTo>
                    <a:pt x="1391" y="23"/>
                    <a:pt x="1350" y="1"/>
                    <a:pt x="13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40"/>
            <p:cNvSpPr/>
            <p:nvPr/>
          </p:nvSpPr>
          <p:spPr>
            <a:xfrm>
              <a:off x="2508050" y="2664350"/>
              <a:ext cx="205675" cy="370475"/>
            </a:xfrm>
            <a:custGeom>
              <a:avLst/>
              <a:gdLst/>
              <a:ahLst/>
              <a:cxnLst/>
              <a:rect l="l" t="t" r="r" b="b"/>
              <a:pathLst>
                <a:path w="8227" h="14819" extrusionOk="0">
                  <a:moveTo>
                    <a:pt x="8038" y="947"/>
                  </a:moveTo>
                  <a:cubicBezTo>
                    <a:pt x="7994" y="3154"/>
                    <a:pt x="7894" y="5368"/>
                    <a:pt x="7232" y="7481"/>
                  </a:cubicBezTo>
                  <a:cubicBezTo>
                    <a:pt x="6901" y="8532"/>
                    <a:pt x="6440" y="9526"/>
                    <a:pt x="5807" y="10433"/>
                  </a:cubicBezTo>
                  <a:cubicBezTo>
                    <a:pt x="5159" y="11355"/>
                    <a:pt x="4323" y="12118"/>
                    <a:pt x="3416" y="12766"/>
                  </a:cubicBezTo>
                  <a:cubicBezTo>
                    <a:pt x="2411" y="13482"/>
                    <a:pt x="1327" y="14067"/>
                    <a:pt x="202" y="14582"/>
                  </a:cubicBezTo>
                  <a:lnTo>
                    <a:pt x="202" y="14582"/>
                  </a:lnTo>
                  <a:cubicBezTo>
                    <a:pt x="537" y="12441"/>
                    <a:pt x="1376" y="10387"/>
                    <a:pt x="2653" y="8633"/>
                  </a:cubicBezTo>
                  <a:cubicBezTo>
                    <a:pt x="3978" y="6819"/>
                    <a:pt x="5677" y="5292"/>
                    <a:pt x="6887" y="3391"/>
                  </a:cubicBezTo>
                  <a:cubicBezTo>
                    <a:pt x="7379" y="2626"/>
                    <a:pt x="7787" y="1812"/>
                    <a:pt x="8038" y="947"/>
                  </a:cubicBezTo>
                  <a:close/>
                  <a:moveTo>
                    <a:pt x="8131" y="1"/>
                  </a:moveTo>
                  <a:cubicBezTo>
                    <a:pt x="8094" y="1"/>
                    <a:pt x="8060" y="20"/>
                    <a:pt x="8053" y="65"/>
                  </a:cubicBezTo>
                  <a:cubicBezTo>
                    <a:pt x="7708" y="2239"/>
                    <a:pt x="6311" y="4054"/>
                    <a:pt x="4899" y="5681"/>
                  </a:cubicBezTo>
                  <a:cubicBezTo>
                    <a:pt x="4151" y="6531"/>
                    <a:pt x="3387" y="7380"/>
                    <a:pt x="2696" y="8288"/>
                  </a:cubicBezTo>
                  <a:cubicBezTo>
                    <a:pt x="2019" y="9181"/>
                    <a:pt x="1458" y="10131"/>
                    <a:pt x="1011" y="11153"/>
                  </a:cubicBezTo>
                  <a:cubicBezTo>
                    <a:pt x="524" y="12286"/>
                    <a:pt x="179" y="13476"/>
                    <a:pt x="5" y="14694"/>
                  </a:cubicBezTo>
                  <a:lnTo>
                    <a:pt x="5" y="14694"/>
                  </a:lnTo>
                  <a:cubicBezTo>
                    <a:pt x="0" y="14708"/>
                    <a:pt x="0" y="14724"/>
                    <a:pt x="4" y="14740"/>
                  </a:cubicBezTo>
                  <a:lnTo>
                    <a:pt x="4" y="14740"/>
                  </a:lnTo>
                  <a:cubicBezTo>
                    <a:pt x="6" y="14748"/>
                    <a:pt x="9" y="14755"/>
                    <a:pt x="12" y="14762"/>
                  </a:cubicBezTo>
                  <a:lnTo>
                    <a:pt x="12" y="14762"/>
                  </a:lnTo>
                  <a:cubicBezTo>
                    <a:pt x="29" y="14793"/>
                    <a:pt x="60" y="14819"/>
                    <a:pt x="98" y="14819"/>
                  </a:cubicBezTo>
                  <a:cubicBezTo>
                    <a:pt x="103" y="14819"/>
                    <a:pt x="109" y="14818"/>
                    <a:pt x="114" y="14817"/>
                  </a:cubicBezTo>
                  <a:lnTo>
                    <a:pt x="114" y="14817"/>
                  </a:lnTo>
                  <a:cubicBezTo>
                    <a:pt x="128" y="14816"/>
                    <a:pt x="141" y="14811"/>
                    <a:pt x="151" y="14803"/>
                  </a:cubicBezTo>
                  <a:lnTo>
                    <a:pt x="151" y="14803"/>
                  </a:lnTo>
                  <a:cubicBezTo>
                    <a:pt x="1225" y="14316"/>
                    <a:pt x="2255" y="13785"/>
                    <a:pt x="3214" y="13126"/>
                  </a:cubicBezTo>
                  <a:cubicBezTo>
                    <a:pt x="4151" y="12493"/>
                    <a:pt x="5015" y="11758"/>
                    <a:pt x="5706" y="10865"/>
                  </a:cubicBezTo>
                  <a:cubicBezTo>
                    <a:pt x="7117" y="9037"/>
                    <a:pt x="7751" y="6761"/>
                    <a:pt x="8025" y="4500"/>
                  </a:cubicBezTo>
                  <a:cubicBezTo>
                    <a:pt x="8182" y="3041"/>
                    <a:pt x="8211" y="1583"/>
                    <a:pt x="8226" y="110"/>
                  </a:cubicBezTo>
                  <a:lnTo>
                    <a:pt x="8226" y="110"/>
                  </a:lnTo>
                  <a:cubicBezTo>
                    <a:pt x="8226" y="109"/>
                    <a:pt x="8226" y="108"/>
                    <a:pt x="8226" y="108"/>
                  </a:cubicBezTo>
                  <a:cubicBezTo>
                    <a:pt x="8226" y="108"/>
                    <a:pt x="8226" y="108"/>
                    <a:pt x="8226" y="108"/>
                  </a:cubicBezTo>
                  <a:lnTo>
                    <a:pt x="8226" y="108"/>
                  </a:lnTo>
                  <a:cubicBezTo>
                    <a:pt x="8226" y="98"/>
                    <a:pt x="8226" y="89"/>
                    <a:pt x="8226" y="79"/>
                  </a:cubicBezTo>
                  <a:cubicBezTo>
                    <a:pt x="8226" y="31"/>
                    <a:pt x="8177" y="1"/>
                    <a:pt x="81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40"/>
            <p:cNvSpPr/>
            <p:nvPr/>
          </p:nvSpPr>
          <p:spPr>
            <a:xfrm>
              <a:off x="2508675" y="2845600"/>
              <a:ext cx="394050" cy="191300"/>
            </a:xfrm>
            <a:custGeom>
              <a:avLst/>
              <a:gdLst/>
              <a:ahLst/>
              <a:cxnLst/>
              <a:rect l="l" t="t" r="r" b="b"/>
              <a:pathLst>
                <a:path w="15762" h="7652" extrusionOk="0">
                  <a:moveTo>
                    <a:pt x="15589" y="1"/>
                  </a:moveTo>
                  <a:cubicBezTo>
                    <a:pt x="15589" y="1"/>
                    <a:pt x="15589" y="1"/>
                    <a:pt x="15588" y="1"/>
                  </a:cubicBezTo>
                  <a:lnTo>
                    <a:pt x="15588" y="1"/>
                  </a:lnTo>
                  <a:cubicBezTo>
                    <a:pt x="13155" y="20"/>
                    <a:pt x="10722" y="409"/>
                    <a:pt x="8417" y="1196"/>
                  </a:cubicBezTo>
                  <a:cubicBezTo>
                    <a:pt x="7769" y="1426"/>
                    <a:pt x="7135" y="1671"/>
                    <a:pt x="6516" y="1959"/>
                  </a:cubicBezTo>
                  <a:cubicBezTo>
                    <a:pt x="6428" y="2010"/>
                    <a:pt x="6483" y="2126"/>
                    <a:pt x="6565" y="2126"/>
                  </a:cubicBezTo>
                  <a:cubicBezTo>
                    <a:pt x="6577" y="2126"/>
                    <a:pt x="6590" y="2123"/>
                    <a:pt x="6603" y="2118"/>
                  </a:cubicBezTo>
                  <a:cubicBezTo>
                    <a:pt x="8806" y="1095"/>
                    <a:pt x="11197" y="505"/>
                    <a:pt x="13616" y="274"/>
                  </a:cubicBezTo>
                  <a:cubicBezTo>
                    <a:pt x="14158" y="227"/>
                    <a:pt x="14709" y="190"/>
                    <a:pt x="15262" y="178"/>
                  </a:cubicBezTo>
                  <a:lnTo>
                    <a:pt x="15262" y="178"/>
                  </a:lnTo>
                  <a:cubicBezTo>
                    <a:pt x="13492" y="1183"/>
                    <a:pt x="12104" y="2720"/>
                    <a:pt x="10448" y="3860"/>
                  </a:cubicBezTo>
                  <a:cubicBezTo>
                    <a:pt x="8532" y="5171"/>
                    <a:pt x="6286" y="5761"/>
                    <a:pt x="4082" y="6308"/>
                  </a:cubicBezTo>
                  <a:cubicBezTo>
                    <a:pt x="2729" y="6640"/>
                    <a:pt x="1447" y="7144"/>
                    <a:pt x="93" y="7475"/>
                  </a:cubicBezTo>
                  <a:cubicBezTo>
                    <a:pt x="0" y="7502"/>
                    <a:pt x="30" y="7651"/>
                    <a:pt x="126" y="7651"/>
                  </a:cubicBezTo>
                  <a:cubicBezTo>
                    <a:pt x="134" y="7651"/>
                    <a:pt x="142" y="7650"/>
                    <a:pt x="151" y="7648"/>
                  </a:cubicBezTo>
                  <a:cubicBezTo>
                    <a:pt x="1361" y="7345"/>
                    <a:pt x="2513" y="6885"/>
                    <a:pt x="3722" y="6568"/>
                  </a:cubicBezTo>
                  <a:cubicBezTo>
                    <a:pt x="4846" y="6280"/>
                    <a:pt x="5983" y="6020"/>
                    <a:pt x="7092" y="5660"/>
                  </a:cubicBezTo>
                  <a:cubicBezTo>
                    <a:pt x="8172" y="5300"/>
                    <a:pt x="9224" y="4854"/>
                    <a:pt x="10189" y="4235"/>
                  </a:cubicBezTo>
                  <a:cubicBezTo>
                    <a:pt x="11096" y="3673"/>
                    <a:pt x="11902" y="2967"/>
                    <a:pt x="12723" y="2276"/>
                  </a:cubicBezTo>
                  <a:cubicBezTo>
                    <a:pt x="13645" y="1498"/>
                    <a:pt x="14595" y="721"/>
                    <a:pt x="15675" y="159"/>
                  </a:cubicBezTo>
                  <a:cubicBezTo>
                    <a:pt x="15762" y="116"/>
                    <a:pt x="15719" y="1"/>
                    <a:pt x="15632" y="1"/>
                  </a:cubicBezTo>
                  <a:cubicBezTo>
                    <a:pt x="15618" y="1"/>
                    <a:pt x="15603" y="1"/>
                    <a:pt x="15589" y="1"/>
                  </a:cubicBezTo>
                  <a:lnTo>
                    <a:pt x="15589" y="1"/>
                  </a:lnTo>
                  <a:cubicBezTo>
                    <a:pt x="15589" y="1"/>
                    <a:pt x="15589" y="1"/>
                    <a:pt x="1558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40"/>
            <p:cNvSpPr/>
            <p:nvPr/>
          </p:nvSpPr>
          <p:spPr>
            <a:xfrm>
              <a:off x="2300175" y="2972950"/>
              <a:ext cx="214650" cy="112125"/>
            </a:xfrm>
            <a:custGeom>
              <a:avLst/>
              <a:gdLst/>
              <a:ahLst/>
              <a:cxnLst/>
              <a:rect l="l" t="t" r="r" b="b"/>
              <a:pathLst>
                <a:path w="8586" h="4485" extrusionOk="0">
                  <a:moveTo>
                    <a:pt x="439" y="284"/>
                  </a:moveTo>
                  <a:cubicBezTo>
                    <a:pt x="2649" y="986"/>
                    <a:pt x="4776" y="1985"/>
                    <a:pt x="6734" y="3245"/>
                  </a:cubicBezTo>
                  <a:cubicBezTo>
                    <a:pt x="7241" y="3562"/>
                    <a:pt x="7737" y="3912"/>
                    <a:pt x="8221" y="4276"/>
                  </a:cubicBezTo>
                  <a:lnTo>
                    <a:pt x="8221" y="4276"/>
                  </a:lnTo>
                  <a:cubicBezTo>
                    <a:pt x="7084" y="4083"/>
                    <a:pt x="5963" y="3749"/>
                    <a:pt x="4905" y="3288"/>
                  </a:cubicBezTo>
                  <a:cubicBezTo>
                    <a:pt x="3767" y="2799"/>
                    <a:pt x="2702" y="2165"/>
                    <a:pt x="1722" y="1416"/>
                  </a:cubicBezTo>
                  <a:cubicBezTo>
                    <a:pt x="1272" y="1061"/>
                    <a:pt x="842" y="686"/>
                    <a:pt x="439" y="284"/>
                  </a:cubicBezTo>
                  <a:close/>
                  <a:moveTo>
                    <a:pt x="111" y="0"/>
                  </a:moveTo>
                  <a:cubicBezTo>
                    <a:pt x="41" y="0"/>
                    <a:pt x="0" y="97"/>
                    <a:pt x="52" y="149"/>
                  </a:cubicBezTo>
                  <a:cubicBezTo>
                    <a:pt x="916" y="1042"/>
                    <a:pt x="1895" y="1834"/>
                    <a:pt x="2961" y="2482"/>
                  </a:cubicBezTo>
                  <a:cubicBezTo>
                    <a:pt x="4012" y="3130"/>
                    <a:pt x="5150" y="3648"/>
                    <a:pt x="6331" y="4008"/>
                  </a:cubicBezTo>
                  <a:cubicBezTo>
                    <a:pt x="7007" y="4210"/>
                    <a:pt x="7699" y="4368"/>
                    <a:pt x="8390" y="4484"/>
                  </a:cubicBezTo>
                  <a:cubicBezTo>
                    <a:pt x="8395" y="4484"/>
                    <a:pt x="8399" y="4484"/>
                    <a:pt x="8403" y="4484"/>
                  </a:cubicBezTo>
                  <a:cubicBezTo>
                    <a:pt x="8441" y="4484"/>
                    <a:pt x="8470" y="4464"/>
                    <a:pt x="8486" y="4437"/>
                  </a:cubicBezTo>
                  <a:lnTo>
                    <a:pt x="8486" y="4437"/>
                  </a:lnTo>
                  <a:cubicBezTo>
                    <a:pt x="8551" y="4419"/>
                    <a:pt x="8585" y="4322"/>
                    <a:pt x="8520" y="4268"/>
                  </a:cubicBezTo>
                  <a:cubicBezTo>
                    <a:pt x="6547" y="2784"/>
                    <a:pt x="4386" y="1575"/>
                    <a:pt x="2097" y="682"/>
                  </a:cubicBezTo>
                  <a:cubicBezTo>
                    <a:pt x="1449" y="422"/>
                    <a:pt x="801" y="206"/>
                    <a:pt x="138" y="5"/>
                  </a:cubicBezTo>
                  <a:cubicBezTo>
                    <a:pt x="129" y="2"/>
                    <a:pt x="120" y="0"/>
                    <a:pt x="1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40"/>
            <p:cNvSpPr/>
            <p:nvPr/>
          </p:nvSpPr>
          <p:spPr>
            <a:xfrm>
              <a:off x="2025675" y="3775925"/>
              <a:ext cx="75900" cy="270100"/>
            </a:xfrm>
            <a:custGeom>
              <a:avLst/>
              <a:gdLst/>
              <a:ahLst/>
              <a:cxnLst/>
              <a:rect l="l" t="t" r="r" b="b"/>
              <a:pathLst>
                <a:path w="3036" h="10804" extrusionOk="0">
                  <a:moveTo>
                    <a:pt x="164" y="0"/>
                  </a:moveTo>
                  <a:cubicBezTo>
                    <a:pt x="119" y="0"/>
                    <a:pt x="72" y="29"/>
                    <a:pt x="72" y="87"/>
                  </a:cubicBezTo>
                  <a:cubicBezTo>
                    <a:pt x="0" y="1541"/>
                    <a:pt x="101" y="2996"/>
                    <a:pt x="375" y="4422"/>
                  </a:cubicBezTo>
                  <a:cubicBezTo>
                    <a:pt x="648" y="5862"/>
                    <a:pt x="1080" y="7259"/>
                    <a:pt x="1685" y="8584"/>
                  </a:cubicBezTo>
                  <a:cubicBezTo>
                    <a:pt x="2016" y="9332"/>
                    <a:pt x="2405" y="10067"/>
                    <a:pt x="2837" y="10758"/>
                  </a:cubicBezTo>
                  <a:cubicBezTo>
                    <a:pt x="2856" y="10790"/>
                    <a:pt x="2884" y="10803"/>
                    <a:pt x="2912" y="10803"/>
                  </a:cubicBezTo>
                  <a:cubicBezTo>
                    <a:pt x="2973" y="10803"/>
                    <a:pt x="3035" y="10741"/>
                    <a:pt x="2996" y="10672"/>
                  </a:cubicBezTo>
                  <a:cubicBezTo>
                    <a:pt x="2233" y="9448"/>
                    <a:pt x="1613" y="8123"/>
                    <a:pt x="1167" y="6755"/>
                  </a:cubicBezTo>
                  <a:cubicBezTo>
                    <a:pt x="706" y="5386"/>
                    <a:pt x="418" y="3961"/>
                    <a:pt x="288" y="2521"/>
                  </a:cubicBezTo>
                  <a:cubicBezTo>
                    <a:pt x="231" y="1714"/>
                    <a:pt x="216" y="893"/>
                    <a:pt x="245" y="87"/>
                  </a:cubicBezTo>
                  <a:cubicBezTo>
                    <a:pt x="252" y="29"/>
                    <a:pt x="209" y="0"/>
                    <a:pt x="1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40"/>
            <p:cNvSpPr/>
            <p:nvPr/>
          </p:nvSpPr>
          <p:spPr>
            <a:xfrm>
              <a:off x="2178250" y="3763425"/>
              <a:ext cx="15950" cy="173700"/>
            </a:xfrm>
            <a:custGeom>
              <a:avLst/>
              <a:gdLst/>
              <a:ahLst/>
              <a:cxnLst/>
              <a:rect l="l" t="t" r="r" b="b"/>
              <a:pathLst>
                <a:path w="638" h="6948" extrusionOk="0">
                  <a:moveTo>
                    <a:pt x="107" y="1"/>
                  </a:moveTo>
                  <a:cubicBezTo>
                    <a:pt x="54" y="1"/>
                    <a:pt x="1" y="44"/>
                    <a:pt x="18" y="112"/>
                  </a:cubicBezTo>
                  <a:cubicBezTo>
                    <a:pt x="349" y="1840"/>
                    <a:pt x="450" y="3597"/>
                    <a:pt x="335" y="5354"/>
                  </a:cubicBezTo>
                  <a:cubicBezTo>
                    <a:pt x="306" y="5858"/>
                    <a:pt x="248" y="6347"/>
                    <a:pt x="176" y="6837"/>
                  </a:cubicBezTo>
                  <a:cubicBezTo>
                    <a:pt x="168" y="6905"/>
                    <a:pt x="225" y="6948"/>
                    <a:pt x="275" y="6948"/>
                  </a:cubicBezTo>
                  <a:cubicBezTo>
                    <a:pt x="311" y="6948"/>
                    <a:pt x="343" y="6927"/>
                    <a:pt x="349" y="6880"/>
                  </a:cubicBezTo>
                  <a:cubicBezTo>
                    <a:pt x="608" y="5123"/>
                    <a:pt x="637" y="3323"/>
                    <a:pt x="421" y="1552"/>
                  </a:cubicBezTo>
                  <a:cubicBezTo>
                    <a:pt x="363" y="1048"/>
                    <a:pt x="277" y="558"/>
                    <a:pt x="191" y="68"/>
                  </a:cubicBezTo>
                  <a:cubicBezTo>
                    <a:pt x="179" y="21"/>
                    <a:pt x="143" y="1"/>
                    <a:pt x="1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40"/>
            <p:cNvSpPr/>
            <p:nvPr/>
          </p:nvSpPr>
          <p:spPr>
            <a:xfrm>
              <a:off x="2184275" y="3766925"/>
              <a:ext cx="21250" cy="166725"/>
            </a:xfrm>
            <a:custGeom>
              <a:avLst/>
              <a:gdLst/>
              <a:ahLst/>
              <a:cxnLst/>
              <a:rect l="l" t="t" r="r" b="b"/>
              <a:pathLst>
                <a:path w="850" h="6669" extrusionOk="0">
                  <a:moveTo>
                    <a:pt x="767" y="0"/>
                  </a:moveTo>
                  <a:cubicBezTo>
                    <a:pt x="724" y="0"/>
                    <a:pt x="677" y="29"/>
                    <a:pt x="670" y="87"/>
                  </a:cubicBezTo>
                  <a:cubicBezTo>
                    <a:pt x="497" y="1772"/>
                    <a:pt x="324" y="3457"/>
                    <a:pt x="151" y="5142"/>
                  </a:cubicBezTo>
                  <a:cubicBezTo>
                    <a:pt x="108" y="5617"/>
                    <a:pt x="50" y="6106"/>
                    <a:pt x="7" y="6582"/>
                  </a:cubicBezTo>
                  <a:cubicBezTo>
                    <a:pt x="0" y="6639"/>
                    <a:pt x="43" y="6668"/>
                    <a:pt x="88" y="6668"/>
                  </a:cubicBezTo>
                  <a:cubicBezTo>
                    <a:pt x="133" y="6668"/>
                    <a:pt x="180" y="6639"/>
                    <a:pt x="180" y="6582"/>
                  </a:cubicBezTo>
                  <a:cubicBezTo>
                    <a:pt x="353" y="4897"/>
                    <a:pt x="526" y="3226"/>
                    <a:pt x="699" y="1541"/>
                  </a:cubicBezTo>
                  <a:cubicBezTo>
                    <a:pt x="756" y="1052"/>
                    <a:pt x="799" y="576"/>
                    <a:pt x="843" y="87"/>
                  </a:cubicBezTo>
                  <a:cubicBezTo>
                    <a:pt x="850" y="29"/>
                    <a:pt x="810" y="0"/>
                    <a:pt x="7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40"/>
            <p:cNvSpPr/>
            <p:nvPr/>
          </p:nvSpPr>
          <p:spPr>
            <a:xfrm>
              <a:off x="2477950" y="3378700"/>
              <a:ext cx="126300" cy="129000"/>
            </a:xfrm>
            <a:custGeom>
              <a:avLst/>
              <a:gdLst/>
              <a:ahLst/>
              <a:cxnLst/>
              <a:rect l="l" t="t" r="r" b="b"/>
              <a:pathLst>
                <a:path w="5052" h="5160" extrusionOk="0">
                  <a:moveTo>
                    <a:pt x="4931" y="1"/>
                  </a:moveTo>
                  <a:cubicBezTo>
                    <a:pt x="4915" y="1"/>
                    <a:pt x="4897" y="6"/>
                    <a:pt x="4879" y="19"/>
                  </a:cubicBezTo>
                  <a:cubicBezTo>
                    <a:pt x="3367" y="1027"/>
                    <a:pt x="2013" y="2280"/>
                    <a:pt x="919" y="3735"/>
                  </a:cubicBezTo>
                  <a:cubicBezTo>
                    <a:pt x="602" y="4152"/>
                    <a:pt x="314" y="4584"/>
                    <a:pt x="41" y="5031"/>
                  </a:cubicBezTo>
                  <a:cubicBezTo>
                    <a:pt x="0" y="5092"/>
                    <a:pt x="66" y="5159"/>
                    <a:pt x="129" y="5159"/>
                  </a:cubicBezTo>
                  <a:cubicBezTo>
                    <a:pt x="156" y="5159"/>
                    <a:pt x="182" y="5147"/>
                    <a:pt x="199" y="5117"/>
                  </a:cubicBezTo>
                  <a:cubicBezTo>
                    <a:pt x="1135" y="3576"/>
                    <a:pt x="2345" y="2208"/>
                    <a:pt x="3742" y="1071"/>
                  </a:cubicBezTo>
                  <a:cubicBezTo>
                    <a:pt x="4130" y="754"/>
                    <a:pt x="4548" y="451"/>
                    <a:pt x="4980" y="163"/>
                  </a:cubicBezTo>
                  <a:cubicBezTo>
                    <a:pt x="5051" y="116"/>
                    <a:pt x="5006" y="1"/>
                    <a:pt x="49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40"/>
            <p:cNvSpPr/>
            <p:nvPr/>
          </p:nvSpPr>
          <p:spPr>
            <a:xfrm>
              <a:off x="2477525" y="3414375"/>
              <a:ext cx="129075" cy="96075"/>
            </a:xfrm>
            <a:custGeom>
              <a:avLst/>
              <a:gdLst/>
              <a:ahLst/>
              <a:cxnLst/>
              <a:rect l="l" t="t" r="r" b="b"/>
              <a:pathLst>
                <a:path w="5163" h="3843" extrusionOk="0">
                  <a:moveTo>
                    <a:pt x="5048" y="0"/>
                  </a:moveTo>
                  <a:cubicBezTo>
                    <a:pt x="5041" y="0"/>
                    <a:pt x="5034" y="1"/>
                    <a:pt x="5026" y="4"/>
                  </a:cubicBezTo>
                  <a:cubicBezTo>
                    <a:pt x="3514" y="594"/>
                    <a:pt x="2131" y="1501"/>
                    <a:pt x="979" y="2639"/>
                  </a:cubicBezTo>
                  <a:cubicBezTo>
                    <a:pt x="648" y="2970"/>
                    <a:pt x="331" y="3316"/>
                    <a:pt x="43" y="3690"/>
                  </a:cubicBezTo>
                  <a:cubicBezTo>
                    <a:pt x="0" y="3754"/>
                    <a:pt x="53" y="3842"/>
                    <a:pt x="112" y="3842"/>
                  </a:cubicBezTo>
                  <a:cubicBezTo>
                    <a:pt x="133" y="3842"/>
                    <a:pt x="154" y="3832"/>
                    <a:pt x="173" y="3806"/>
                  </a:cubicBezTo>
                  <a:cubicBezTo>
                    <a:pt x="1166" y="2553"/>
                    <a:pt x="2419" y="1516"/>
                    <a:pt x="3816" y="752"/>
                  </a:cubicBezTo>
                  <a:cubicBezTo>
                    <a:pt x="4234" y="536"/>
                    <a:pt x="4637" y="349"/>
                    <a:pt x="5069" y="176"/>
                  </a:cubicBezTo>
                  <a:cubicBezTo>
                    <a:pt x="5162" y="150"/>
                    <a:pt x="5133" y="0"/>
                    <a:pt x="50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40"/>
            <p:cNvSpPr/>
            <p:nvPr/>
          </p:nvSpPr>
          <p:spPr>
            <a:xfrm>
              <a:off x="2504250" y="3028925"/>
              <a:ext cx="175650" cy="31125"/>
            </a:xfrm>
            <a:custGeom>
              <a:avLst/>
              <a:gdLst/>
              <a:ahLst/>
              <a:cxnLst/>
              <a:rect l="l" t="t" r="r" b="b"/>
              <a:pathLst>
                <a:path w="7026" h="1245" extrusionOk="0">
                  <a:moveTo>
                    <a:pt x="2152" y="0"/>
                  </a:moveTo>
                  <a:cubicBezTo>
                    <a:pt x="1981" y="0"/>
                    <a:pt x="1809" y="4"/>
                    <a:pt x="1638" y="12"/>
                  </a:cubicBezTo>
                  <a:cubicBezTo>
                    <a:pt x="1120" y="27"/>
                    <a:pt x="616" y="99"/>
                    <a:pt x="97" y="185"/>
                  </a:cubicBezTo>
                  <a:cubicBezTo>
                    <a:pt x="1" y="199"/>
                    <a:pt x="37" y="359"/>
                    <a:pt x="142" y="359"/>
                  </a:cubicBezTo>
                  <a:cubicBezTo>
                    <a:pt x="146" y="359"/>
                    <a:pt x="150" y="359"/>
                    <a:pt x="155" y="358"/>
                  </a:cubicBezTo>
                  <a:cubicBezTo>
                    <a:pt x="802" y="240"/>
                    <a:pt x="1461" y="182"/>
                    <a:pt x="2121" y="182"/>
                  </a:cubicBezTo>
                  <a:cubicBezTo>
                    <a:pt x="3238" y="182"/>
                    <a:pt x="4357" y="349"/>
                    <a:pt x="5426" y="675"/>
                  </a:cubicBezTo>
                  <a:cubicBezTo>
                    <a:pt x="5916" y="833"/>
                    <a:pt x="6391" y="1020"/>
                    <a:pt x="6852" y="1236"/>
                  </a:cubicBezTo>
                  <a:cubicBezTo>
                    <a:pt x="6864" y="1242"/>
                    <a:pt x="6877" y="1244"/>
                    <a:pt x="6889" y="1244"/>
                  </a:cubicBezTo>
                  <a:cubicBezTo>
                    <a:pt x="6971" y="1244"/>
                    <a:pt x="7026" y="1128"/>
                    <a:pt x="6938" y="1078"/>
                  </a:cubicBezTo>
                  <a:cubicBezTo>
                    <a:pt x="5451" y="374"/>
                    <a:pt x="3799" y="0"/>
                    <a:pt x="21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40"/>
            <p:cNvSpPr/>
            <p:nvPr/>
          </p:nvSpPr>
          <p:spPr>
            <a:xfrm>
              <a:off x="2428050" y="2985925"/>
              <a:ext cx="81000" cy="53225"/>
            </a:xfrm>
            <a:custGeom>
              <a:avLst/>
              <a:gdLst/>
              <a:ahLst/>
              <a:cxnLst/>
              <a:rect l="l" t="t" r="r" b="b"/>
              <a:pathLst>
                <a:path w="3240" h="2129" extrusionOk="0">
                  <a:moveTo>
                    <a:pt x="125" y="1"/>
                  </a:moveTo>
                  <a:cubicBezTo>
                    <a:pt x="29" y="1"/>
                    <a:pt x="0" y="149"/>
                    <a:pt x="107" y="163"/>
                  </a:cubicBezTo>
                  <a:cubicBezTo>
                    <a:pt x="1273" y="422"/>
                    <a:pt x="2339" y="1113"/>
                    <a:pt x="3030" y="2092"/>
                  </a:cubicBezTo>
                  <a:cubicBezTo>
                    <a:pt x="3051" y="2118"/>
                    <a:pt x="3080" y="2128"/>
                    <a:pt x="3108" y="2128"/>
                  </a:cubicBezTo>
                  <a:cubicBezTo>
                    <a:pt x="3175" y="2128"/>
                    <a:pt x="3240" y="2067"/>
                    <a:pt x="3189" y="2006"/>
                  </a:cubicBezTo>
                  <a:cubicBezTo>
                    <a:pt x="2469" y="984"/>
                    <a:pt x="1374" y="249"/>
                    <a:pt x="150" y="4"/>
                  </a:cubicBezTo>
                  <a:cubicBezTo>
                    <a:pt x="141" y="2"/>
                    <a:pt x="133" y="1"/>
                    <a:pt x="1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40"/>
            <p:cNvSpPr/>
            <p:nvPr/>
          </p:nvSpPr>
          <p:spPr>
            <a:xfrm>
              <a:off x="2184450" y="3664675"/>
              <a:ext cx="429900" cy="268675"/>
            </a:xfrm>
            <a:custGeom>
              <a:avLst/>
              <a:gdLst/>
              <a:ahLst/>
              <a:cxnLst/>
              <a:rect l="l" t="t" r="r" b="b"/>
              <a:pathLst>
                <a:path w="17196" h="10747" extrusionOk="0">
                  <a:moveTo>
                    <a:pt x="17167" y="0"/>
                  </a:moveTo>
                  <a:cubicBezTo>
                    <a:pt x="15856" y="0"/>
                    <a:pt x="14603" y="519"/>
                    <a:pt x="13523" y="1210"/>
                  </a:cubicBezTo>
                  <a:cubicBezTo>
                    <a:pt x="12357" y="1945"/>
                    <a:pt x="11363" y="2895"/>
                    <a:pt x="10412" y="3874"/>
                  </a:cubicBezTo>
                  <a:cubicBezTo>
                    <a:pt x="9448" y="4868"/>
                    <a:pt x="8497" y="5862"/>
                    <a:pt x="7431" y="6740"/>
                  </a:cubicBezTo>
                  <a:cubicBezTo>
                    <a:pt x="6409" y="7575"/>
                    <a:pt x="5300" y="8324"/>
                    <a:pt x="4148" y="8958"/>
                  </a:cubicBezTo>
                  <a:cubicBezTo>
                    <a:pt x="2981" y="9606"/>
                    <a:pt x="1757" y="10139"/>
                    <a:pt x="490" y="10557"/>
                  </a:cubicBezTo>
                  <a:cubicBezTo>
                    <a:pt x="331" y="10614"/>
                    <a:pt x="187" y="10657"/>
                    <a:pt x="29" y="10701"/>
                  </a:cubicBezTo>
                  <a:cubicBezTo>
                    <a:pt x="4" y="10713"/>
                    <a:pt x="1" y="10747"/>
                    <a:pt x="19" y="10747"/>
                  </a:cubicBezTo>
                  <a:cubicBezTo>
                    <a:pt x="22" y="10747"/>
                    <a:pt x="25" y="10746"/>
                    <a:pt x="29" y="10744"/>
                  </a:cubicBezTo>
                  <a:cubicBezTo>
                    <a:pt x="1282" y="10369"/>
                    <a:pt x="2492" y="9880"/>
                    <a:pt x="3644" y="9275"/>
                  </a:cubicBezTo>
                  <a:cubicBezTo>
                    <a:pt x="4810" y="8684"/>
                    <a:pt x="5919" y="7979"/>
                    <a:pt x="6956" y="7172"/>
                  </a:cubicBezTo>
                  <a:cubicBezTo>
                    <a:pt x="8036" y="6351"/>
                    <a:pt x="8987" y="5415"/>
                    <a:pt x="9923" y="4436"/>
                  </a:cubicBezTo>
                  <a:cubicBezTo>
                    <a:pt x="10902" y="3442"/>
                    <a:pt x="11867" y="2420"/>
                    <a:pt x="13019" y="1599"/>
                  </a:cubicBezTo>
                  <a:cubicBezTo>
                    <a:pt x="14085" y="836"/>
                    <a:pt x="15338" y="202"/>
                    <a:pt x="16677" y="72"/>
                  </a:cubicBezTo>
                  <a:cubicBezTo>
                    <a:pt x="16835" y="58"/>
                    <a:pt x="16994" y="44"/>
                    <a:pt x="17167" y="44"/>
                  </a:cubicBezTo>
                  <a:cubicBezTo>
                    <a:pt x="17195" y="44"/>
                    <a:pt x="17195" y="0"/>
                    <a:pt x="171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40"/>
            <p:cNvSpPr/>
            <p:nvPr/>
          </p:nvSpPr>
          <p:spPr>
            <a:xfrm>
              <a:off x="2210375" y="3664675"/>
              <a:ext cx="403250" cy="268600"/>
            </a:xfrm>
            <a:custGeom>
              <a:avLst/>
              <a:gdLst/>
              <a:ahLst/>
              <a:cxnLst/>
              <a:rect l="l" t="t" r="r" b="b"/>
              <a:pathLst>
                <a:path w="16130" h="10744" extrusionOk="0">
                  <a:moveTo>
                    <a:pt x="16101" y="0"/>
                  </a:moveTo>
                  <a:cubicBezTo>
                    <a:pt x="13537" y="404"/>
                    <a:pt x="11636" y="2333"/>
                    <a:pt x="9980" y="4162"/>
                  </a:cubicBezTo>
                  <a:cubicBezTo>
                    <a:pt x="9087" y="5156"/>
                    <a:pt x="8209" y="6164"/>
                    <a:pt x="7186" y="7014"/>
                  </a:cubicBezTo>
                  <a:cubicBezTo>
                    <a:pt x="6207" y="7849"/>
                    <a:pt x="5127" y="8555"/>
                    <a:pt x="4004" y="9160"/>
                  </a:cubicBezTo>
                  <a:cubicBezTo>
                    <a:pt x="2736" y="9822"/>
                    <a:pt x="1411" y="10355"/>
                    <a:pt x="29" y="10701"/>
                  </a:cubicBezTo>
                  <a:cubicBezTo>
                    <a:pt x="0" y="10701"/>
                    <a:pt x="15" y="10744"/>
                    <a:pt x="29" y="10744"/>
                  </a:cubicBezTo>
                  <a:cubicBezTo>
                    <a:pt x="2477" y="10139"/>
                    <a:pt x="4810" y="8958"/>
                    <a:pt x="6783" y="7403"/>
                  </a:cubicBezTo>
                  <a:cubicBezTo>
                    <a:pt x="7820" y="6596"/>
                    <a:pt x="8713" y="5631"/>
                    <a:pt x="9606" y="4652"/>
                  </a:cubicBezTo>
                  <a:cubicBezTo>
                    <a:pt x="10484" y="3673"/>
                    <a:pt x="11363" y="2679"/>
                    <a:pt x="12400" y="1844"/>
                  </a:cubicBezTo>
                  <a:cubicBezTo>
                    <a:pt x="13465" y="965"/>
                    <a:pt x="14718" y="260"/>
                    <a:pt x="16101" y="44"/>
                  </a:cubicBezTo>
                  <a:cubicBezTo>
                    <a:pt x="16130" y="44"/>
                    <a:pt x="16115" y="0"/>
                    <a:pt x="161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40"/>
            <p:cNvSpPr/>
            <p:nvPr/>
          </p:nvSpPr>
          <p:spPr>
            <a:xfrm>
              <a:off x="2066725" y="3587950"/>
              <a:ext cx="33725" cy="454100"/>
            </a:xfrm>
            <a:custGeom>
              <a:avLst/>
              <a:gdLst/>
              <a:ahLst/>
              <a:cxnLst/>
              <a:rect l="l" t="t" r="r" b="b"/>
              <a:pathLst>
                <a:path w="1349" h="18164" extrusionOk="0">
                  <a:moveTo>
                    <a:pt x="869" y="1"/>
                  </a:moveTo>
                  <a:cubicBezTo>
                    <a:pt x="854" y="1"/>
                    <a:pt x="841" y="13"/>
                    <a:pt x="850" y="31"/>
                  </a:cubicBezTo>
                  <a:cubicBezTo>
                    <a:pt x="1224" y="1111"/>
                    <a:pt x="1239" y="2292"/>
                    <a:pt x="1123" y="3415"/>
                  </a:cubicBezTo>
                  <a:cubicBezTo>
                    <a:pt x="994" y="4668"/>
                    <a:pt x="677" y="5878"/>
                    <a:pt x="461" y="7116"/>
                  </a:cubicBezTo>
                  <a:cubicBezTo>
                    <a:pt x="43" y="9449"/>
                    <a:pt x="0" y="11854"/>
                    <a:pt x="346" y="14216"/>
                  </a:cubicBezTo>
                  <a:cubicBezTo>
                    <a:pt x="547" y="15555"/>
                    <a:pt x="864" y="16866"/>
                    <a:pt x="1296" y="18147"/>
                  </a:cubicBezTo>
                  <a:cubicBezTo>
                    <a:pt x="1302" y="18159"/>
                    <a:pt x="1311" y="18163"/>
                    <a:pt x="1320" y="18163"/>
                  </a:cubicBezTo>
                  <a:cubicBezTo>
                    <a:pt x="1335" y="18163"/>
                    <a:pt x="1348" y="18151"/>
                    <a:pt x="1339" y="18133"/>
                  </a:cubicBezTo>
                  <a:cubicBezTo>
                    <a:pt x="562" y="15843"/>
                    <a:pt x="158" y="13438"/>
                    <a:pt x="158" y="11019"/>
                  </a:cubicBezTo>
                  <a:cubicBezTo>
                    <a:pt x="158" y="9795"/>
                    <a:pt x="259" y="8585"/>
                    <a:pt x="446" y="7390"/>
                  </a:cubicBezTo>
                  <a:cubicBezTo>
                    <a:pt x="648" y="6180"/>
                    <a:pt x="979" y="4970"/>
                    <a:pt x="1138" y="3746"/>
                  </a:cubicBezTo>
                  <a:cubicBezTo>
                    <a:pt x="1296" y="2522"/>
                    <a:pt x="1311" y="1197"/>
                    <a:pt x="893" y="16"/>
                  </a:cubicBezTo>
                  <a:cubicBezTo>
                    <a:pt x="887" y="5"/>
                    <a:pt x="878" y="1"/>
                    <a:pt x="8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40"/>
            <p:cNvSpPr/>
            <p:nvPr/>
          </p:nvSpPr>
          <p:spPr>
            <a:xfrm>
              <a:off x="2089500" y="3554075"/>
              <a:ext cx="103875" cy="83925"/>
            </a:xfrm>
            <a:custGeom>
              <a:avLst/>
              <a:gdLst/>
              <a:ahLst/>
              <a:cxnLst/>
              <a:rect l="l" t="t" r="r" b="b"/>
              <a:pathLst>
                <a:path w="4155" h="3357" extrusionOk="0">
                  <a:moveTo>
                    <a:pt x="28" y="0"/>
                  </a:moveTo>
                  <a:cubicBezTo>
                    <a:pt x="8" y="0"/>
                    <a:pt x="0" y="34"/>
                    <a:pt x="25" y="47"/>
                  </a:cubicBezTo>
                  <a:cubicBezTo>
                    <a:pt x="1393" y="392"/>
                    <a:pt x="2632" y="1213"/>
                    <a:pt x="3481" y="2336"/>
                  </a:cubicBezTo>
                  <a:cubicBezTo>
                    <a:pt x="3726" y="2653"/>
                    <a:pt x="3928" y="2984"/>
                    <a:pt x="4101" y="3344"/>
                  </a:cubicBezTo>
                  <a:cubicBezTo>
                    <a:pt x="4105" y="3353"/>
                    <a:pt x="4112" y="3356"/>
                    <a:pt x="4119" y="3356"/>
                  </a:cubicBezTo>
                  <a:cubicBezTo>
                    <a:pt x="4135" y="3356"/>
                    <a:pt x="4154" y="3336"/>
                    <a:pt x="4144" y="3316"/>
                  </a:cubicBezTo>
                  <a:cubicBezTo>
                    <a:pt x="3510" y="2048"/>
                    <a:pt x="2445" y="1011"/>
                    <a:pt x="1163" y="407"/>
                  </a:cubicBezTo>
                  <a:cubicBezTo>
                    <a:pt x="803" y="234"/>
                    <a:pt x="428" y="90"/>
                    <a:pt x="40" y="3"/>
                  </a:cubicBezTo>
                  <a:cubicBezTo>
                    <a:pt x="36" y="1"/>
                    <a:pt x="32" y="0"/>
                    <a:pt x="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40"/>
            <p:cNvSpPr/>
            <p:nvPr/>
          </p:nvSpPr>
          <p:spPr>
            <a:xfrm>
              <a:off x="2092275" y="3550550"/>
              <a:ext cx="91775" cy="43325"/>
            </a:xfrm>
            <a:custGeom>
              <a:avLst/>
              <a:gdLst/>
              <a:ahLst/>
              <a:cxnLst/>
              <a:rect l="l" t="t" r="r" b="b"/>
              <a:pathLst>
                <a:path w="3671" h="1733" extrusionOk="0">
                  <a:moveTo>
                    <a:pt x="29" y="0"/>
                  </a:moveTo>
                  <a:cubicBezTo>
                    <a:pt x="1" y="0"/>
                    <a:pt x="1" y="43"/>
                    <a:pt x="29" y="43"/>
                  </a:cubicBezTo>
                  <a:cubicBezTo>
                    <a:pt x="1383" y="115"/>
                    <a:pt x="2694" y="735"/>
                    <a:pt x="3615" y="1728"/>
                  </a:cubicBezTo>
                  <a:cubicBezTo>
                    <a:pt x="3621" y="1731"/>
                    <a:pt x="3626" y="1732"/>
                    <a:pt x="3631" y="1732"/>
                  </a:cubicBezTo>
                  <a:cubicBezTo>
                    <a:pt x="3653" y="1732"/>
                    <a:pt x="3670" y="1711"/>
                    <a:pt x="3658" y="1700"/>
                  </a:cubicBezTo>
                  <a:cubicBezTo>
                    <a:pt x="2722" y="692"/>
                    <a:pt x="1397" y="72"/>
                    <a:pt x="2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40"/>
            <p:cNvSpPr/>
            <p:nvPr/>
          </p:nvSpPr>
          <p:spPr>
            <a:xfrm>
              <a:off x="2111450" y="3377300"/>
              <a:ext cx="198525" cy="399100"/>
            </a:xfrm>
            <a:custGeom>
              <a:avLst/>
              <a:gdLst/>
              <a:ahLst/>
              <a:cxnLst/>
              <a:rect l="l" t="t" r="r" b="b"/>
              <a:pathLst>
                <a:path w="7941" h="15964" extrusionOk="0">
                  <a:moveTo>
                    <a:pt x="33" y="0"/>
                  </a:moveTo>
                  <a:cubicBezTo>
                    <a:pt x="19" y="0"/>
                    <a:pt x="1" y="32"/>
                    <a:pt x="26" y="32"/>
                  </a:cubicBezTo>
                  <a:cubicBezTo>
                    <a:pt x="1019" y="579"/>
                    <a:pt x="1797" y="1458"/>
                    <a:pt x="2344" y="2437"/>
                  </a:cubicBezTo>
                  <a:cubicBezTo>
                    <a:pt x="2963" y="3546"/>
                    <a:pt x="3295" y="4785"/>
                    <a:pt x="3525" y="6023"/>
                  </a:cubicBezTo>
                  <a:cubicBezTo>
                    <a:pt x="3986" y="8529"/>
                    <a:pt x="4029" y="11207"/>
                    <a:pt x="5325" y="13468"/>
                  </a:cubicBezTo>
                  <a:cubicBezTo>
                    <a:pt x="5930" y="14520"/>
                    <a:pt x="6794" y="15441"/>
                    <a:pt x="7889" y="15960"/>
                  </a:cubicBezTo>
                  <a:cubicBezTo>
                    <a:pt x="7894" y="15963"/>
                    <a:pt x="7900" y="15964"/>
                    <a:pt x="7905" y="15964"/>
                  </a:cubicBezTo>
                  <a:cubicBezTo>
                    <a:pt x="7926" y="15964"/>
                    <a:pt x="7941" y="15943"/>
                    <a:pt x="7918" y="15931"/>
                  </a:cubicBezTo>
                  <a:cubicBezTo>
                    <a:pt x="6909" y="15456"/>
                    <a:pt x="6103" y="14635"/>
                    <a:pt x="5512" y="13684"/>
                  </a:cubicBezTo>
                  <a:cubicBezTo>
                    <a:pt x="4850" y="12633"/>
                    <a:pt x="4476" y="11423"/>
                    <a:pt x="4231" y="10199"/>
                  </a:cubicBezTo>
                  <a:cubicBezTo>
                    <a:pt x="3712" y="7679"/>
                    <a:pt x="3712" y="5001"/>
                    <a:pt x="2517" y="2668"/>
                  </a:cubicBezTo>
                  <a:cubicBezTo>
                    <a:pt x="1955" y="1573"/>
                    <a:pt x="1135" y="594"/>
                    <a:pt x="40" y="3"/>
                  </a:cubicBezTo>
                  <a:cubicBezTo>
                    <a:pt x="38" y="1"/>
                    <a:pt x="36" y="0"/>
                    <a:pt x="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40"/>
            <p:cNvSpPr/>
            <p:nvPr/>
          </p:nvSpPr>
          <p:spPr>
            <a:xfrm>
              <a:off x="2132250" y="3371600"/>
              <a:ext cx="178125" cy="401050"/>
            </a:xfrm>
            <a:custGeom>
              <a:avLst/>
              <a:gdLst/>
              <a:ahLst/>
              <a:cxnLst/>
              <a:rect l="l" t="t" r="r" b="b"/>
              <a:pathLst>
                <a:path w="7125" h="16042" extrusionOk="0">
                  <a:moveTo>
                    <a:pt x="43" y="1"/>
                  </a:moveTo>
                  <a:cubicBezTo>
                    <a:pt x="14" y="1"/>
                    <a:pt x="0" y="44"/>
                    <a:pt x="29" y="44"/>
                  </a:cubicBezTo>
                  <a:cubicBezTo>
                    <a:pt x="2160" y="793"/>
                    <a:pt x="3917" y="2492"/>
                    <a:pt x="4709" y="4609"/>
                  </a:cubicBezTo>
                  <a:cubicBezTo>
                    <a:pt x="5645" y="7101"/>
                    <a:pt x="5242" y="9823"/>
                    <a:pt x="5645" y="12400"/>
                  </a:cubicBezTo>
                  <a:cubicBezTo>
                    <a:pt x="5847" y="13696"/>
                    <a:pt x="6250" y="14993"/>
                    <a:pt x="7086" y="16029"/>
                  </a:cubicBezTo>
                  <a:cubicBezTo>
                    <a:pt x="7090" y="16038"/>
                    <a:pt x="7095" y="16041"/>
                    <a:pt x="7100" y="16041"/>
                  </a:cubicBezTo>
                  <a:cubicBezTo>
                    <a:pt x="7113" y="16041"/>
                    <a:pt x="7124" y="16021"/>
                    <a:pt x="7114" y="16001"/>
                  </a:cubicBezTo>
                  <a:cubicBezTo>
                    <a:pt x="5501" y="13970"/>
                    <a:pt x="5530" y="11234"/>
                    <a:pt x="5429" y="8771"/>
                  </a:cubicBezTo>
                  <a:cubicBezTo>
                    <a:pt x="5372" y="7432"/>
                    <a:pt x="5271" y="6064"/>
                    <a:pt x="4825" y="4782"/>
                  </a:cubicBezTo>
                  <a:cubicBezTo>
                    <a:pt x="4464" y="3731"/>
                    <a:pt x="3874" y="2780"/>
                    <a:pt x="3111" y="1988"/>
                  </a:cubicBezTo>
                  <a:cubicBezTo>
                    <a:pt x="2261" y="1095"/>
                    <a:pt x="1210" y="404"/>
                    <a:pt x="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40"/>
            <p:cNvSpPr/>
            <p:nvPr/>
          </p:nvSpPr>
          <p:spPr>
            <a:xfrm>
              <a:off x="2212600" y="3390600"/>
              <a:ext cx="96675" cy="382850"/>
            </a:xfrm>
            <a:custGeom>
              <a:avLst/>
              <a:gdLst/>
              <a:ahLst/>
              <a:cxnLst/>
              <a:rect l="l" t="t" r="r" b="b"/>
              <a:pathLst>
                <a:path w="3867" h="15314" extrusionOk="0">
                  <a:moveTo>
                    <a:pt x="31" y="0"/>
                  </a:moveTo>
                  <a:cubicBezTo>
                    <a:pt x="17" y="0"/>
                    <a:pt x="0" y="21"/>
                    <a:pt x="12" y="33"/>
                  </a:cubicBezTo>
                  <a:cubicBezTo>
                    <a:pt x="1466" y="1358"/>
                    <a:pt x="2532" y="3100"/>
                    <a:pt x="3051" y="5016"/>
                  </a:cubicBezTo>
                  <a:cubicBezTo>
                    <a:pt x="3627" y="7162"/>
                    <a:pt x="3497" y="9408"/>
                    <a:pt x="3511" y="11612"/>
                  </a:cubicBezTo>
                  <a:cubicBezTo>
                    <a:pt x="3526" y="12836"/>
                    <a:pt x="3583" y="14074"/>
                    <a:pt x="3814" y="15298"/>
                  </a:cubicBezTo>
                  <a:cubicBezTo>
                    <a:pt x="3819" y="15309"/>
                    <a:pt x="3829" y="15314"/>
                    <a:pt x="3838" y="15314"/>
                  </a:cubicBezTo>
                  <a:cubicBezTo>
                    <a:pt x="3853" y="15314"/>
                    <a:pt x="3866" y="15302"/>
                    <a:pt x="3857" y="15284"/>
                  </a:cubicBezTo>
                  <a:cubicBezTo>
                    <a:pt x="3425" y="13066"/>
                    <a:pt x="3612" y="10805"/>
                    <a:pt x="3540" y="8573"/>
                  </a:cubicBezTo>
                  <a:cubicBezTo>
                    <a:pt x="3511" y="7464"/>
                    <a:pt x="3425" y="6355"/>
                    <a:pt x="3166" y="5289"/>
                  </a:cubicBezTo>
                  <a:cubicBezTo>
                    <a:pt x="2935" y="4325"/>
                    <a:pt x="2575" y="3403"/>
                    <a:pt x="2086" y="2553"/>
                  </a:cubicBezTo>
                  <a:cubicBezTo>
                    <a:pt x="1539" y="1603"/>
                    <a:pt x="847" y="739"/>
                    <a:pt x="41" y="4"/>
                  </a:cubicBezTo>
                  <a:cubicBezTo>
                    <a:pt x="38" y="1"/>
                    <a:pt x="35" y="0"/>
                    <a:pt x="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40"/>
            <p:cNvSpPr/>
            <p:nvPr/>
          </p:nvSpPr>
          <p:spPr>
            <a:xfrm>
              <a:off x="2309825" y="3305775"/>
              <a:ext cx="59950" cy="468150"/>
            </a:xfrm>
            <a:custGeom>
              <a:avLst/>
              <a:gdLst/>
              <a:ahLst/>
              <a:cxnLst/>
              <a:rect l="l" t="t" r="r" b="b"/>
              <a:pathLst>
                <a:path w="2398" h="18726" extrusionOk="0">
                  <a:moveTo>
                    <a:pt x="2363" y="1"/>
                  </a:moveTo>
                  <a:cubicBezTo>
                    <a:pt x="2356" y="1"/>
                    <a:pt x="2349" y="4"/>
                    <a:pt x="2344" y="13"/>
                  </a:cubicBezTo>
                  <a:cubicBezTo>
                    <a:pt x="1221" y="2303"/>
                    <a:pt x="1192" y="4909"/>
                    <a:pt x="1336" y="7401"/>
                  </a:cubicBezTo>
                  <a:cubicBezTo>
                    <a:pt x="1423" y="8769"/>
                    <a:pt x="1567" y="10151"/>
                    <a:pt x="1581" y="11534"/>
                  </a:cubicBezTo>
                  <a:cubicBezTo>
                    <a:pt x="1610" y="12729"/>
                    <a:pt x="1552" y="13968"/>
                    <a:pt x="1365" y="15163"/>
                  </a:cubicBezTo>
                  <a:cubicBezTo>
                    <a:pt x="1178" y="16416"/>
                    <a:pt x="789" y="17669"/>
                    <a:pt x="11" y="18691"/>
                  </a:cubicBezTo>
                  <a:cubicBezTo>
                    <a:pt x="1" y="18712"/>
                    <a:pt x="21" y="18726"/>
                    <a:pt x="38" y="18726"/>
                  </a:cubicBezTo>
                  <a:cubicBezTo>
                    <a:pt x="45" y="18726"/>
                    <a:pt x="51" y="18724"/>
                    <a:pt x="55" y="18720"/>
                  </a:cubicBezTo>
                  <a:cubicBezTo>
                    <a:pt x="731" y="17813"/>
                    <a:pt x="1120" y="16733"/>
                    <a:pt x="1336" y="15638"/>
                  </a:cubicBezTo>
                  <a:cubicBezTo>
                    <a:pt x="1552" y="14515"/>
                    <a:pt x="1610" y="13348"/>
                    <a:pt x="1624" y="12196"/>
                  </a:cubicBezTo>
                  <a:cubicBezTo>
                    <a:pt x="1667" y="9503"/>
                    <a:pt x="1178" y="6839"/>
                    <a:pt x="1365" y="4146"/>
                  </a:cubicBezTo>
                  <a:cubicBezTo>
                    <a:pt x="1466" y="2735"/>
                    <a:pt x="1754" y="1309"/>
                    <a:pt x="2388" y="27"/>
                  </a:cubicBezTo>
                  <a:cubicBezTo>
                    <a:pt x="2397" y="17"/>
                    <a:pt x="2380" y="1"/>
                    <a:pt x="23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40"/>
            <p:cNvSpPr/>
            <p:nvPr/>
          </p:nvSpPr>
          <p:spPr>
            <a:xfrm>
              <a:off x="2315500" y="3304700"/>
              <a:ext cx="54900" cy="341450"/>
            </a:xfrm>
            <a:custGeom>
              <a:avLst/>
              <a:gdLst/>
              <a:ahLst/>
              <a:cxnLst/>
              <a:rect l="l" t="t" r="r" b="b"/>
              <a:pathLst>
                <a:path w="2196" h="13658" extrusionOk="0">
                  <a:moveTo>
                    <a:pt x="2164" y="1"/>
                  </a:moveTo>
                  <a:cubicBezTo>
                    <a:pt x="2157" y="1"/>
                    <a:pt x="2150" y="4"/>
                    <a:pt x="2146" y="13"/>
                  </a:cubicBezTo>
                  <a:cubicBezTo>
                    <a:pt x="1052" y="1294"/>
                    <a:pt x="576" y="2965"/>
                    <a:pt x="389" y="4607"/>
                  </a:cubicBezTo>
                  <a:cubicBezTo>
                    <a:pt x="274" y="5557"/>
                    <a:pt x="245" y="6508"/>
                    <a:pt x="231" y="7458"/>
                  </a:cubicBezTo>
                  <a:cubicBezTo>
                    <a:pt x="202" y="8423"/>
                    <a:pt x="159" y="9402"/>
                    <a:pt x="116" y="10367"/>
                  </a:cubicBezTo>
                  <a:cubicBezTo>
                    <a:pt x="72" y="11462"/>
                    <a:pt x="29" y="12556"/>
                    <a:pt x="0" y="13636"/>
                  </a:cubicBezTo>
                  <a:cubicBezTo>
                    <a:pt x="0" y="13651"/>
                    <a:pt x="11" y="13658"/>
                    <a:pt x="22" y="13658"/>
                  </a:cubicBezTo>
                  <a:cubicBezTo>
                    <a:pt x="33" y="13658"/>
                    <a:pt x="44" y="13651"/>
                    <a:pt x="44" y="13636"/>
                  </a:cubicBezTo>
                  <a:cubicBezTo>
                    <a:pt x="87" y="11735"/>
                    <a:pt x="202" y="9820"/>
                    <a:pt x="260" y="7919"/>
                  </a:cubicBezTo>
                  <a:cubicBezTo>
                    <a:pt x="317" y="6104"/>
                    <a:pt x="303" y="4247"/>
                    <a:pt x="864" y="2490"/>
                  </a:cubicBezTo>
                  <a:cubicBezTo>
                    <a:pt x="1152" y="1597"/>
                    <a:pt x="1570" y="747"/>
                    <a:pt x="2175" y="41"/>
                  </a:cubicBezTo>
                  <a:cubicBezTo>
                    <a:pt x="2195" y="21"/>
                    <a:pt x="2180" y="1"/>
                    <a:pt x="21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40"/>
            <p:cNvSpPr/>
            <p:nvPr/>
          </p:nvSpPr>
          <p:spPr>
            <a:xfrm>
              <a:off x="2195775" y="3354075"/>
              <a:ext cx="74275" cy="90225"/>
            </a:xfrm>
            <a:custGeom>
              <a:avLst/>
              <a:gdLst/>
              <a:ahLst/>
              <a:cxnLst/>
              <a:rect l="l" t="t" r="r" b="b"/>
              <a:pathLst>
                <a:path w="2971" h="3609" extrusionOk="0">
                  <a:moveTo>
                    <a:pt x="25" y="1"/>
                  </a:moveTo>
                  <a:cubicBezTo>
                    <a:pt x="12" y="1"/>
                    <a:pt x="1" y="29"/>
                    <a:pt x="23" y="39"/>
                  </a:cubicBezTo>
                  <a:cubicBezTo>
                    <a:pt x="1261" y="961"/>
                    <a:pt x="2269" y="2200"/>
                    <a:pt x="2932" y="3597"/>
                  </a:cubicBezTo>
                  <a:cubicBezTo>
                    <a:pt x="2936" y="3605"/>
                    <a:pt x="2942" y="3609"/>
                    <a:pt x="2947" y="3609"/>
                  </a:cubicBezTo>
                  <a:cubicBezTo>
                    <a:pt x="2960" y="3609"/>
                    <a:pt x="2970" y="3592"/>
                    <a:pt x="2960" y="3582"/>
                  </a:cubicBezTo>
                  <a:cubicBezTo>
                    <a:pt x="2298" y="2171"/>
                    <a:pt x="1290" y="932"/>
                    <a:pt x="37" y="11"/>
                  </a:cubicBezTo>
                  <a:cubicBezTo>
                    <a:pt x="33" y="4"/>
                    <a:pt x="29" y="1"/>
                    <a:pt x="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40"/>
            <p:cNvSpPr/>
            <p:nvPr/>
          </p:nvSpPr>
          <p:spPr>
            <a:xfrm>
              <a:off x="2238150" y="3360000"/>
              <a:ext cx="41550" cy="78425"/>
            </a:xfrm>
            <a:custGeom>
              <a:avLst/>
              <a:gdLst/>
              <a:ahLst/>
              <a:cxnLst/>
              <a:rect l="l" t="t" r="r" b="b"/>
              <a:pathLst>
                <a:path w="1662" h="3137" extrusionOk="0">
                  <a:moveTo>
                    <a:pt x="39" y="0"/>
                  </a:moveTo>
                  <a:cubicBezTo>
                    <a:pt x="17" y="0"/>
                    <a:pt x="1" y="21"/>
                    <a:pt x="12" y="33"/>
                  </a:cubicBezTo>
                  <a:cubicBezTo>
                    <a:pt x="733" y="955"/>
                    <a:pt x="1481" y="1919"/>
                    <a:pt x="1611" y="3115"/>
                  </a:cubicBezTo>
                  <a:cubicBezTo>
                    <a:pt x="1618" y="3129"/>
                    <a:pt x="1633" y="3136"/>
                    <a:pt x="1643" y="3136"/>
                  </a:cubicBezTo>
                  <a:cubicBezTo>
                    <a:pt x="1654" y="3136"/>
                    <a:pt x="1661" y="3129"/>
                    <a:pt x="1654" y="3115"/>
                  </a:cubicBezTo>
                  <a:cubicBezTo>
                    <a:pt x="1525" y="1905"/>
                    <a:pt x="776" y="926"/>
                    <a:pt x="56" y="4"/>
                  </a:cubicBezTo>
                  <a:cubicBezTo>
                    <a:pt x="50" y="1"/>
                    <a:pt x="45" y="0"/>
                    <a:pt x="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40"/>
            <p:cNvSpPr/>
            <p:nvPr/>
          </p:nvSpPr>
          <p:spPr>
            <a:xfrm>
              <a:off x="2341125" y="3408650"/>
              <a:ext cx="78300" cy="350475"/>
            </a:xfrm>
            <a:custGeom>
              <a:avLst/>
              <a:gdLst/>
              <a:ahLst/>
              <a:cxnLst/>
              <a:rect l="l" t="t" r="r" b="b"/>
              <a:pathLst>
                <a:path w="3132" h="14019" extrusionOk="0">
                  <a:moveTo>
                    <a:pt x="3104" y="1"/>
                  </a:moveTo>
                  <a:cubicBezTo>
                    <a:pt x="3095" y="1"/>
                    <a:pt x="3085" y="6"/>
                    <a:pt x="3080" y="17"/>
                  </a:cubicBezTo>
                  <a:cubicBezTo>
                    <a:pt x="2648" y="1946"/>
                    <a:pt x="2619" y="3919"/>
                    <a:pt x="2518" y="5878"/>
                  </a:cubicBezTo>
                  <a:cubicBezTo>
                    <a:pt x="2432" y="7764"/>
                    <a:pt x="2259" y="9694"/>
                    <a:pt x="1553" y="11466"/>
                  </a:cubicBezTo>
                  <a:cubicBezTo>
                    <a:pt x="1179" y="12387"/>
                    <a:pt x="675" y="13251"/>
                    <a:pt x="12" y="13971"/>
                  </a:cubicBezTo>
                  <a:cubicBezTo>
                    <a:pt x="0" y="13995"/>
                    <a:pt x="18" y="14018"/>
                    <a:pt x="32" y="14018"/>
                  </a:cubicBezTo>
                  <a:cubicBezTo>
                    <a:pt x="35" y="14018"/>
                    <a:pt x="38" y="14017"/>
                    <a:pt x="41" y="14015"/>
                  </a:cubicBezTo>
                  <a:cubicBezTo>
                    <a:pt x="1222" y="12718"/>
                    <a:pt x="1870" y="11062"/>
                    <a:pt x="2201" y="9377"/>
                  </a:cubicBezTo>
                  <a:cubicBezTo>
                    <a:pt x="2576" y="7419"/>
                    <a:pt x="2561" y="5403"/>
                    <a:pt x="2691" y="3415"/>
                  </a:cubicBezTo>
                  <a:cubicBezTo>
                    <a:pt x="2748" y="2278"/>
                    <a:pt x="2864" y="1140"/>
                    <a:pt x="3123" y="31"/>
                  </a:cubicBezTo>
                  <a:cubicBezTo>
                    <a:pt x="3132" y="13"/>
                    <a:pt x="3119" y="1"/>
                    <a:pt x="31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40"/>
            <p:cNvSpPr/>
            <p:nvPr/>
          </p:nvSpPr>
          <p:spPr>
            <a:xfrm>
              <a:off x="2386775" y="3407950"/>
              <a:ext cx="30850" cy="158275"/>
            </a:xfrm>
            <a:custGeom>
              <a:avLst/>
              <a:gdLst/>
              <a:ahLst/>
              <a:cxnLst/>
              <a:rect l="l" t="t" r="r" b="b"/>
              <a:pathLst>
                <a:path w="1234" h="6331" extrusionOk="0">
                  <a:moveTo>
                    <a:pt x="1206" y="0"/>
                  </a:moveTo>
                  <a:cubicBezTo>
                    <a:pt x="1197" y="0"/>
                    <a:pt x="1187" y="5"/>
                    <a:pt x="1182" y="16"/>
                  </a:cubicBezTo>
                  <a:cubicBezTo>
                    <a:pt x="692" y="1600"/>
                    <a:pt x="289" y="3227"/>
                    <a:pt x="102" y="4883"/>
                  </a:cubicBezTo>
                  <a:cubicBezTo>
                    <a:pt x="44" y="5359"/>
                    <a:pt x="15" y="5834"/>
                    <a:pt x="1" y="6309"/>
                  </a:cubicBezTo>
                  <a:cubicBezTo>
                    <a:pt x="1" y="6324"/>
                    <a:pt x="12" y="6331"/>
                    <a:pt x="22" y="6331"/>
                  </a:cubicBezTo>
                  <a:cubicBezTo>
                    <a:pt x="33" y="6331"/>
                    <a:pt x="44" y="6324"/>
                    <a:pt x="44" y="6309"/>
                  </a:cubicBezTo>
                  <a:cubicBezTo>
                    <a:pt x="87" y="4639"/>
                    <a:pt x="404" y="2982"/>
                    <a:pt x="836" y="1384"/>
                  </a:cubicBezTo>
                  <a:cubicBezTo>
                    <a:pt x="966" y="923"/>
                    <a:pt x="1095" y="477"/>
                    <a:pt x="1225" y="30"/>
                  </a:cubicBezTo>
                  <a:cubicBezTo>
                    <a:pt x="1234" y="12"/>
                    <a:pt x="1221" y="0"/>
                    <a:pt x="12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40"/>
            <p:cNvSpPr/>
            <p:nvPr/>
          </p:nvSpPr>
          <p:spPr>
            <a:xfrm>
              <a:off x="2444125" y="3345550"/>
              <a:ext cx="346900" cy="247075"/>
            </a:xfrm>
            <a:custGeom>
              <a:avLst/>
              <a:gdLst/>
              <a:ahLst/>
              <a:cxnLst/>
              <a:rect l="l" t="t" r="r" b="b"/>
              <a:pathLst>
                <a:path w="13876" h="9883" extrusionOk="0">
                  <a:moveTo>
                    <a:pt x="13838" y="0"/>
                  </a:moveTo>
                  <a:cubicBezTo>
                    <a:pt x="13832" y="0"/>
                    <a:pt x="13826" y="2"/>
                    <a:pt x="13822" y="6"/>
                  </a:cubicBezTo>
                  <a:cubicBezTo>
                    <a:pt x="12727" y="2051"/>
                    <a:pt x="10524" y="3059"/>
                    <a:pt x="8479" y="3894"/>
                  </a:cubicBezTo>
                  <a:cubicBezTo>
                    <a:pt x="7384" y="4341"/>
                    <a:pt x="6290" y="4773"/>
                    <a:pt x="5267" y="5349"/>
                  </a:cubicBezTo>
                  <a:cubicBezTo>
                    <a:pt x="4317" y="5882"/>
                    <a:pt x="3410" y="6487"/>
                    <a:pt x="2589" y="7192"/>
                  </a:cubicBezTo>
                  <a:cubicBezTo>
                    <a:pt x="1638" y="7984"/>
                    <a:pt x="774" y="8863"/>
                    <a:pt x="11" y="9842"/>
                  </a:cubicBezTo>
                  <a:cubicBezTo>
                    <a:pt x="1" y="9862"/>
                    <a:pt x="12" y="9883"/>
                    <a:pt x="25" y="9883"/>
                  </a:cubicBezTo>
                  <a:cubicBezTo>
                    <a:pt x="30" y="9883"/>
                    <a:pt x="36" y="9879"/>
                    <a:pt x="40" y="9871"/>
                  </a:cubicBezTo>
                  <a:cubicBezTo>
                    <a:pt x="1408" y="8128"/>
                    <a:pt x="3107" y="6645"/>
                    <a:pt x="5023" y="5536"/>
                  </a:cubicBezTo>
                  <a:cubicBezTo>
                    <a:pt x="6074" y="4931"/>
                    <a:pt x="7183" y="4470"/>
                    <a:pt x="8306" y="4010"/>
                  </a:cubicBezTo>
                  <a:cubicBezTo>
                    <a:pt x="9372" y="3578"/>
                    <a:pt x="10452" y="3131"/>
                    <a:pt x="11431" y="2512"/>
                  </a:cubicBezTo>
                  <a:cubicBezTo>
                    <a:pt x="12425" y="1878"/>
                    <a:pt x="13303" y="1072"/>
                    <a:pt x="13865" y="35"/>
                  </a:cubicBezTo>
                  <a:cubicBezTo>
                    <a:pt x="13876" y="14"/>
                    <a:pt x="13855" y="0"/>
                    <a:pt x="138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40"/>
            <p:cNvSpPr/>
            <p:nvPr/>
          </p:nvSpPr>
          <p:spPr>
            <a:xfrm>
              <a:off x="2441600" y="3353375"/>
              <a:ext cx="340875" cy="236500"/>
            </a:xfrm>
            <a:custGeom>
              <a:avLst/>
              <a:gdLst/>
              <a:ahLst/>
              <a:cxnLst/>
              <a:rect l="l" t="t" r="r" b="b"/>
              <a:pathLst>
                <a:path w="13635" h="9460" extrusionOk="0">
                  <a:moveTo>
                    <a:pt x="13608" y="0"/>
                  </a:moveTo>
                  <a:cubicBezTo>
                    <a:pt x="13599" y="0"/>
                    <a:pt x="13592" y="4"/>
                    <a:pt x="13592" y="10"/>
                  </a:cubicBezTo>
                  <a:cubicBezTo>
                    <a:pt x="13361" y="1032"/>
                    <a:pt x="12641" y="1824"/>
                    <a:pt x="11835" y="2458"/>
                  </a:cubicBezTo>
                  <a:cubicBezTo>
                    <a:pt x="11403" y="2789"/>
                    <a:pt x="10942" y="3106"/>
                    <a:pt x="10495" y="3409"/>
                  </a:cubicBezTo>
                  <a:cubicBezTo>
                    <a:pt x="10034" y="3725"/>
                    <a:pt x="9559" y="4028"/>
                    <a:pt x="9098" y="4330"/>
                  </a:cubicBezTo>
                  <a:cubicBezTo>
                    <a:pt x="7241" y="5525"/>
                    <a:pt x="5325" y="6649"/>
                    <a:pt x="3381" y="7700"/>
                  </a:cubicBezTo>
                  <a:cubicBezTo>
                    <a:pt x="2272" y="8305"/>
                    <a:pt x="1149" y="8867"/>
                    <a:pt x="26" y="9414"/>
                  </a:cubicBezTo>
                  <a:cubicBezTo>
                    <a:pt x="1" y="9426"/>
                    <a:pt x="19" y="9460"/>
                    <a:pt x="33" y="9460"/>
                  </a:cubicBezTo>
                  <a:cubicBezTo>
                    <a:pt x="36" y="9460"/>
                    <a:pt x="38" y="9459"/>
                    <a:pt x="40" y="9457"/>
                  </a:cubicBezTo>
                  <a:cubicBezTo>
                    <a:pt x="2085" y="8478"/>
                    <a:pt x="4072" y="7412"/>
                    <a:pt x="6017" y="6274"/>
                  </a:cubicBezTo>
                  <a:cubicBezTo>
                    <a:pt x="6996" y="5698"/>
                    <a:pt x="7961" y="5108"/>
                    <a:pt x="8897" y="4503"/>
                  </a:cubicBezTo>
                  <a:cubicBezTo>
                    <a:pt x="9833" y="3913"/>
                    <a:pt x="10783" y="3308"/>
                    <a:pt x="11676" y="2645"/>
                  </a:cubicBezTo>
                  <a:cubicBezTo>
                    <a:pt x="12555" y="1968"/>
                    <a:pt x="13376" y="1133"/>
                    <a:pt x="13635" y="24"/>
                  </a:cubicBezTo>
                  <a:cubicBezTo>
                    <a:pt x="13635" y="7"/>
                    <a:pt x="13620" y="0"/>
                    <a:pt x="136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40"/>
            <p:cNvSpPr/>
            <p:nvPr/>
          </p:nvSpPr>
          <p:spPr>
            <a:xfrm>
              <a:off x="2452300" y="3137050"/>
              <a:ext cx="20550" cy="368550"/>
            </a:xfrm>
            <a:custGeom>
              <a:avLst/>
              <a:gdLst/>
              <a:ahLst/>
              <a:cxnLst/>
              <a:rect l="l" t="t" r="r" b="b"/>
              <a:pathLst>
                <a:path w="822" h="14742" extrusionOk="0">
                  <a:moveTo>
                    <a:pt x="22" y="1"/>
                  </a:moveTo>
                  <a:cubicBezTo>
                    <a:pt x="12" y="1"/>
                    <a:pt x="1" y="8"/>
                    <a:pt x="1" y="22"/>
                  </a:cubicBezTo>
                  <a:cubicBezTo>
                    <a:pt x="73" y="1937"/>
                    <a:pt x="159" y="3867"/>
                    <a:pt x="231" y="5797"/>
                  </a:cubicBezTo>
                  <a:cubicBezTo>
                    <a:pt x="303" y="7712"/>
                    <a:pt x="361" y="9628"/>
                    <a:pt x="476" y="11543"/>
                  </a:cubicBezTo>
                  <a:cubicBezTo>
                    <a:pt x="548" y="12609"/>
                    <a:pt x="634" y="13674"/>
                    <a:pt x="778" y="14726"/>
                  </a:cubicBezTo>
                  <a:cubicBezTo>
                    <a:pt x="778" y="14737"/>
                    <a:pt x="785" y="14741"/>
                    <a:pt x="793" y="14741"/>
                  </a:cubicBezTo>
                  <a:cubicBezTo>
                    <a:pt x="805" y="14741"/>
                    <a:pt x="822" y="14729"/>
                    <a:pt x="822" y="14711"/>
                  </a:cubicBezTo>
                  <a:cubicBezTo>
                    <a:pt x="562" y="12825"/>
                    <a:pt x="476" y="10909"/>
                    <a:pt x="404" y="9008"/>
                  </a:cubicBezTo>
                  <a:lnTo>
                    <a:pt x="174" y="3262"/>
                  </a:lnTo>
                  <a:lnTo>
                    <a:pt x="44" y="22"/>
                  </a:lnTo>
                  <a:cubicBezTo>
                    <a:pt x="44" y="8"/>
                    <a:pt x="33" y="1"/>
                    <a:pt x="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40"/>
            <p:cNvSpPr/>
            <p:nvPr/>
          </p:nvSpPr>
          <p:spPr>
            <a:xfrm>
              <a:off x="2521975" y="3070675"/>
              <a:ext cx="111350" cy="272750"/>
            </a:xfrm>
            <a:custGeom>
              <a:avLst/>
              <a:gdLst/>
              <a:ahLst/>
              <a:cxnLst/>
              <a:rect l="l" t="t" r="r" b="b"/>
              <a:pathLst>
                <a:path w="4454" h="10910" extrusionOk="0">
                  <a:moveTo>
                    <a:pt x="4418" y="1"/>
                  </a:moveTo>
                  <a:cubicBezTo>
                    <a:pt x="4411" y="1"/>
                    <a:pt x="4404" y="4"/>
                    <a:pt x="4400" y="13"/>
                  </a:cubicBezTo>
                  <a:cubicBezTo>
                    <a:pt x="3594" y="1439"/>
                    <a:pt x="3507" y="3109"/>
                    <a:pt x="3306" y="4708"/>
                  </a:cubicBezTo>
                  <a:cubicBezTo>
                    <a:pt x="3205" y="5529"/>
                    <a:pt x="3046" y="6364"/>
                    <a:pt x="2758" y="7141"/>
                  </a:cubicBezTo>
                  <a:cubicBezTo>
                    <a:pt x="2513" y="7833"/>
                    <a:pt x="2168" y="8481"/>
                    <a:pt x="1750" y="9071"/>
                  </a:cubicBezTo>
                  <a:cubicBezTo>
                    <a:pt x="1261" y="9763"/>
                    <a:pt x="685" y="10367"/>
                    <a:pt x="22" y="10871"/>
                  </a:cubicBezTo>
                  <a:cubicBezTo>
                    <a:pt x="0" y="10882"/>
                    <a:pt x="12" y="10910"/>
                    <a:pt x="25" y="10910"/>
                  </a:cubicBezTo>
                  <a:cubicBezTo>
                    <a:pt x="29" y="10910"/>
                    <a:pt x="33" y="10907"/>
                    <a:pt x="36" y="10900"/>
                  </a:cubicBezTo>
                  <a:cubicBezTo>
                    <a:pt x="1189" y="10036"/>
                    <a:pt x="2096" y="8855"/>
                    <a:pt x="2657" y="7530"/>
                  </a:cubicBezTo>
                  <a:cubicBezTo>
                    <a:pt x="2974" y="6796"/>
                    <a:pt x="3162" y="6033"/>
                    <a:pt x="3277" y="5241"/>
                  </a:cubicBezTo>
                  <a:cubicBezTo>
                    <a:pt x="3406" y="4391"/>
                    <a:pt x="3464" y="3527"/>
                    <a:pt x="3608" y="2677"/>
                  </a:cubicBezTo>
                  <a:cubicBezTo>
                    <a:pt x="3752" y="1755"/>
                    <a:pt x="3982" y="848"/>
                    <a:pt x="4443" y="42"/>
                  </a:cubicBezTo>
                  <a:cubicBezTo>
                    <a:pt x="4453" y="21"/>
                    <a:pt x="4435" y="1"/>
                    <a:pt x="441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40"/>
            <p:cNvSpPr/>
            <p:nvPr/>
          </p:nvSpPr>
          <p:spPr>
            <a:xfrm>
              <a:off x="2521175" y="3072125"/>
              <a:ext cx="115025" cy="271375"/>
            </a:xfrm>
            <a:custGeom>
              <a:avLst/>
              <a:gdLst/>
              <a:ahLst/>
              <a:cxnLst/>
              <a:rect l="l" t="t" r="r" b="b"/>
              <a:pathLst>
                <a:path w="4601" h="10855" extrusionOk="0">
                  <a:moveTo>
                    <a:pt x="4577" y="1"/>
                  </a:moveTo>
                  <a:cubicBezTo>
                    <a:pt x="4571" y="1"/>
                    <a:pt x="4566" y="4"/>
                    <a:pt x="4562" y="13"/>
                  </a:cubicBezTo>
                  <a:cubicBezTo>
                    <a:pt x="3438" y="949"/>
                    <a:pt x="2545" y="2144"/>
                    <a:pt x="1941" y="3469"/>
                  </a:cubicBezTo>
                  <a:cubicBezTo>
                    <a:pt x="1638" y="4160"/>
                    <a:pt x="1422" y="4895"/>
                    <a:pt x="1278" y="5629"/>
                  </a:cubicBezTo>
                  <a:cubicBezTo>
                    <a:pt x="1120" y="6493"/>
                    <a:pt x="1033" y="7357"/>
                    <a:pt x="889" y="8207"/>
                  </a:cubicBezTo>
                  <a:cubicBezTo>
                    <a:pt x="731" y="9114"/>
                    <a:pt x="486" y="10021"/>
                    <a:pt x="11" y="10828"/>
                  </a:cubicBezTo>
                  <a:cubicBezTo>
                    <a:pt x="1" y="10838"/>
                    <a:pt x="18" y="10855"/>
                    <a:pt x="35" y="10855"/>
                  </a:cubicBezTo>
                  <a:cubicBezTo>
                    <a:pt x="42" y="10855"/>
                    <a:pt x="50" y="10851"/>
                    <a:pt x="54" y="10842"/>
                  </a:cubicBezTo>
                  <a:cubicBezTo>
                    <a:pt x="918" y="9416"/>
                    <a:pt x="990" y="7703"/>
                    <a:pt x="1249" y="6090"/>
                  </a:cubicBezTo>
                  <a:cubicBezTo>
                    <a:pt x="1365" y="5312"/>
                    <a:pt x="1552" y="4549"/>
                    <a:pt x="1854" y="3814"/>
                  </a:cubicBezTo>
                  <a:cubicBezTo>
                    <a:pt x="2128" y="3123"/>
                    <a:pt x="2488" y="2475"/>
                    <a:pt x="2906" y="1870"/>
                  </a:cubicBezTo>
                  <a:cubicBezTo>
                    <a:pt x="3381" y="1193"/>
                    <a:pt x="3957" y="574"/>
                    <a:pt x="4590" y="41"/>
                  </a:cubicBezTo>
                  <a:cubicBezTo>
                    <a:pt x="4601" y="21"/>
                    <a:pt x="4589" y="1"/>
                    <a:pt x="45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40"/>
            <p:cNvSpPr/>
            <p:nvPr/>
          </p:nvSpPr>
          <p:spPr>
            <a:xfrm>
              <a:off x="2543850" y="3146650"/>
              <a:ext cx="118625" cy="191225"/>
            </a:xfrm>
            <a:custGeom>
              <a:avLst/>
              <a:gdLst/>
              <a:ahLst/>
              <a:cxnLst/>
              <a:rect l="l" t="t" r="r" b="b"/>
              <a:pathLst>
                <a:path w="4745" h="7649" extrusionOk="0">
                  <a:moveTo>
                    <a:pt x="4717" y="0"/>
                  </a:moveTo>
                  <a:cubicBezTo>
                    <a:pt x="4709" y="0"/>
                    <a:pt x="4700" y="4"/>
                    <a:pt x="4692" y="13"/>
                  </a:cubicBezTo>
                  <a:cubicBezTo>
                    <a:pt x="3986" y="963"/>
                    <a:pt x="3698" y="2130"/>
                    <a:pt x="3381" y="3267"/>
                  </a:cubicBezTo>
                  <a:cubicBezTo>
                    <a:pt x="3223" y="3843"/>
                    <a:pt x="3035" y="4419"/>
                    <a:pt x="2791" y="4967"/>
                  </a:cubicBezTo>
                  <a:cubicBezTo>
                    <a:pt x="2531" y="5528"/>
                    <a:pt x="2200" y="6032"/>
                    <a:pt x="1768" y="6464"/>
                  </a:cubicBezTo>
                  <a:cubicBezTo>
                    <a:pt x="1278" y="6954"/>
                    <a:pt x="688" y="7343"/>
                    <a:pt x="26" y="7602"/>
                  </a:cubicBezTo>
                  <a:cubicBezTo>
                    <a:pt x="1" y="7614"/>
                    <a:pt x="8" y="7648"/>
                    <a:pt x="29" y="7648"/>
                  </a:cubicBezTo>
                  <a:cubicBezTo>
                    <a:pt x="32" y="7648"/>
                    <a:pt x="36" y="7647"/>
                    <a:pt x="40" y="7645"/>
                  </a:cubicBezTo>
                  <a:cubicBezTo>
                    <a:pt x="1163" y="7213"/>
                    <a:pt x="2099" y="6378"/>
                    <a:pt x="2661" y="5327"/>
                  </a:cubicBezTo>
                  <a:cubicBezTo>
                    <a:pt x="3237" y="4247"/>
                    <a:pt x="3453" y="3022"/>
                    <a:pt x="3827" y="1870"/>
                  </a:cubicBezTo>
                  <a:cubicBezTo>
                    <a:pt x="4043" y="1222"/>
                    <a:pt x="4317" y="589"/>
                    <a:pt x="4735" y="27"/>
                  </a:cubicBezTo>
                  <a:cubicBezTo>
                    <a:pt x="4745" y="17"/>
                    <a:pt x="4734" y="0"/>
                    <a:pt x="47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40"/>
            <p:cNvSpPr/>
            <p:nvPr/>
          </p:nvSpPr>
          <p:spPr>
            <a:xfrm>
              <a:off x="2488800" y="3082050"/>
              <a:ext cx="34000" cy="256750"/>
            </a:xfrm>
            <a:custGeom>
              <a:avLst/>
              <a:gdLst/>
              <a:ahLst/>
              <a:cxnLst/>
              <a:rect l="l" t="t" r="r" b="b"/>
              <a:pathLst>
                <a:path w="1360" h="10270" extrusionOk="0">
                  <a:moveTo>
                    <a:pt x="42" y="0"/>
                  </a:moveTo>
                  <a:cubicBezTo>
                    <a:pt x="25" y="0"/>
                    <a:pt x="1" y="21"/>
                    <a:pt x="24" y="33"/>
                  </a:cubicBezTo>
                  <a:cubicBezTo>
                    <a:pt x="989" y="1027"/>
                    <a:pt x="1104" y="2525"/>
                    <a:pt x="960" y="3835"/>
                  </a:cubicBezTo>
                  <a:cubicBezTo>
                    <a:pt x="787" y="5318"/>
                    <a:pt x="312" y="6802"/>
                    <a:pt x="514" y="8314"/>
                  </a:cubicBezTo>
                  <a:cubicBezTo>
                    <a:pt x="615" y="9019"/>
                    <a:pt x="859" y="9711"/>
                    <a:pt x="1320" y="10258"/>
                  </a:cubicBezTo>
                  <a:cubicBezTo>
                    <a:pt x="1324" y="10266"/>
                    <a:pt x="1330" y="10270"/>
                    <a:pt x="1335" y="10270"/>
                  </a:cubicBezTo>
                  <a:cubicBezTo>
                    <a:pt x="1348" y="10270"/>
                    <a:pt x="1359" y="10250"/>
                    <a:pt x="1349" y="10229"/>
                  </a:cubicBezTo>
                  <a:cubicBezTo>
                    <a:pt x="427" y="9120"/>
                    <a:pt x="427" y="7579"/>
                    <a:pt x="615" y="6211"/>
                  </a:cubicBezTo>
                  <a:cubicBezTo>
                    <a:pt x="831" y="4771"/>
                    <a:pt x="1248" y="3331"/>
                    <a:pt x="960" y="1862"/>
                  </a:cubicBezTo>
                  <a:cubicBezTo>
                    <a:pt x="831" y="1171"/>
                    <a:pt x="543" y="508"/>
                    <a:pt x="53" y="4"/>
                  </a:cubicBezTo>
                  <a:cubicBezTo>
                    <a:pt x="50" y="2"/>
                    <a:pt x="46" y="0"/>
                    <a:pt x="4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40"/>
            <p:cNvSpPr/>
            <p:nvPr/>
          </p:nvSpPr>
          <p:spPr>
            <a:xfrm>
              <a:off x="2488675" y="3081775"/>
              <a:ext cx="2175" cy="2550"/>
            </a:xfrm>
            <a:custGeom>
              <a:avLst/>
              <a:gdLst/>
              <a:ahLst/>
              <a:cxnLst/>
              <a:rect l="l" t="t" r="r" b="b"/>
              <a:pathLst>
                <a:path w="87" h="102" extrusionOk="0">
                  <a:moveTo>
                    <a:pt x="15" y="1"/>
                  </a:moveTo>
                  <a:cubicBezTo>
                    <a:pt x="0" y="1"/>
                    <a:pt x="0" y="15"/>
                    <a:pt x="0" y="30"/>
                  </a:cubicBezTo>
                  <a:cubicBezTo>
                    <a:pt x="15" y="59"/>
                    <a:pt x="29" y="73"/>
                    <a:pt x="44" y="87"/>
                  </a:cubicBezTo>
                  <a:cubicBezTo>
                    <a:pt x="44" y="102"/>
                    <a:pt x="58" y="102"/>
                    <a:pt x="58" y="102"/>
                  </a:cubicBezTo>
                  <a:lnTo>
                    <a:pt x="72" y="102"/>
                  </a:lnTo>
                  <a:cubicBezTo>
                    <a:pt x="87" y="102"/>
                    <a:pt x="87" y="87"/>
                    <a:pt x="87" y="73"/>
                  </a:cubicBezTo>
                  <a:cubicBezTo>
                    <a:pt x="72" y="44"/>
                    <a:pt x="58" y="30"/>
                    <a:pt x="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40"/>
            <p:cNvSpPr/>
            <p:nvPr/>
          </p:nvSpPr>
          <p:spPr>
            <a:xfrm>
              <a:off x="2492775" y="3086725"/>
              <a:ext cx="43800" cy="86000"/>
            </a:xfrm>
            <a:custGeom>
              <a:avLst/>
              <a:gdLst/>
              <a:ahLst/>
              <a:cxnLst/>
              <a:rect l="l" t="t" r="r" b="b"/>
              <a:pathLst>
                <a:path w="1752" h="3440" extrusionOk="0">
                  <a:moveTo>
                    <a:pt x="42" y="1"/>
                  </a:moveTo>
                  <a:cubicBezTo>
                    <a:pt x="24" y="1"/>
                    <a:pt x="0" y="22"/>
                    <a:pt x="24" y="33"/>
                  </a:cubicBezTo>
                  <a:cubicBezTo>
                    <a:pt x="945" y="941"/>
                    <a:pt x="1550" y="2136"/>
                    <a:pt x="1709" y="3418"/>
                  </a:cubicBezTo>
                  <a:cubicBezTo>
                    <a:pt x="1709" y="3432"/>
                    <a:pt x="1719" y="3439"/>
                    <a:pt x="1730" y="3439"/>
                  </a:cubicBezTo>
                  <a:cubicBezTo>
                    <a:pt x="1741" y="3439"/>
                    <a:pt x="1752" y="3432"/>
                    <a:pt x="1752" y="3418"/>
                  </a:cubicBezTo>
                  <a:cubicBezTo>
                    <a:pt x="1593" y="2136"/>
                    <a:pt x="988" y="912"/>
                    <a:pt x="52" y="5"/>
                  </a:cubicBezTo>
                  <a:cubicBezTo>
                    <a:pt x="50" y="2"/>
                    <a:pt x="46" y="1"/>
                    <a:pt x="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40"/>
            <p:cNvSpPr/>
            <p:nvPr/>
          </p:nvSpPr>
          <p:spPr>
            <a:xfrm>
              <a:off x="2308400" y="2980175"/>
              <a:ext cx="197475" cy="99900"/>
            </a:xfrm>
            <a:custGeom>
              <a:avLst/>
              <a:gdLst/>
              <a:ahLst/>
              <a:cxnLst/>
              <a:rect l="l" t="t" r="r" b="b"/>
              <a:pathLst>
                <a:path w="7899" h="3996" extrusionOk="0">
                  <a:moveTo>
                    <a:pt x="42" y="1"/>
                  </a:moveTo>
                  <a:cubicBezTo>
                    <a:pt x="18" y="1"/>
                    <a:pt x="0" y="35"/>
                    <a:pt x="25" y="47"/>
                  </a:cubicBezTo>
                  <a:cubicBezTo>
                    <a:pt x="1940" y="1314"/>
                    <a:pt x="3985" y="2409"/>
                    <a:pt x="6102" y="3302"/>
                  </a:cubicBezTo>
                  <a:cubicBezTo>
                    <a:pt x="6678" y="3546"/>
                    <a:pt x="7269" y="3777"/>
                    <a:pt x="7859" y="3993"/>
                  </a:cubicBezTo>
                  <a:cubicBezTo>
                    <a:pt x="7863" y="3995"/>
                    <a:pt x="7867" y="3996"/>
                    <a:pt x="7871" y="3996"/>
                  </a:cubicBezTo>
                  <a:cubicBezTo>
                    <a:pt x="7891" y="3996"/>
                    <a:pt x="7899" y="3962"/>
                    <a:pt x="7874" y="3950"/>
                  </a:cubicBezTo>
                  <a:cubicBezTo>
                    <a:pt x="5728" y="3172"/>
                    <a:pt x="3654" y="2193"/>
                    <a:pt x="1681" y="1041"/>
                  </a:cubicBezTo>
                  <a:cubicBezTo>
                    <a:pt x="1134" y="709"/>
                    <a:pt x="587" y="364"/>
                    <a:pt x="54" y="4"/>
                  </a:cubicBezTo>
                  <a:cubicBezTo>
                    <a:pt x="50" y="2"/>
                    <a:pt x="46" y="1"/>
                    <a:pt x="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40"/>
            <p:cNvSpPr/>
            <p:nvPr/>
          </p:nvSpPr>
          <p:spPr>
            <a:xfrm>
              <a:off x="2518200" y="2686650"/>
              <a:ext cx="191375" cy="341200"/>
            </a:xfrm>
            <a:custGeom>
              <a:avLst/>
              <a:gdLst/>
              <a:ahLst/>
              <a:cxnLst/>
              <a:rect l="l" t="t" r="r" b="b"/>
              <a:pathLst>
                <a:path w="7655" h="13648" extrusionOk="0">
                  <a:moveTo>
                    <a:pt x="7637" y="1"/>
                  </a:moveTo>
                  <a:cubicBezTo>
                    <a:pt x="7626" y="1"/>
                    <a:pt x="7611" y="8"/>
                    <a:pt x="7604" y="22"/>
                  </a:cubicBezTo>
                  <a:cubicBezTo>
                    <a:pt x="7258" y="2053"/>
                    <a:pt x="6092" y="3810"/>
                    <a:pt x="4825" y="5394"/>
                  </a:cubicBezTo>
                  <a:cubicBezTo>
                    <a:pt x="3514" y="7021"/>
                    <a:pt x="2045" y="8548"/>
                    <a:pt x="1080" y="10420"/>
                  </a:cubicBezTo>
                  <a:cubicBezTo>
                    <a:pt x="562" y="11428"/>
                    <a:pt x="159" y="12494"/>
                    <a:pt x="0" y="13617"/>
                  </a:cubicBezTo>
                  <a:cubicBezTo>
                    <a:pt x="0" y="13635"/>
                    <a:pt x="17" y="13647"/>
                    <a:pt x="29" y="13647"/>
                  </a:cubicBezTo>
                  <a:cubicBezTo>
                    <a:pt x="37" y="13647"/>
                    <a:pt x="43" y="13642"/>
                    <a:pt x="43" y="13631"/>
                  </a:cubicBezTo>
                  <a:cubicBezTo>
                    <a:pt x="331" y="11572"/>
                    <a:pt x="1397" y="9714"/>
                    <a:pt x="2664" y="8101"/>
                  </a:cubicBezTo>
                  <a:cubicBezTo>
                    <a:pt x="3946" y="6445"/>
                    <a:pt x="5430" y="4933"/>
                    <a:pt x="6481" y="3104"/>
                  </a:cubicBezTo>
                  <a:cubicBezTo>
                    <a:pt x="7028" y="2154"/>
                    <a:pt x="7460" y="1117"/>
                    <a:pt x="7647" y="22"/>
                  </a:cubicBezTo>
                  <a:cubicBezTo>
                    <a:pt x="7655" y="8"/>
                    <a:pt x="7647" y="1"/>
                    <a:pt x="76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40"/>
            <p:cNvSpPr/>
            <p:nvPr/>
          </p:nvSpPr>
          <p:spPr>
            <a:xfrm>
              <a:off x="2515775" y="2689175"/>
              <a:ext cx="192900" cy="342525"/>
            </a:xfrm>
            <a:custGeom>
              <a:avLst/>
              <a:gdLst/>
              <a:ahLst/>
              <a:cxnLst/>
              <a:rect l="l" t="t" r="r" b="b"/>
              <a:pathLst>
                <a:path w="7716" h="13701" extrusionOk="0">
                  <a:moveTo>
                    <a:pt x="7694" y="0"/>
                  </a:moveTo>
                  <a:cubicBezTo>
                    <a:pt x="7683" y="0"/>
                    <a:pt x="7672" y="8"/>
                    <a:pt x="7672" y="22"/>
                  </a:cubicBezTo>
                  <a:cubicBezTo>
                    <a:pt x="7485" y="2067"/>
                    <a:pt x="6578" y="3954"/>
                    <a:pt x="5469" y="5653"/>
                  </a:cubicBezTo>
                  <a:cubicBezTo>
                    <a:pt x="4331" y="7395"/>
                    <a:pt x="2963" y="8965"/>
                    <a:pt x="1768" y="10665"/>
                  </a:cubicBezTo>
                  <a:cubicBezTo>
                    <a:pt x="1105" y="11615"/>
                    <a:pt x="486" y="12609"/>
                    <a:pt x="11" y="13660"/>
                  </a:cubicBezTo>
                  <a:cubicBezTo>
                    <a:pt x="1" y="13680"/>
                    <a:pt x="12" y="13701"/>
                    <a:pt x="25" y="13701"/>
                  </a:cubicBezTo>
                  <a:cubicBezTo>
                    <a:pt x="30" y="13701"/>
                    <a:pt x="35" y="13697"/>
                    <a:pt x="40" y="13689"/>
                  </a:cubicBezTo>
                  <a:cubicBezTo>
                    <a:pt x="918" y="11759"/>
                    <a:pt x="2214" y="10088"/>
                    <a:pt x="3496" y="8432"/>
                  </a:cubicBezTo>
                  <a:cubicBezTo>
                    <a:pt x="4749" y="6805"/>
                    <a:pt x="6016" y="5134"/>
                    <a:pt x="6851" y="3234"/>
                  </a:cubicBezTo>
                  <a:cubicBezTo>
                    <a:pt x="7298" y="2211"/>
                    <a:pt x="7615" y="1131"/>
                    <a:pt x="7716" y="22"/>
                  </a:cubicBezTo>
                  <a:cubicBezTo>
                    <a:pt x="7716" y="8"/>
                    <a:pt x="7705" y="0"/>
                    <a:pt x="76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40"/>
            <p:cNvSpPr/>
            <p:nvPr/>
          </p:nvSpPr>
          <p:spPr>
            <a:xfrm>
              <a:off x="2522625" y="2849575"/>
              <a:ext cx="363900" cy="177575"/>
            </a:xfrm>
            <a:custGeom>
              <a:avLst/>
              <a:gdLst/>
              <a:ahLst/>
              <a:cxnLst/>
              <a:rect l="l" t="t" r="r" b="b"/>
              <a:pathLst>
                <a:path w="14556" h="7103" extrusionOk="0">
                  <a:moveTo>
                    <a:pt x="14527" y="0"/>
                  </a:moveTo>
                  <a:cubicBezTo>
                    <a:pt x="12424" y="115"/>
                    <a:pt x="10451" y="965"/>
                    <a:pt x="8666" y="2016"/>
                  </a:cubicBezTo>
                  <a:cubicBezTo>
                    <a:pt x="6822" y="3096"/>
                    <a:pt x="5123" y="4393"/>
                    <a:pt x="3294" y="5501"/>
                  </a:cubicBezTo>
                  <a:cubicBezTo>
                    <a:pt x="2257" y="6121"/>
                    <a:pt x="1163" y="6668"/>
                    <a:pt x="25" y="7057"/>
                  </a:cubicBezTo>
                  <a:cubicBezTo>
                    <a:pt x="0" y="7069"/>
                    <a:pt x="7" y="7103"/>
                    <a:pt x="19" y="7103"/>
                  </a:cubicBezTo>
                  <a:cubicBezTo>
                    <a:pt x="21" y="7103"/>
                    <a:pt x="23" y="7102"/>
                    <a:pt x="25" y="7100"/>
                  </a:cubicBezTo>
                  <a:cubicBezTo>
                    <a:pt x="2041" y="6423"/>
                    <a:pt x="3827" y="5257"/>
                    <a:pt x="5569" y="4076"/>
                  </a:cubicBezTo>
                  <a:cubicBezTo>
                    <a:pt x="7341" y="2880"/>
                    <a:pt x="9098" y="1656"/>
                    <a:pt x="11085" y="864"/>
                  </a:cubicBezTo>
                  <a:cubicBezTo>
                    <a:pt x="12180" y="418"/>
                    <a:pt x="13332" y="115"/>
                    <a:pt x="14527" y="43"/>
                  </a:cubicBezTo>
                  <a:cubicBezTo>
                    <a:pt x="14556" y="43"/>
                    <a:pt x="14556" y="0"/>
                    <a:pt x="145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40"/>
            <p:cNvSpPr/>
            <p:nvPr/>
          </p:nvSpPr>
          <p:spPr>
            <a:xfrm>
              <a:off x="2526575" y="2847775"/>
              <a:ext cx="365725" cy="176150"/>
            </a:xfrm>
            <a:custGeom>
              <a:avLst/>
              <a:gdLst/>
              <a:ahLst/>
              <a:cxnLst/>
              <a:rect l="l" t="t" r="r" b="b"/>
              <a:pathLst>
                <a:path w="14629" h="7046" extrusionOk="0">
                  <a:moveTo>
                    <a:pt x="14585" y="0"/>
                  </a:moveTo>
                  <a:cubicBezTo>
                    <a:pt x="12583" y="677"/>
                    <a:pt x="10725" y="1685"/>
                    <a:pt x="8911" y="2736"/>
                  </a:cubicBezTo>
                  <a:cubicBezTo>
                    <a:pt x="7082" y="3788"/>
                    <a:pt x="5282" y="4897"/>
                    <a:pt x="3381" y="5775"/>
                  </a:cubicBezTo>
                  <a:cubicBezTo>
                    <a:pt x="2301" y="6279"/>
                    <a:pt x="1177" y="6711"/>
                    <a:pt x="25" y="6999"/>
                  </a:cubicBezTo>
                  <a:cubicBezTo>
                    <a:pt x="0" y="7012"/>
                    <a:pt x="8" y="7045"/>
                    <a:pt x="29" y="7045"/>
                  </a:cubicBezTo>
                  <a:cubicBezTo>
                    <a:pt x="32" y="7045"/>
                    <a:pt x="36" y="7044"/>
                    <a:pt x="40" y="7042"/>
                  </a:cubicBezTo>
                  <a:cubicBezTo>
                    <a:pt x="2070" y="6524"/>
                    <a:pt x="3971" y="5602"/>
                    <a:pt x="5800" y="4580"/>
                  </a:cubicBezTo>
                  <a:cubicBezTo>
                    <a:pt x="7644" y="3557"/>
                    <a:pt x="9429" y="2420"/>
                    <a:pt x="11316" y="1469"/>
                  </a:cubicBezTo>
                  <a:cubicBezTo>
                    <a:pt x="12367" y="922"/>
                    <a:pt x="13462" y="432"/>
                    <a:pt x="14599" y="43"/>
                  </a:cubicBezTo>
                  <a:cubicBezTo>
                    <a:pt x="14628" y="29"/>
                    <a:pt x="14614" y="0"/>
                    <a:pt x="1458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40"/>
            <p:cNvSpPr/>
            <p:nvPr/>
          </p:nvSpPr>
          <p:spPr>
            <a:xfrm>
              <a:off x="2088050" y="2592025"/>
              <a:ext cx="393675" cy="345800"/>
            </a:xfrm>
            <a:custGeom>
              <a:avLst/>
              <a:gdLst/>
              <a:ahLst/>
              <a:cxnLst/>
              <a:rect l="l" t="t" r="r" b="b"/>
              <a:pathLst>
                <a:path w="15747" h="13832" extrusionOk="0">
                  <a:moveTo>
                    <a:pt x="1918" y="0"/>
                  </a:moveTo>
                  <a:cubicBezTo>
                    <a:pt x="1463" y="0"/>
                    <a:pt x="1009" y="34"/>
                    <a:pt x="558" y="106"/>
                  </a:cubicBezTo>
                  <a:cubicBezTo>
                    <a:pt x="386" y="135"/>
                    <a:pt x="213" y="164"/>
                    <a:pt x="26" y="207"/>
                  </a:cubicBezTo>
                  <a:cubicBezTo>
                    <a:pt x="1" y="219"/>
                    <a:pt x="8" y="253"/>
                    <a:pt x="29" y="253"/>
                  </a:cubicBezTo>
                  <a:cubicBezTo>
                    <a:pt x="32" y="253"/>
                    <a:pt x="36" y="252"/>
                    <a:pt x="40" y="250"/>
                  </a:cubicBezTo>
                  <a:cubicBezTo>
                    <a:pt x="661" y="113"/>
                    <a:pt x="1294" y="49"/>
                    <a:pt x="1926" y="49"/>
                  </a:cubicBezTo>
                  <a:cubicBezTo>
                    <a:pt x="2759" y="49"/>
                    <a:pt x="3593" y="161"/>
                    <a:pt x="4404" y="365"/>
                  </a:cubicBezTo>
                  <a:cubicBezTo>
                    <a:pt x="5800" y="740"/>
                    <a:pt x="7125" y="1388"/>
                    <a:pt x="8292" y="2238"/>
                  </a:cubicBezTo>
                  <a:cubicBezTo>
                    <a:pt x="9415" y="3058"/>
                    <a:pt x="10409" y="4066"/>
                    <a:pt x="11273" y="5161"/>
                  </a:cubicBezTo>
                  <a:cubicBezTo>
                    <a:pt x="12195" y="6327"/>
                    <a:pt x="12958" y="7609"/>
                    <a:pt x="13635" y="8934"/>
                  </a:cubicBezTo>
                  <a:cubicBezTo>
                    <a:pt x="14340" y="10345"/>
                    <a:pt x="14931" y="11800"/>
                    <a:pt x="15492" y="13269"/>
                  </a:cubicBezTo>
                  <a:cubicBezTo>
                    <a:pt x="15565" y="13456"/>
                    <a:pt x="15637" y="13643"/>
                    <a:pt x="15694" y="13816"/>
                  </a:cubicBezTo>
                  <a:cubicBezTo>
                    <a:pt x="15700" y="13827"/>
                    <a:pt x="15709" y="13832"/>
                    <a:pt x="15718" y="13832"/>
                  </a:cubicBezTo>
                  <a:cubicBezTo>
                    <a:pt x="15733" y="13832"/>
                    <a:pt x="15746" y="13819"/>
                    <a:pt x="15737" y="13802"/>
                  </a:cubicBezTo>
                  <a:cubicBezTo>
                    <a:pt x="15190" y="12318"/>
                    <a:pt x="14600" y="10849"/>
                    <a:pt x="13923" y="9424"/>
                  </a:cubicBezTo>
                  <a:cubicBezTo>
                    <a:pt x="13260" y="8056"/>
                    <a:pt x="12497" y="6731"/>
                    <a:pt x="11590" y="5507"/>
                  </a:cubicBezTo>
                  <a:cubicBezTo>
                    <a:pt x="10754" y="4383"/>
                    <a:pt x="9775" y="3346"/>
                    <a:pt x="8666" y="2468"/>
                  </a:cubicBezTo>
                  <a:cubicBezTo>
                    <a:pt x="7543" y="1589"/>
                    <a:pt x="6261" y="884"/>
                    <a:pt x="4879" y="452"/>
                  </a:cubicBezTo>
                  <a:cubicBezTo>
                    <a:pt x="3918" y="165"/>
                    <a:pt x="2917" y="0"/>
                    <a:pt x="19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40"/>
            <p:cNvSpPr/>
            <p:nvPr/>
          </p:nvSpPr>
          <p:spPr>
            <a:xfrm>
              <a:off x="2090475" y="2596475"/>
              <a:ext cx="391375" cy="341225"/>
            </a:xfrm>
            <a:custGeom>
              <a:avLst/>
              <a:gdLst/>
              <a:ahLst/>
              <a:cxnLst/>
              <a:rect l="l" t="t" r="r" b="b"/>
              <a:pathLst>
                <a:path w="15655" h="13649" extrusionOk="0">
                  <a:moveTo>
                    <a:pt x="29" y="0"/>
                  </a:moveTo>
                  <a:cubicBezTo>
                    <a:pt x="1" y="0"/>
                    <a:pt x="1" y="43"/>
                    <a:pt x="29" y="43"/>
                  </a:cubicBezTo>
                  <a:cubicBezTo>
                    <a:pt x="1412" y="72"/>
                    <a:pt x="2766" y="403"/>
                    <a:pt x="4004" y="1008"/>
                  </a:cubicBezTo>
                  <a:cubicBezTo>
                    <a:pt x="5228" y="1613"/>
                    <a:pt x="6323" y="2477"/>
                    <a:pt x="7187" y="3528"/>
                  </a:cubicBezTo>
                  <a:cubicBezTo>
                    <a:pt x="8180" y="4767"/>
                    <a:pt x="8785" y="6236"/>
                    <a:pt x="9376" y="7690"/>
                  </a:cubicBezTo>
                  <a:cubicBezTo>
                    <a:pt x="9966" y="9087"/>
                    <a:pt x="10571" y="10513"/>
                    <a:pt x="11565" y="11665"/>
                  </a:cubicBezTo>
                  <a:cubicBezTo>
                    <a:pt x="12458" y="12716"/>
                    <a:pt x="13711" y="13537"/>
                    <a:pt x="15107" y="13638"/>
                  </a:cubicBezTo>
                  <a:cubicBezTo>
                    <a:pt x="15194" y="13645"/>
                    <a:pt x="15280" y="13649"/>
                    <a:pt x="15367" y="13649"/>
                  </a:cubicBezTo>
                  <a:cubicBezTo>
                    <a:pt x="15453" y="13649"/>
                    <a:pt x="15540" y="13645"/>
                    <a:pt x="15626" y="13638"/>
                  </a:cubicBezTo>
                  <a:cubicBezTo>
                    <a:pt x="15655" y="13638"/>
                    <a:pt x="15655" y="13595"/>
                    <a:pt x="15626" y="13595"/>
                  </a:cubicBezTo>
                  <a:cubicBezTo>
                    <a:pt x="15549" y="13599"/>
                    <a:pt x="15473" y="13602"/>
                    <a:pt x="15397" y="13602"/>
                  </a:cubicBezTo>
                  <a:cubicBezTo>
                    <a:pt x="14027" y="13602"/>
                    <a:pt x="12737" y="12877"/>
                    <a:pt x="11810" y="11881"/>
                  </a:cubicBezTo>
                  <a:cubicBezTo>
                    <a:pt x="10744" y="10743"/>
                    <a:pt x="10096" y="9275"/>
                    <a:pt x="9491" y="7849"/>
                  </a:cubicBezTo>
                  <a:cubicBezTo>
                    <a:pt x="8901" y="6423"/>
                    <a:pt x="8324" y="4954"/>
                    <a:pt x="7374" y="3716"/>
                  </a:cubicBezTo>
                  <a:cubicBezTo>
                    <a:pt x="6568" y="2650"/>
                    <a:pt x="5516" y="1771"/>
                    <a:pt x="4350" y="1138"/>
                  </a:cubicBezTo>
                  <a:cubicBezTo>
                    <a:pt x="3169" y="504"/>
                    <a:pt x="1873" y="115"/>
                    <a:pt x="533" y="15"/>
                  </a:cubicBezTo>
                  <a:cubicBezTo>
                    <a:pt x="375" y="15"/>
                    <a:pt x="202" y="0"/>
                    <a:pt x="2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40"/>
            <p:cNvSpPr/>
            <p:nvPr/>
          </p:nvSpPr>
          <p:spPr>
            <a:xfrm>
              <a:off x="2090850" y="2597125"/>
              <a:ext cx="247650" cy="323500"/>
            </a:xfrm>
            <a:custGeom>
              <a:avLst/>
              <a:gdLst/>
              <a:ahLst/>
              <a:cxnLst/>
              <a:rect l="l" t="t" r="r" b="b"/>
              <a:pathLst>
                <a:path w="9906" h="12940" extrusionOk="0">
                  <a:moveTo>
                    <a:pt x="18" y="0"/>
                  </a:moveTo>
                  <a:cubicBezTo>
                    <a:pt x="1" y="0"/>
                    <a:pt x="4" y="34"/>
                    <a:pt x="29" y="46"/>
                  </a:cubicBezTo>
                  <a:cubicBezTo>
                    <a:pt x="2059" y="521"/>
                    <a:pt x="3687" y="1990"/>
                    <a:pt x="4839" y="3675"/>
                  </a:cubicBezTo>
                  <a:cubicBezTo>
                    <a:pt x="6135" y="5547"/>
                    <a:pt x="6927" y="7679"/>
                    <a:pt x="7921" y="9724"/>
                  </a:cubicBezTo>
                  <a:cubicBezTo>
                    <a:pt x="8468" y="10847"/>
                    <a:pt x="9087" y="11942"/>
                    <a:pt x="9865" y="12935"/>
                  </a:cubicBezTo>
                  <a:cubicBezTo>
                    <a:pt x="9868" y="12938"/>
                    <a:pt x="9871" y="12939"/>
                    <a:pt x="9874" y="12939"/>
                  </a:cubicBezTo>
                  <a:cubicBezTo>
                    <a:pt x="9889" y="12939"/>
                    <a:pt x="9905" y="12918"/>
                    <a:pt x="9894" y="12906"/>
                  </a:cubicBezTo>
                  <a:cubicBezTo>
                    <a:pt x="8468" y="11092"/>
                    <a:pt x="7618" y="8932"/>
                    <a:pt x="6639" y="6858"/>
                  </a:cubicBezTo>
                  <a:cubicBezTo>
                    <a:pt x="5732" y="4885"/>
                    <a:pt x="4652" y="2926"/>
                    <a:pt x="2967" y="1515"/>
                  </a:cubicBezTo>
                  <a:cubicBezTo>
                    <a:pt x="2103" y="795"/>
                    <a:pt x="1123" y="248"/>
                    <a:pt x="29" y="3"/>
                  </a:cubicBezTo>
                  <a:cubicBezTo>
                    <a:pt x="25" y="1"/>
                    <a:pt x="21" y="0"/>
                    <a:pt x="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40"/>
            <p:cNvSpPr/>
            <p:nvPr/>
          </p:nvSpPr>
          <p:spPr>
            <a:xfrm>
              <a:off x="2066725" y="2816800"/>
              <a:ext cx="1825" cy="2900"/>
            </a:xfrm>
            <a:custGeom>
              <a:avLst/>
              <a:gdLst/>
              <a:ahLst/>
              <a:cxnLst/>
              <a:rect l="l" t="t" r="r" b="b"/>
              <a:pathLst>
                <a:path w="73" h="116" extrusionOk="0">
                  <a:moveTo>
                    <a:pt x="43" y="1"/>
                  </a:moveTo>
                  <a:cubicBezTo>
                    <a:pt x="43" y="1"/>
                    <a:pt x="29" y="15"/>
                    <a:pt x="29" y="15"/>
                  </a:cubicBezTo>
                  <a:cubicBezTo>
                    <a:pt x="29" y="15"/>
                    <a:pt x="29" y="15"/>
                    <a:pt x="29" y="29"/>
                  </a:cubicBezTo>
                  <a:cubicBezTo>
                    <a:pt x="29" y="29"/>
                    <a:pt x="14" y="44"/>
                    <a:pt x="14" y="44"/>
                  </a:cubicBezTo>
                  <a:cubicBezTo>
                    <a:pt x="14" y="58"/>
                    <a:pt x="0" y="73"/>
                    <a:pt x="0" y="87"/>
                  </a:cubicBezTo>
                  <a:cubicBezTo>
                    <a:pt x="0" y="101"/>
                    <a:pt x="0" y="101"/>
                    <a:pt x="0" y="101"/>
                  </a:cubicBezTo>
                  <a:cubicBezTo>
                    <a:pt x="0" y="116"/>
                    <a:pt x="14" y="116"/>
                    <a:pt x="14" y="116"/>
                  </a:cubicBezTo>
                  <a:lnTo>
                    <a:pt x="29" y="116"/>
                  </a:lnTo>
                  <a:cubicBezTo>
                    <a:pt x="43" y="116"/>
                    <a:pt x="43" y="116"/>
                    <a:pt x="43" y="101"/>
                  </a:cubicBezTo>
                  <a:cubicBezTo>
                    <a:pt x="43" y="101"/>
                    <a:pt x="43" y="101"/>
                    <a:pt x="43" y="87"/>
                  </a:cubicBezTo>
                  <a:cubicBezTo>
                    <a:pt x="58" y="87"/>
                    <a:pt x="58" y="73"/>
                    <a:pt x="58" y="73"/>
                  </a:cubicBezTo>
                  <a:cubicBezTo>
                    <a:pt x="58" y="58"/>
                    <a:pt x="72" y="44"/>
                    <a:pt x="72" y="29"/>
                  </a:cubicBezTo>
                  <a:cubicBezTo>
                    <a:pt x="72" y="15"/>
                    <a:pt x="72" y="15"/>
                    <a:pt x="72" y="15"/>
                  </a:cubicBezTo>
                  <a:cubicBezTo>
                    <a:pt x="72" y="1"/>
                    <a:pt x="58" y="1"/>
                    <a:pt x="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40"/>
            <p:cNvSpPr/>
            <p:nvPr/>
          </p:nvSpPr>
          <p:spPr>
            <a:xfrm>
              <a:off x="2069225" y="2817175"/>
              <a:ext cx="1475" cy="1825"/>
            </a:xfrm>
            <a:custGeom>
              <a:avLst/>
              <a:gdLst/>
              <a:ahLst/>
              <a:cxnLst/>
              <a:rect l="l" t="t" r="r" b="b"/>
              <a:pathLst>
                <a:path w="59" h="73" extrusionOk="0">
                  <a:moveTo>
                    <a:pt x="15" y="0"/>
                  </a:moveTo>
                  <a:cubicBezTo>
                    <a:pt x="15" y="0"/>
                    <a:pt x="1" y="14"/>
                    <a:pt x="1" y="14"/>
                  </a:cubicBezTo>
                  <a:cubicBezTo>
                    <a:pt x="1" y="29"/>
                    <a:pt x="15" y="43"/>
                    <a:pt x="15" y="58"/>
                  </a:cubicBezTo>
                  <a:cubicBezTo>
                    <a:pt x="15" y="58"/>
                    <a:pt x="15" y="72"/>
                    <a:pt x="15" y="72"/>
                  </a:cubicBezTo>
                  <a:lnTo>
                    <a:pt x="44" y="72"/>
                  </a:lnTo>
                  <a:cubicBezTo>
                    <a:pt x="44" y="72"/>
                    <a:pt x="58" y="58"/>
                    <a:pt x="58" y="58"/>
                  </a:cubicBezTo>
                  <a:cubicBezTo>
                    <a:pt x="58" y="43"/>
                    <a:pt x="58" y="29"/>
                    <a:pt x="58" y="14"/>
                  </a:cubicBezTo>
                  <a:cubicBezTo>
                    <a:pt x="44" y="14"/>
                    <a:pt x="44" y="0"/>
                    <a:pt x="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40"/>
            <p:cNvSpPr/>
            <p:nvPr/>
          </p:nvSpPr>
          <p:spPr>
            <a:xfrm>
              <a:off x="2071150" y="2757900"/>
              <a:ext cx="153175" cy="55625"/>
            </a:xfrm>
            <a:custGeom>
              <a:avLst/>
              <a:gdLst/>
              <a:ahLst/>
              <a:cxnLst/>
              <a:rect l="l" t="t" r="r" b="b"/>
              <a:pathLst>
                <a:path w="6127" h="2225" extrusionOk="0">
                  <a:moveTo>
                    <a:pt x="4937" y="1"/>
                  </a:moveTo>
                  <a:cubicBezTo>
                    <a:pt x="4476" y="1"/>
                    <a:pt x="4005" y="96"/>
                    <a:pt x="3567" y="211"/>
                  </a:cubicBezTo>
                  <a:cubicBezTo>
                    <a:pt x="2718" y="441"/>
                    <a:pt x="1911" y="801"/>
                    <a:pt x="1177" y="1277"/>
                  </a:cubicBezTo>
                  <a:cubicBezTo>
                    <a:pt x="759" y="1536"/>
                    <a:pt x="370" y="1853"/>
                    <a:pt x="10" y="2184"/>
                  </a:cubicBezTo>
                  <a:cubicBezTo>
                    <a:pt x="0" y="2204"/>
                    <a:pt x="12" y="2225"/>
                    <a:pt x="24" y="2225"/>
                  </a:cubicBezTo>
                  <a:cubicBezTo>
                    <a:pt x="29" y="2225"/>
                    <a:pt x="35" y="2221"/>
                    <a:pt x="39" y="2213"/>
                  </a:cubicBezTo>
                  <a:cubicBezTo>
                    <a:pt x="673" y="1637"/>
                    <a:pt x="1378" y="1147"/>
                    <a:pt x="2142" y="787"/>
                  </a:cubicBezTo>
                  <a:cubicBezTo>
                    <a:pt x="2919" y="413"/>
                    <a:pt x="3783" y="139"/>
                    <a:pt x="4633" y="67"/>
                  </a:cubicBezTo>
                  <a:cubicBezTo>
                    <a:pt x="4743" y="57"/>
                    <a:pt x="4853" y="52"/>
                    <a:pt x="4962" y="52"/>
                  </a:cubicBezTo>
                  <a:cubicBezTo>
                    <a:pt x="5354" y="52"/>
                    <a:pt x="5739" y="120"/>
                    <a:pt x="6088" y="312"/>
                  </a:cubicBezTo>
                  <a:cubicBezTo>
                    <a:pt x="6092" y="314"/>
                    <a:pt x="6095" y="315"/>
                    <a:pt x="6099" y="315"/>
                  </a:cubicBezTo>
                  <a:cubicBezTo>
                    <a:pt x="6120" y="315"/>
                    <a:pt x="6127" y="281"/>
                    <a:pt x="6102" y="268"/>
                  </a:cubicBezTo>
                  <a:cubicBezTo>
                    <a:pt x="5739" y="74"/>
                    <a:pt x="5342" y="1"/>
                    <a:pt x="49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40"/>
            <p:cNvSpPr/>
            <p:nvPr/>
          </p:nvSpPr>
          <p:spPr>
            <a:xfrm>
              <a:off x="2069950" y="2809800"/>
              <a:ext cx="334850" cy="129275"/>
            </a:xfrm>
            <a:custGeom>
              <a:avLst/>
              <a:gdLst/>
              <a:ahLst/>
              <a:cxnLst/>
              <a:rect l="l" t="t" r="r" b="b"/>
              <a:pathLst>
                <a:path w="13394" h="5171" extrusionOk="0">
                  <a:moveTo>
                    <a:pt x="1927" y="1"/>
                  </a:moveTo>
                  <a:cubicBezTo>
                    <a:pt x="1286" y="1"/>
                    <a:pt x="647" y="79"/>
                    <a:pt x="29" y="237"/>
                  </a:cubicBezTo>
                  <a:cubicBezTo>
                    <a:pt x="1" y="237"/>
                    <a:pt x="15" y="281"/>
                    <a:pt x="29" y="281"/>
                  </a:cubicBezTo>
                  <a:cubicBezTo>
                    <a:pt x="660" y="122"/>
                    <a:pt x="1308" y="43"/>
                    <a:pt x="1954" y="43"/>
                  </a:cubicBezTo>
                  <a:cubicBezTo>
                    <a:pt x="3239" y="43"/>
                    <a:pt x="4520" y="354"/>
                    <a:pt x="5660" y="958"/>
                  </a:cubicBezTo>
                  <a:cubicBezTo>
                    <a:pt x="7374" y="1879"/>
                    <a:pt x="8641" y="3435"/>
                    <a:pt x="10341" y="4399"/>
                  </a:cubicBezTo>
                  <a:cubicBezTo>
                    <a:pt x="11142" y="4850"/>
                    <a:pt x="12031" y="5170"/>
                    <a:pt x="12950" y="5170"/>
                  </a:cubicBezTo>
                  <a:cubicBezTo>
                    <a:pt x="13088" y="5170"/>
                    <a:pt x="13226" y="5163"/>
                    <a:pt x="13365" y="5148"/>
                  </a:cubicBezTo>
                  <a:cubicBezTo>
                    <a:pt x="13394" y="5148"/>
                    <a:pt x="13394" y="5105"/>
                    <a:pt x="13365" y="5105"/>
                  </a:cubicBezTo>
                  <a:cubicBezTo>
                    <a:pt x="13221" y="5120"/>
                    <a:pt x="13079" y="5128"/>
                    <a:pt x="12938" y="5128"/>
                  </a:cubicBezTo>
                  <a:cubicBezTo>
                    <a:pt x="11091" y="5128"/>
                    <a:pt x="9502" y="3865"/>
                    <a:pt x="8137" y="2714"/>
                  </a:cubicBezTo>
                  <a:cubicBezTo>
                    <a:pt x="7403" y="2095"/>
                    <a:pt x="6654" y="1476"/>
                    <a:pt x="5804" y="1001"/>
                  </a:cubicBezTo>
                  <a:cubicBezTo>
                    <a:pt x="4984" y="540"/>
                    <a:pt x="4076" y="223"/>
                    <a:pt x="3140" y="93"/>
                  </a:cubicBezTo>
                  <a:cubicBezTo>
                    <a:pt x="2738" y="32"/>
                    <a:pt x="2332" y="1"/>
                    <a:pt x="19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40"/>
            <p:cNvSpPr/>
            <p:nvPr/>
          </p:nvSpPr>
          <p:spPr>
            <a:xfrm>
              <a:off x="2065400" y="2794525"/>
              <a:ext cx="179825" cy="24550"/>
            </a:xfrm>
            <a:custGeom>
              <a:avLst/>
              <a:gdLst/>
              <a:ahLst/>
              <a:cxnLst/>
              <a:rect l="l" t="t" r="r" b="b"/>
              <a:pathLst>
                <a:path w="7193" h="982" extrusionOk="0">
                  <a:moveTo>
                    <a:pt x="3965" y="1"/>
                  </a:moveTo>
                  <a:cubicBezTo>
                    <a:pt x="3140" y="1"/>
                    <a:pt x="2315" y="115"/>
                    <a:pt x="1522" y="344"/>
                  </a:cubicBezTo>
                  <a:cubicBezTo>
                    <a:pt x="1004" y="503"/>
                    <a:pt x="499" y="704"/>
                    <a:pt x="24" y="949"/>
                  </a:cubicBezTo>
                  <a:cubicBezTo>
                    <a:pt x="1" y="961"/>
                    <a:pt x="6" y="982"/>
                    <a:pt x="24" y="982"/>
                  </a:cubicBezTo>
                  <a:cubicBezTo>
                    <a:pt x="28" y="982"/>
                    <a:pt x="33" y="981"/>
                    <a:pt x="39" y="978"/>
                  </a:cubicBezTo>
                  <a:cubicBezTo>
                    <a:pt x="1254" y="355"/>
                    <a:pt x="2607" y="43"/>
                    <a:pt x="3965" y="43"/>
                  </a:cubicBezTo>
                  <a:cubicBezTo>
                    <a:pt x="4521" y="43"/>
                    <a:pt x="5078" y="96"/>
                    <a:pt x="5626" y="200"/>
                  </a:cubicBezTo>
                  <a:cubicBezTo>
                    <a:pt x="6145" y="301"/>
                    <a:pt x="6663" y="460"/>
                    <a:pt x="7153" y="647"/>
                  </a:cubicBezTo>
                  <a:cubicBezTo>
                    <a:pt x="7157" y="649"/>
                    <a:pt x="7161" y="650"/>
                    <a:pt x="7164" y="650"/>
                  </a:cubicBezTo>
                  <a:cubicBezTo>
                    <a:pt x="7185" y="650"/>
                    <a:pt x="7192" y="616"/>
                    <a:pt x="7167" y="604"/>
                  </a:cubicBezTo>
                  <a:cubicBezTo>
                    <a:pt x="6150" y="202"/>
                    <a:pt x="5058" y="1"/>
                    <a:pt x="39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40"/>
            <p:cNvSpPr/>
            <p:nvPr/>
          </p:nvSpPr>
          <p:spPr>
            <a:xfrm>
              <a:off x="2403700" y="2404475"/>
              <a:ext cx="75575" cy="336800"/>
            </a:xfrm>
            <a:custGeom>
              <a:avLst/>
              <a:gdLst/>
              <a:ahLst/>
              <a:cxnLst/>
              <a:rect l="l" t="t" r="r" b="b"/>
              <a:pathLst>
                <a:path w="3023" h="13472" extrusionOk="0">
                  <a:moveTo>
                    <a:pt x="2991" y="0"/>
                  </a:moveTo>
                  <a:cubicBezTo>
                    <a:pt x="2987" y="0"/>
                    <a:pt x="2984" y="2"/>
                    <a:pt x="2982" y="4"/>
                  </a:cubicBezTo>
                  <a:cubicBezTo>
                    <a:pt x="1714" y="1128"/>
                    <a:pt x="1023" y="2726"/>
                    <a:pt x="620" y="4339"/>
                  </a:cubicBezTo>
                  <a:cubicBezTo>
                    <a:pt x="145" y="6226"/>
                    <a:pt x="1" y="8199"/>
                    <a:pt x="130" y="10143"/>
                  </a:cubicBezTo>
                  <a:cubicBezTo>
                    <a:pt x="202" y="11266"/>
                    <a:pt x="375" y="12375"/>
                    <a:pt x="634" y="13455"/>
                  </a:cubicBezTo>
                  <a:cubicBezTo>
                    <a:pt x="634" y="13467"/>
                    <a:pt x="642" y="13472"/>
                    <a:pt x="651" y="13472"/>
                  </a:cubicBezTo>
                  <a:cubicBezTo>
                    <a:pt x="663" y="13472"/>
                    <a:pt x="678" y="13463"/>
                    <a:pt x="678" y="13455"/>
                  </a:cubicBezTo>
                  <a:cubicBezTo>
                    <a:pt x="217" y="11511"/>
                    <a:pt x="44" y="9509"/>
                    <a:pt x="173" y="7522"/>
                  </a:cubicBezTo>
                  <a:cubicBezTo>
                    <a:pt x="245" y="6571"/>
                    <a:pt x="375" y="5621"/>
                    <a:pt x="577" y="4685"/>
                  </a:cubicBezTo>
                  <a:cubicBezTo>
                    <a:pt x="764" y="3864"/>
                    <a:pt x="1023" y="3043"/>
                    <a:pt x="1369" y="2280"/>
                  </a:cubicBezTo>
                  <a:cubicBezTo>
                    <a:pt x="1772" y="1444"/>
                    <a:pt x="2305" y="667"/>
                    <a:pt x="3011" y="48"/>
                  </a:cubicBezTo>
                  <a:cubicBezTo>
                    <a:pt x="3022" y="24"/>
                    <a:pt x="3005" y="0"/>
                    <a:pt x="29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40"/>
            <p:cNvSpPr/>
            <p:nvPr/>
          </p:nvSpPr>
          <p:spPr>
            <a:xfrm>
              <a:off x="2436100" y="2404900"/>
              <a:ext cx="60150" cy="490225"/>
            </a:xfrm>
            <a:custGeom>
              <a:avLst/>
              <a:gdLst/>
              <a:ahLst/>
              <a:cxnLst/>
              <a:rect l="l" t="t" r="r" b="b"/>
              <a:pathLst>
                <a:path w="2406" h="19609" extrusionOk="0">
                  <a:moveTo>
                    <a:pt x="1753" y="0"/>
                  </a:moveTo>
                  <a:cubicBezTo>
                    <a:pt x="1744" y="0"/>
                    <a:pt x="1734" y="5"/>
                    <a:pt x="1729" y="16"/>
                  </a:cubicBezTo>
                  <a:cubicBezTo>
                    <a:pt x="505" y="2219"/>
                    <a:pt x="1" y="4754"/>
                    <a:pt x="246" y="7274"/>
                  </a:cubicBezTo>
                  <a:cubicBezTo>
                    <a:pt x="519" y="9939"/>
                    <a:pt x="1455" y="12473"/>
                    <a:pt x="1830" y="15109"/>
                  </a:cubicBezTo>
                  <a:cubicBezTo>
                    <a:pt x="2046" y="16592"/>
                    <a:pt x="2075" y="18118"/>
                    <a:pt x="1686" y="19587"/>
                  </a:cubicBezTo>
                  <a:cubicBezTo>
                    <a:pt x="1686" y="19602"/>
                    <a:pt x="1697" y="19609"/>
                    <a:pt x="1707" y="19609"/>
                  </a:cubicBezTo>
                  <a:cubicBezTo>
                    <a:pt x="1718" y="19609"/>
                    <a:pt x="1729" y="19602"/>
                    <a:pt x="1729" y="19587"/>
                  </a:cubicBezTo>
                  <a:cubicBezTo>
                    <a:pt x="2406" y="17038"/>
                    <a:pt x="1830" y="14388"/>
                    <a:pt x="1210" y="11868"/>
                  </a:cubicBezTo>
                  <a:cubicBezTo>
                    <a:pt x="894" y="10572"/>
                    <a:pt x="562" y="9276"/>
                    <a:pt x="375" y="7951"/>
                  </a:cubicBezTo>
                  <a:cubicBezTo>
                    <a:pt x="188" y="6641"/>
                    <a:pt x="174" y="5330"/>
                    <a:pt x="375" y="4034"/>
                  </a:cubicBezTo>
                  <a:cubicBezTo>
                    <a:pt x="606" y="2637"/>
                    <a:pt x="1081" y="1269"/>
                    <a:pt x="1772" y="31"/>
                  </a:cubicBezTo>
                  <a:cubicBezTo>
                    <a:pt x="1781" y="13"/>
                    <a:pt x="1768" y="0"/>
                    <a:pt x="17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40"/>
            <p:cNvSpPr/>
            <p:nvPr/>
          </p:nvSpPr>
          <p:spPr>
            <a:xfrm>
              <a:off x="2454825" y="2460150"/>
              <a:ext cx="60525" cy="466075"/>
            </a:xfrm>
            <a:custGeom>
              <a:avLst/>
              <a:gdLst/>
              <a:ahLst/>
              <a:cxnLst/>
              <a:rect l="l" t="t" r="r" b="b"/>
              <a:pathLst>
                <a:path w="2421" h="18643" extrusionOk="0">
                  <a:moveTo>
                    <a:pt x="564" y="0"/>
                  </a:moveTo>
                  <a:cubicBezTo>
                    <a:pt x="555" y="0"/>
                    <a:pt x="548" y="4"/>
                    <a:pt x="548" y="9"/>
                  </a:cubicBezTo>
                  <a:cubicBezTo>
                    <a:pt x="1" y="2487"/>
                    <a:pt x="447" y="5007"/>
                    <a:pt x="1023" y="7426"/>
                  </a:cubicBezTo>
                  <a:cubicBezTo>
                    <a:pt x="1585" y="9831"/>
                    <a:pt x="2276" y="12251"/>
                    <a:pt x="2218" y="14742"/>
                  </a:cubicBezTo>
                  <a:cubicBezTo>
                    <a:pt x="2190" y="16081"/>
                    <a:pt x="1930" y="17406"/>
                    <a:pt x="1354" y="18601"/>
                  </a:cubicBezTo>
                  <a:cubicBezTo>
                    <a:pt x="1344" y="18622"/>
                    <a:pt x="1363" y="18642"/>
                    <a:pt x="1380" y="18642"/>
                  </a:cubicBezTo>
                  <a:cubicBezTo>
                    <a:pt x="1387" y="18642"/>
                    <a:pt x="1393" y="18639"/>
                    <a:pt x="1398" y="18630"/>
                  </a:cubicBezTo>
                  <a:cubicBezTo>
                    <a:pt x="2420" y="16499"/>
                    <a:pt x="2406" y="14065"/>
                    <a:pt x="2031" y="11790"/>
                  </a:cubicBezTo>
                  <a:cubicBezTo>
                    <a:pt x="1628" y="9269"/>
                    <a:pt x="778" y="6821"/>
                    <a:pt x="461" y="4287"/>
                  </a:cubicBezTo>
                  <a:cubicBezTo>
                    <a:pt x="289" y="2861"/>
                    <a:pt x="274" y="1421"/>
                    <a:pt x="591" y="24"/>
                  </a:cubicBezTo>
                  <a:cubicBezTo>
                    <a:pt x="591" y="7"/>
                    <a:pt x="576" y="0"/>
                    <a:pt x="5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40"/>
            <p:cNvSpPr/>
            <p:nvPr/>
          </p:nvSpPr>
          <p:spPr>
            <a:xfrm>
              <a:off x="2514700" y="2554925"/>
              <a:ext cx="56700" cy="330975"/>
            </a:xfrm>
            <a:custGeom>
              <a:avLst/>
              <a:gdLst/>
              <a:ahLst/>
              <a:cxnLst/>
              <a:rect l="l" t="t" r="r" b="b"/>
              <a:pathLst>
                <a:path w="2268" h="13239" extrusionOk="0">
                  <a:moveTo>
                    <a:pt x="2230" y="0"/>
                  </a:moveTo>
                  <a:cubicBezTo>
                    <a:pt x="2224" y="0"/>
                    <a:pt x="2218" y="2"/>
                    <a:pt x="2214" y="6"/>
                  </a:cubicBezTo>
                  <a:cubicBezTo>
                    <a:pt x="1278" y="1446"/>
                    <a:pt x="1033" y="3189"/>
                    <a:pt x="1004" y="4874"/>
                  </a:cubicBezTo>
                  <a:cubicBezTo>
                    <a:pt x="990" y="6731"/>
                    <a:pt x="1206" y="8618"/>
                    <a:pt x="932" y="10476"/>
                  </a:cubicBezTo>
                  <a:cubicBezTo>
                    <a:pt x="788" y="11426"/>
                    <a:pt x="500" y="12377"/>
                    <a:pt x="11" y="13197"/>
                  </a:cubicBezTo>
                  <a:cubicBezTo>
                    <a:pt x="0" y="13218"/>
                    <a:pt x="19" y="13238"/>
                    <a:pt x="36" y="13238"/>
                  </a:cubicBezTo>
                  <a:cubicBezTo>
                    <a:pt x="43" y="13238"/>
                    <a:pt x="50" y="13235"/>
                    <a:pt x="54" y="13226"/>
                  </a:cubicBezTo>
                  <a:cubicBezTo>
                    <a:pt x="932" y="11743"/>
                    <a:pt x="1120" y="9986"/>
                    <a:pt x="1120" y="8287"/>
                  </a:cubicBezTo>
                  <a:cubicBezTo>
                    <a:pt x="1120" y="6429"/>
                    <a:pt x="904" y="4542"/>
                    <a:pt x="1249" y="2699"/>
                  </a:cubicBezTo>
                  <a:cubicBezTo>
                    <a:pt x="1408" y="1763"/>
                    <a:pt x="1724" y="841"/>
                    <a:pt x="2257" y="35"/>
                  </a:cubicBezTo>
                  <a:cubicBezTo>
                    <a:pt x="2268" y="14"/>
                    <a:pt x="2247" y="0"/>
                    <a:pt x="22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40"/>
            <p:cNvSpPr/>
            <p:nvPr/>
          </p:nvSpPr>
          <p:spPr>
            <a:xfrm>
              <a:off x="2506325" y="2550650"/>
              <a:ext cx="64400" cy="150800"/>
            </a:xfrm>
            <a:custGeom>
              <a:avLst/>
              <a:gdLst/>
              <a:ahLst/>
              <a:cxnLst/>
              <a:rect l="l" t="t" r="r" b="b"/>
              <a:pathLst>
                <a:path w="2576" h="6032" extrusionOk="0">
                  <a:moveTo>
                    <a:pt x="2544" y="0"/>
                  </a:moveTo>
                  <a:cubicBezTo>
                    <a:pt x="2541" y="0"/>
                    <a:pt x="2537" y="1"/>
                    <a:pt x="2535" y="4"/>
                  </a:cubicBezTo>
                  <a:cubicBezTo>
                    <a:pt x="1210" y="1142"/>
                    <a:pt x="360" y="2784"/>
                    <a:pt x="130" y="4512"/>
                  </a:cubicBezTo>
                  <a:cubicBezTo>
                    <a:pt x="72" y="5016"/>
                    <a:pt x="58" y="5520"/>
                    <a:pt x="101" y="6009"/>
                  </a:cubicBezTo>
                  <a:cubicBezTo>
                    <a:pt x="101" y="6024"/>
                    <a:pt x="115" y="6031"/>
                    <a:pt x="128" y="6031"/>
                  </a:cubicBezTo>
                  <a:cubicBezTo>
                    <a:pt x="140" y="6031"/>
                    <a:pt x="151" y="6024"/>
                    <a:pt x="144" y="6009"/>
                  </a:cubicBezTo>
                  <a:cubicBezTo>
                    <a:pt x="0" y="4281"/>
                    <a:pt x="504" y="2510"/>
                    <a:pt x="1555" y="1127"/>
                  </a:cubicBezTo>
                  <a:cubicBezTo>
                    <a:pt x="1843" y="724"/>
                    <a:pt x="2189" y="364"/>
                    <a:pt x="2563" y="33"/>
                  </a:cubicBezTo>
                  <a:cubicBezTo>
                    <a:pt x="2575" y="21"/>
                    <a:pt x="2558" y="0"/>
                    <a:pt x="25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40"/>
            <p:cNvSpPr/>
            <p:nvPr/>
          </p:nvSpPr>
          <p:spPr>
            <a:xfrm>
              <a:off x="2220875" y="2546675"/>
              <a:ext cx="32925" cy="50400"/>
            </a:xfrm>
            <a:custGeom>
              <a:avLst/>
              <a:gdLst/>
              <a:ahLst/>
              <a:cxnLst/>
              <a:rect l="l" t="t" r="r" b="b"/>
              <a:pathLst>
                <a:path w="1317" h="2016" extrusionOk="0">
                  <a:moveTo>
                    <a:pt x="40" y="1"/>
                  </a:moveTo>
                  <a:cubicBezTo>
                    <a:pt x="17" y="1"/>
                    <a:pt x="0" y="24"/>
                    <a:pt x="12" y="48"/>
                  </a:cubicBezTo>
                  <a:cubicBezTo>
                    <a:pt x="559" y="610"/>
                    <a:pt x="977" y="1272"/>
                    <a:pt x="1265" y="2007"/>
                  </a:cubicBezTo>
                  <a:cubicBezTo>
                    <a:pt x="1271" y="2013"/>
                    <a:pt x="1282" y="2016"/>
                    <a:pt x="1292" y="2016"/>
                  </a:cubicBezTo>
                  <a:cubicBezTo>
                    <a:pt x="1305" y="2016"/>
                    <a:pt x="1317" y="2009"/>
                    <a:pt x="1308" y="1992"/>
                  </a:cubicBezTo>
                  <a:cubicBezTo>
                    <a:pt x="1020" y="1258"/>
                    <a:pt x="588" y="581"/>
                    <a:pt x="55" y="5"/>
                  </a:cubicBezTo>
                  <a:cubicBezTo>
                    <a:pt x="50" y="2"/>
                    <a:pt x="45" y="1"/>
                    <a:pt x="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40"/>
            <p:cNvSpPr/>
            <p:nvPr/>
          </p:nvSpPr>
          <p:spPr>
            <a:xfrm>
              <a:off x="2230575" y="2545625"/>
              <a:ext cx="66850" cy="76000"/>
            </a:xfrm>
            <a:custGeom>
              <a:avLst/>
              <a:gdLst/>
              <a:ahLst/>
              <a:cxnLst/>
              <a:rect l="l" t="t" r="r" b="b"/>
              <a:pathLst>
                <a:path w="2674" h="3040" extrusionOk="0">
                  <a:moveTo>
                    <a:pt x="31" y="1"/>
                  </a:moveTo>
                  <a:cubicBezTo>
                    <a:pt x="10" y="1"/>
                    <a:pt x="1" y="34"/>
                    <a:pt x="13" y="47"/>
                  </a:cubicBezTo>
                  <a:cubicBezTo>
                    <a:pt x="1108" y="824"/>
                    <a:pt x="2000" y="1847"/>
                    <a:pt x="2620" y="3028"/>
                  </a:cubicBezTo>
                  <a:cubicBezTo>
                    <a:pt x="2624" y="3036"/>
                    <a:pt x="2631" y="3040"/>
                    <a:pt x="2638" y="3040"/>
                  </a:cubicBezTo>
                  <a:cubicBezTo>
                    <a:pt x="2654" y="3040"/>
                    <a:pt x="2673" y="3019"/>
                    <a:pt x="2663" y="2999"/>
                  </a:cubicBezTo>
                  <a:cubicBezTo>
                    <a:pt x="2029" y="1818"/>
                    <a:pt x="1136" y="796"/>
                    <a:pt x="42" y="4"/>
                  </a:cubicBezTo>
                  <a:cubicBezTo>
                    <a:pt x="38" y="2"/>
                    <a:pt x="34" y="1"/>
                    <a:pt x="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40"/>
            <p:cNvSpPr/>
            <p:nvPr/>
          </p:nvSpPr>
          <p:spPr>
            <a:xfrm>
              <a:off x="2276350" y="2553750"/>
              <a:ext cx="85975" cy="111175"/>
            </a:xfrm>
            <a:custGeom>
              <a:avLst/>
              <a:gdLst/>
              <a:ahLst/>
              <a:cxnLst/>
              <a:rect l="l" t="t" r="r" b="b"/>
              <a:pathLst>
                <a:path w="3439" h="4447" extrusionOk="0">
                  <a:moveTo>
                    <a:pt x="22" y="0"/>
                  </a:moveTo>
                  <a:cubicBezTo>
                    <a:pt x="6" y="0"/>
                    <a:pt x="0" y="28"/>
                    <a:pt x="11" y="39"/>
                  </a:cubicBezTo>
                  <a:cubicBezTo>
                    <a:pt x="1192" y="903"/>
                    <a:pt x="2171" y="2026"/>
                    <a:pt x="2862" y="3308"/>
                  </a:cubicBezTo>
                  <a:cubicBezTo>
                    <a:pt x="3064" y="3668"/>
                    <a:pt x="3237" y="4042"/>
                    <a:pt x="3395" y="4431"/>
                  </a:cubicBezTo>
                  <a:cubicBezTo>
                    <a:pt x="3395" y="4442"/>
                    <a:pt x="3402" y="4447"/>
                    <a:pt x="3409" y="4447"/>
                  </a:cubicBezTo>
                  <a:cubicBezTo>
                    <a:pt x="3422" y="4447"/>
                    <a:pt x="3438" y="4434"/>
                    <a:pt x="3438" y="4417"/>
                  </a:cubicBezTo>
                  <a:cubicBezTo>
                    <a:pt x="2891" y="3048"/>
                    <a:pt x="2056" y="1810"/>
                    <a:pt x="990" y="802"/>
                  </a:cubicBezTo>
                  <a:cubicBezTo>
                    <a:pt x="688" y="514"/>
                    <a:pt x="371" y="255"/>
                    <a:pt x="40" y="10"/>
                  </a:cubicBezTo>
                  <a:cubicBezTo>
                    <a:pt x="33" y="3"/>
                    <a:pt x="27" y="0"/>
                    <a:pt x="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3" name="Google Shape;1003;p40"/>
          <p:cNvGrpSpPr/>
          <p:nvPr/>
        </p:nvGrpSpPr>
        <p:grpSpPr>
          <a:xfrm rot="1796183">
            <a:off x="297593" y="282252"/>
            <a:ext cx="957552" cy="766847"/>
            <a:chOff x="4365025" y="1539800"/>
            <a:chExt cx="121025" cy="96925"/>
          </a:xfrm>
        </p:grpSpPr>
        <p:sp>
          <p:nvSpPr>
            <p:cNvPr id="1004" name="Google Shape;1004;p40"/>
            <p:cNvSpPr/>
            <p:nvPr/>
          </p:nvSpPr>
          <p:spPr>
            <a:xfrm>
              <a:off x="4365025" y="1587950"/>
              <a:ext cx="30125" cy="19500"/>
            </a:xfrm>
            <a:custGeom>
              <a:avLst/>
              <a:gdLst/>
              <a:ahLst/>
              <a:cxnLst/>
              <a:rect l="l" t="t" r="r" b="b"/>
              <a:pathLst>
                <a:path w="1205" h="780" extrusionOk="0">
                  <a:moveTo>
                    <a:pt x="786" y="0"/>
                  </a:moveTo>
                  <a:cubicBezTo>
                    <a:pt x="525" y="3"/>
                    <a:pt x="1" y="135"/>
                    <a:pt x="70" y="487"/>
                  </a:cubicBezTo>
                  <a:cubicBezTo>
                    <a:pt x="112" y="700"/>
                    <a:pt x="344" y="779"/>
                    <a:pt x="555" y="779"/>
                  </a:cubicBezTo>
                  <a:cubicBezTo>
                    <a:pt x="632" y="779"/>
                    <a:pt x="705" y="769"/>
                    <a:pt x="766" y="751"/>
                  </a:cubicBezTo>
                  <a:cubicBezTo>
                    <a:pt x="949" y="699"/>
                    <a:pt x="1204" y="525"/>
                    <a:pt x="1147" y="307"/>
                  </a:cubicBezTo>
                  <a:cubicBezTo>
                    <a:pt x="1115" y="184"/>
                    <a:pt x="929" y="49"/>
                    <a:pt x="7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40"/>
            <p:cNvSpPr/>
            <p:nvPr/>
          </p:nvSpPr>
          <p:spPr>
            <a:xfrm>
              <a:off x="4407850" y="1579225"/>
              <a:ext cx="22750" cy="14925"/>
            </a:xfrm>
            <a:custGeom>
              <a:avLst/>
              <a:gdLst/>
              <a:ahLst/>
              <a:cxnLst/>
              <a:rect l="l" t="t" r="r" b="b"/>
              <a:pathLst>
                <a:path w="910" h="597" extrusionOk="0">
                  <a:moveTo>
                    <a:pt x="581" y="0"/>
                  </a:moveTo>
                  <a:cubicBezTo>
                    <a:pt x="571" y="0"/>
                    <a:pt x="561" y="1"/>
                    <a:pt x="551" y="3"/>
                  </a:cubicBezTo>
                  <a:lnTo>
                    <a:pt x="594" y="8"/>
                  </a:lnTo>
                  <a:cubicBezTo>
                    <a:pt x="1" y="8"/>
                    <a:pt x="140" y="596"/>
                    <a:pt x="475" y="596"/>
                  </a:cubicBezTo>
                  <a:cubicBezTo>
                    <a:pt x="531" y="596"/>
                    <a:pt x="593" y="580"/>
                    <a:pt x="657" y="541"/>
                  </a:cubicBezTo>
                  <a:cubicBezTo>
                    <a:pt x="801" y="455"/>
                    <a:pt x="909" y="343"/>
                    <a:pt x="832" y="180"/>
                  </a:cubicBezTo>
                  <a:cubicBezTo>
                    <a:pt x="788" y="81"/>
                    <a:pt x="686" y="0"/>
                    <a:pt x="5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40"/>
            <p:cNvSpPr/>
            <p:nvPr/>
          </p:nvSpPr>
          <p:spPr>
            <a:xfrm>
              <a:off x="4403900" y="1617025"/>
              <a:ext cx="28200" cy="19700"/>
            </a:xfrm>
            <a:custGeom>
              <a:avLst/>
              <a:gdLst/>
              <a:ahLst/>
              <a:cxnLst/>
              <a:rect l="l" t="t" r="r" b="b"/>
              <a:pathLst>
                <a:path w="1128" h="788" extrusionOk="0">
                  <a:moveTo>
                    <a:pt x="649" y="0"/>
                  </a:moveTo>
                  <a:cubicBezTo>
                    <a:pt x="0" y="101"/>
                    <a:pt x="230" y="788"/>
                    <a:pt x="599" y="788"/>
                  </a:cubicBezTo>
                  <a:cubicBezTo>
                    <a:pt x="681" y="788"/>
                    <a:pt x="770" y="754"/>
                    <a:pt x="858" y="671"/>
                  </a:cubicBezTo>
                  <a:cubicBezTo>
                    <a:pt x="1128" y="416"/>
                    <a:pt x="921" y="141"/>
                    <a:pt x="6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40"/>
            <p:cNvSpPr/>
            <p:nvPr/>
          </p:nvSpPr>
          <p:spPr>
            <a:xfrm>
              <a:off x="4449625" y="1610200"/>
              <a:ext cx="13700" cy="15800"/>
            </a:xfrm>
            <a:custGeom>
              <a:avLst/>
              <a:gdLst/>
              <a:ahLst/>
              <a:cxnLst/>
              <a:rect l="l" t="t" r="r" b="b"/>
              <a:pathLst>
                <a:path w="548" h="632" extrusionOk="0">
                  <a:moveTo>
                    <a:pt x="299" y="0"/>
                  </a:moveTo>
                  <a:cubicBezTo>
                    <a:pt x="274" y="0"/>
                    <a:pt x="251" y="8"/>
                    <a:pt x="230" y="27"/>
                  </a:cubicBezTo>
                  <a:lnTo>
                    <a:pt x="207" y="59"/>
                  </a:lnTo>
                  <a:cubicBezTo>
                    <a:pt x="78" y="248"/>
                    <a:pt x="1" y="468"/>
                    <a:pt x="213" y="632"/>
                  </a:cubicBezTo>
                  <a:cubicBezTo>
                    <a:pt x="359" y="563"/>
                    <a:pt x="548" y="408"/>
                    <a:pt x="519" y="225"/>
                  </a:cubicBezTo>
                  <a:cubicBezTo>
                    <a:pt x="505" y="131"/>
                    <a:pt x="396" y="0"/>
                    <a:pt x="2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40"/>
            <p:cNvSpPr/>
            <p:nvPr/>
          </p:nvSpPr>
          <p:spPr>
            <a:xfrm>
              <a:off x="4388575" y="1553100"/>
              <a:ext cx="24300" cy="10400"/>
            </a:xfrm>
            <a:custGeom>
              <a:avLst/>
              <a:gdLst/>
              <a:ahLst/>
              <a:cxnLst/>
              <a:rect l="l" t="t" r="r" b="b"/>
              <a:pathLst>
                <a:path w="972" h="416" extrusionOk="0">
                  <a:moveTo>
                    <a:pt x="577" y="1"/>
                  </a:moveTo>
                  <a:cubicBezTo>
                    <a:pt x="297" y="1"/>
                    <a:pt x="1" y="289"/>
                    <a:pt x="403" y="400"/>
                  </a:cubicBezTo>
                  <a:cubicBezTo>
                    <a:pt x="440" y="410"/>
                    <a:pt x="477" y="415"/>
                    <a:pt x="514" y="415"/>
                  </a:cubicBezTo>
                  <a:cubicBezTo>
                    <a:pt x="764" y="415"/>
                    <a:pt x="972" y="196"/>
                    <a:pt x="692" y="19"/>
                  </a:cubicBezTo>
                  <a:cubicBezTo>
                    <a:pt x="655" y="6"/>
                    <a:pt x="616" y="1"/>
                    <a:pt x="5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40"/>
            <p:cNvSpPr/>
            <p:nvPr/>
          </p:nvSpPr>
          <p:spPr>
            <a:xfrm>
              <a:off x="4457500" y="1582775"/>
              <a:ext cx="13600" cy="7825"/>
            </a:xfrm>
            <a:custGeom>
              <a:avLst/>
              <a:gdLst/>
              <a:ahLst/>
              <a:cxnLst/>
              <a:rect l="l" t="t" r="r" b="b"/>
              <a:pathLst>
                <a:path w="544" h="313" extrusionOk="0">
                  <a:moveTo>
                    <a:pt x="362" y="1"/>
                  </a:moveTo>
                  <a:cubicBezTo>
                    <a:pt x="264" y="27"/>
                    <a:pt x="1" y="67"/>
                    <a:pt x="35" y="216"/>
                  </a:cubicBezTo>
                  <a:cubicBezTo>
                    <a:pt x="51" y="296"/>
                    <a:pt x="119" y="313"/>
                    <a:pt x="186" y="313"/>
                  </a:cubicBezTo>
                  <a:cubicBezTo>
                    <a:pt x="212" y="313"/>
                    <a:pt x="239" y="310"/>
                    <a:pt x="261" y="307"/>
                  </a:cubicBezTo>
                  <a:cubicBezTo>
                    <a:pt x="345" y="299"/>
                    <a:pt x="516" y="262"/>
                    <a:pt x="534" y="153"/>
                  </a:cubicBezTo>
                  <a:cubicBezTo>
                    <a:pt x="543" y="91"/>
                    <a:pt x="467" y="11"/>
                    <a:pt x="400" y="11"/>
                  </a:cubicBezTo>
                  <a:cubicBezTo>
                    <a:pt x="389" y="11"/>
                    <a:pt x="378" y="13"/>
                    <a:pt x="367" y="18"/>
                  </a:cubicBezTo>
                  <a:lnTo>
                    <a:pt x="3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40"/>
            <p:cNvSpPr/>
            <p:nvPr/>
          </p:nvSpPr>
          <p:spPr>
            <a:xfrm>
              <a:off x="4436600" y="1539800"/>
              <a:ext cx="15925" cy="12850"/>
            </a:xfrm>
            <a:custGeom>
              <a:avLst/>
              <a:gdLst/>
              <a:ahLst/>
              <a:cxnLst/>
              <a:rect l="l" t="t" r="r" b="b"/>
              <a:pathLst>
                <a:path w="637" h="514" extrusionOk="0">
                  <a:moveTo>
                    <a:pt x="473" y="1"/>
                  </a:moveTo>
                  <a:lnTo>
                    <a:pt x="473" y="1"/>
                  </a:lnTo>
                  <a:cubicBezTo>
                    <a:pt x="307" y="21"/>
                    <a:pt x="0" y="196"/>
                    <a:pt x="83" y="405"/>
                  </a:cubicBezTo>
                  <a:cubicBezTo>
                    <a:pt x="115" y="484"/>
                    <a:pt x="170" y="514"/>
                    <a:pt x="230" y="514"/>
                  </a:cubicBezTo>
                  <a:cubicBezTo>
                    <a:pt x="297" y="514"/>
                    <a:pt x="370" y="478"/>
                    <a:pt x="427" y="433"/>
                  </a:cubicBezTo>
                  <a:cubicBezTo>
                    <a:pt x="570" y="319"/>
                    <a:pt x="636" y="113"/>
                    <a:pt x="4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40"/>
            <p:cNvSpPr/>
            <p:nvPr/>
          </p:nvSpPr>
          <p:spPr>
            <a:xfrm>
              <a:off x="4472250" y="1549775"/>
              <a:ext cx="13800" cy="12175"/>
            </a:xfrm>
            <a:custGeom>
              <a:avLst/>
              <a:gdLst/>
              <a:ahLst/>
              <a:cxnLst/>
              <a:rect l="l" t="t" r="r" b="b"/>
              <a:pathLst>
                <a:path w="552" h="487" extrusionOk="0">
                  <a:moveTo>
                    <a:pt x="359" y="0"/>
                  </a:moveTo>
                  <a:lnTo>
                    <a:pt x="359" y="0"/>
                  </a:lnTo>
                  <a:cubicBezTo>
                    <a:pt x="239" y="37"/>
                    <a:pt x="1" y="161"/>
                    <a:pt x="18" y="315"/>
                  </a:cubicBezTo>
                  <a:cubicBezTo>
                    <a:pt x="28" y="414"/>
                    <a:pt x="123" y="487"/>
                    <a:pt x="221" y="487"/>
                  </a:cubicBezTo>
                  <a:cubicBezTo>
                    <a:pt x="239" y="487"/>
                    <a:pt x="258" y="484"/>
                    <a:pt x="276" y="479"/>
                  </a:cubicBezTo>
                  <a:cubicBezTo>
                    <a:pt x="442" y="433"/>
                    <a:pt x="551" y="118"/>
                    <a:pt x="3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2" name="Google Shape;1012;p40"/>
          <p:cNvSpPr/>
          <p:nvPr/>
        </p:nvSpPr>
        <p:spPr>
          <a:xfrm rot="5400000" flipH="1">
            <a:off x="7660811" y="3628436"/>
            <a:ext cx="559742" cy="2605037"/>
          </a:xfrm>
          <a:custGeom>
            <a:avLst/>
            <a:gdLst/>
            <a:ahLst/>
            <a:cxnLst/>
            <a:rect l="l" t="t" r="r" b="b"/>
            <a:pathLst>
              <a:path w="16174" h="54840" fill="none" extrusionOk="0">
                <a:moveTo>
                  <a:pt x="1" y="54840"/>
                </a:moveTo>
                <a:cubicBezTo>
                  <a:pt x="4206" y="53587"/>
                  <a:pt x="8137" y="51312"/>
                  <a:pt x="11090" y="48057"/>
                </a:cubicBezTo>
                <a:cubicBezTo>
                  <a:pt x="14028" y="44802"/>
                  <a:pt x="15914" y="40540"/>
                  <a:pt x="16044" y="36162"/>
                </a:cubicBezTo>
                <a:cubicBezTo>
                  <a:pt x="16173" y="31942"/>
                  <a:pt x="14719" y="27852"/>
                  <a:pt x="13020" y="23978"/>
                </a:cubicBezTo>
                <a:cubicBezTo>
                  <a:pt x="11320" y="20119"/>
                  <a:pt x="9362" y="16331"/>
                  <a:pt x="8382" y="12227"/>
                </a:cubicBezTo>
                <a:cubicBezTo>
                  <a:pt x="7403" y="8137"/>
                  <a:pt x="7518" y="3557"/>
                  <a:pt x="9779" y="0"/>
                </a:cubicBezTo>
              </a:path>
            </a:pathLst>
          </a:custGeom>
          <a:noFill/>
          <a:ln w="9525" cap="flat" cmpd="sng">
            <a:solidFill>
              <a:schemeClr val="accent2"/>
            </a:solidFill>
            <a:prstDash val="solid"/>
            <a:miter lim="1440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71552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32"/>
        <p:cNvGrpSpPr/>
        <p:nvPr/>
      </p:nvGrpSpPr>
      <p:grpSpPr>
        <a:xfrm>
          <a:off x="0" y="0"/>
          <a:ext cx="0" cy="0"/>
          <a:chOff x="0" y="0"/>
          <a:chExt cx="0" cy="0"/>
        </a:xfrm>
      </p:grpSpPr>
      <p:sp>
        <p:nvSpPr>
          <p:cNvPr id="33" name="Google Shape;33;p4"/>
          <p:cNvSpPr/>
          <p:nvPr/>
        </p:nvSpPr>
        <p:spPr>
          <a:xfrm>
            <a:off x="7500700" y="-453500"/>
            <a:ext cx="1952606" cy="1747450"/>
          </a:xfrm>
          <a:custGeom>
            <a:avLst/>
            <a:gdLst/>
            <a:ahLst/>
            <a:cxnLst/>
            <a:rect l="l" t="t" r="r" b="b"/>
            <a:pathLst>
              <a:path w="26383" h="23611" extrusionOk="0">
                <a:moveTo>
                  <a:pt x="10960" y="0"/>
                </a:moveTo>
                <a:cubicBezTo>
                  <a:pt x="9622" y="0"/>
                  <a:pt x="8321" y="95"/>
                  <a:pt x="7118" y="260"/>
                </a:cubicBezTo>
                <a:cubicBezTo>
                  <a:pt x="6000" y="415"/>
                  <a:pt x="4883" y="724"/>
                  <a:pt x="3889" y="1249"/>
                </a:cubicBezTo>
                <a:cubicBezTo>
                  <a:pt x="3444" y="1484"/>
                  <a:pt x="3023" y="1761"/>
                  <a:pt x="2639" y="2088"/>
                </a:cubicBezTo>
                <a:cubicBezTo>
                  <a:pt x="857" y="3595"/>
                  <a:pt x="1" y="6019"/>
                  <a:pt x="95" y="8348"/>
                </a:cubicBezTo>
                <a:cubicBezTo>
                  <a:pt x="190" y="10678"/>
                  <a:pt x="1152" y="12912"/>
                  <a:pt x="2502" y="14812"/>
                </a:cubicBezTo>
                <a:cubicBezTo>
                  <a:pt x="4459" y="17568"/>
                  <a:pt x="6983" y="19817"/>
                  <a:pt x="10040" y="21238"/>
                </a:cubicBezTo>
                <a:cubicBezTo>
                  <a:pt x="12544" y="22405"/>
                  <a:pt x="15452" y="23324"/>
                  <a:pt x="18208" y="23574"/>
                </a:cubicBezTo>
                <a:cubicBezTo>
                  <a:pt x="18482" y="23598"/>
                  <a:pt x="18758" y="23611"/>
                  <a:pt x="19034" y="23611"/>
                </a:cubicBezTo>
                <a:cubicBezTo>
                  <a:pt x="21400" y="23611"/>
                  <a:pt x="23756" y="22683"/>
                  <a:pt x="24792" y="20402"/>
                </a:cubicBezTo>
                <a:cubicBezTo>
                  <a:pt x="25658" y="18499"/>
                  <a:pt x="25904" y="16113"/>
                  <a:pt x="26130" y="14050"/>
                </a:cubicBezTo>
                <a:cubicBezTo>
                  <a:pt x="26383" y="11752"/>
                  <a:pt x="26334" y="9363"/>
                  <a:pt x="25417" y="7205"/>
                </a:cubicBezTo>
                <a:cubicBezTo>
                  <a:pt x="23094" y="1742"/>
                  <a:pt x="16688" y="0"/>
                  <a:pt x="109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4"/>
          <p:cNvSpPr txBox="1">
            <a:spLocks noGrp="1"/>
          </p:cNvSpPr>
          <p:nvPr>
            <p:ph type="title"/>
          </p:nvPr>
        </p:nvSpPr>
        <p:spPr>
          <a:xfrm>
            <a:off x="713100" y="544550"/>
            <a:ext cx="77178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5" name="Google Shape;35;p4"/>
          <p:cNvSpPr txBox="1">
            <a:spLocks noGrp="1"/>
          </p:cNvSpPr>
          <p:nvPr>
            <p:ph type="body" idx="1"/>
          </p:nvPr>
        </p:nvSpPr>
        <p:spPr>
          <a:xfrm>
            <a:off x="713100" y="1152475"/>
            <a:ext cx="7717800" cy="3451500"/>
          </a:xfrm>
          <a:prstGeom prst="rect">
            <a:avLst/>
          </a:prstGeom>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accent2"/>
              </a:buClr>
              <a:buSzPts val="1200"/>
              <a:buAutoNum type="arabicPeriod"/>
              <a:defRPr sz="1200"/>
            </a:lvl1pPr>
            <a:lvl2pPr marL="914400" lvl="1" indent="-304800">
              <a:spcBef>
                <a:spcPts val="0"/>
              </a:spcBef>
              <a:spcAft>
                <a:spcPts val="0"/>
              </a:spcAft>
              <a:buClr>
                <a:srgbClr val="434343"/>
              </a:buClr>
              <a:buSzPts val="1200"/>
              <a:buFont typeface="Roboto Condensed Light"/>
              <a:buAutoNum type="alphaLcPeriod"/>
              <a:defRPr/>
            </a:lvl2pPr>
            <a:lvl3pPr marL="1371600" lvl="2" indent="-304800">
              <a:spcBef>
                <a:spcPts val="0"/>
              </a:spcBef>
              <a:spcAft>
                <a:spcPts val="0"/>
              </a:spcAft>
              <a:buClr>
                <a:srgbClr val="434343"/>
              </a:buClr>
              <a:buSzPts val="1200"/>
              <a:buFont typeface="Roboto Condensed Light"/>
              <a:buAutoNum type="romanLcPeriod"/>
              <a:defRPr/>
            </a:lvl3pPr>
            <a:lvl4pPr marL="1828800" lvl="3" indent="-304800">
              <a:spcBef>
                <a:spcPts val="0"/>
              </a:spcBef>
              <a:spcAft>
                <a:spcPts val="0"/>
              </a:spcAft>
              <a:buClr>
                <a:srgbClr val="434343"/>
              </a:buClr>
              <a:buSzPts val="1200"/>
              <a:buFont typeface="Roboto Condensed Light"/>
              <a:buAutoNum type="arabicPeriod"/>
              <a:defRPr/>
            </a:lvl4pPr>
            <a:lvl5pPr marL="2286000" lvl="4" indent="-304800">
              <a:spcBef>
                <a:spcPts val="0"/>
              </a:spcBef>
              <a:spcAft>
                <a:spcPts val="0"/>
              </a:spcAft>
              <a:buClr>
                <a:srgbClr val="434343"/>
              </a:buClr>
              <a:buSzPts val="1200"/>
              <a:buFont typeface="Roboto Condensed Light"/>
              <a:buAutoNum type="alphaLcPeriod"/>
              <a:defRPr/>
            </a:lvl5pPr>
            <a:lvl6pPr marL="2743200" lvl="5" indent="-304800">
              <a:spcBef>
                <a:spcPts val="0"/>
              </a:spcBef>
              <a:spcAft>
                <a:spcPts val="0"/>
              </a:spcAft>
              <a:buClr>
                <a:srgbClr val="434343"/>
              </a:buClr>
              <a:buSzPts val="1200"/>
              <a:buFont typeface="Roboto Condensed Light"/>
              <a:buAutoNum type="romanLcPeriod"/>
              <a:defRPr/>
            </a:lvl6pPr>
            <a:lvl7pPr marL="3200400" lvl="6" indent="-304800">
              <a:spcBef>
                <a:spcPts val="0"/>
              </a:spcBef>
              <a:spcAft>
                <a:spcPts val="0"/>
              </a:spcAft>
              <a:buClr>
                <a:srgbClr val="434343"/>
              </a:buClr>
              <a:buSzPts val="1200"/>
              <a:buFont typeface="Roboto Condensed Light"/>
              <a:buAutoNum type="arabicPeriod"/>
              <a:defRPr/>
            </a:lvl7pPr>
            <a:lvl8pPr marL="3657600" lvl="7" indent="-304800">
              <a:spcBef>
                <a:spcPts val="0"/>
              </a:spcBef>
              <a:spcAft>
                <a:spcPts val="0"/>
              </a:spcAft>
              <a:buClr>
                <a:srgbClr val="434343"/>
              </a:buClr>
              <a:buSzPts val="1200"/>
              <a:buFont typeface="Roboto Condensed Light"/>
              <a:buAutoNum type="alphaLcPeriod"/>
              <a:defRPr/>
            </a:lvl8pPr>
            <a:lvl9pPr marL="4114800" lvl="8" indent="-304800">
              <a:spcBef>
                <a:spcPts val="0"/>
              </a:spcBef>
              <a:spcAft>
                <a:spcPts val="0"/>
              </a:spcAft>
              <a:buClr>
                <a:srgbClr val="434343"/>
              </a:buClr>
              <a:buSzPts val="1200"/>
              <a:buFont typeface="Roboto Condensed Light"/>
              <a:buAutoNum type="romanLcPeriod"/>
              <a:defRPr/>
            </a:lvl9pPr>
          </a:lstStyle>
          <a:p>
            <a:endParaRPr/>
          </a:p>
        </p:txBody>
      </p:sp>
      <p:sp>
        <p:nvSpPr>
          <p:cNvPr id="36" name="Google Shape;36;p4"/>
          <p:cNvSpPr/>
          <p:nvPr/>
        </p:nvSpPr>
        <p:spPr>
          <a:xfrm rot="-9874213">
            <a:off x="8549228" y="4395137"/>
            <a:ext cx="839438" cy="1003223"/>
          </a:xfrm>
          <a:custGeom>
            <a:avLst/>
            <a:gdLst/>
            <a:ahLst/>
            <a:cxnLst/>
            <a:rect l="l" t="t" r="r" b="b"/>
            <a:pathLst>
              <a:path w="8513" h="10174" extrusionOk="0">
                <a:moveTo>
                  <a:pt x="2841" y="0"/>
                </a:moveTo>
                <a:cubicBezTo>
                  <a:pt x="2788" y="0"/>
                  <a:pt x="2735" y="1"/>
                  <a:pt x="2682" y="2"/>
                </a:cubicBezTo>
                <a:cubicBezTo>
                  <a:pt x="1756" y="31"/>
                  <a:pt x="731" y="326"/>
                  <a:pt x="281" y="1137"/>
                </a:cubicBezTo>
                <a:cubicBezTo>
                  <a:pt x="17" y="1610"/>
                  <a:pt x="0" y="2177"/>
                  <a:pt x="23" y="2718"/>
                </a:cubicBezTo>
                <a:cubicBezTo>
                  <a:pt x="117" y="4976"/>
                  <a:pt x="1069" y="10093"/>
                  <a:pt x="4063" y="10173"/>
                </a:cubicBezTo>
                <a:cubicBezTo>
                  <a:pt x="4078" y="10174"/>
                  <a:pt x="4093" y="10174"/>
                  <a:pt x="4108" y="10174"/>
                </a:cubicBezTo>
                <a:cubicBezTo>
                  <a:pt x="4684" y="10174"/>
                  <a:pt x="5237" y="9906"/>
                  <a:pt x="5670" y="9520"/>
                </a:cubicBezTo>
                <a:cubicBezTo>
                  <a:pt x="6979" y="8354"/>
                  <a:pt x="7750" y="6271"/>
                  <a:pt x="8085" y="4598"/>
                </a:cubicBezTo>
                <a:cubicBezTo>
                  <a:pt x="8512" y="2443"/>
                  <a:pt x="6977" y="1022"/>
                  <a:pt x="5129" y="386"/>
                </a:cubicBezTo>
                <a:cubicBezTo>
                  <a:pt x="4380" y="130"/>
                  <a:pt x="3582" y="0"/>
                  <a:pt x="28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823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423"/>
        <p:cNvGrpSpPr/>
        <p:nvPr/>
      </p:nvGrpSpPr>
      <p:grpSpPr>
        <a:xfrm>
          <a:off x="0" y="0"/>
          <a:ext cx="0" cy="0"/>
          <a:chOff x="0" y="0"/>
          <a:chExt cx="0" cy="0"/>
        </a:xfrm>
      </p:grpSpPr>
      <p:sp>
        <p:nvSpPr>
          <p:cNvPr id="424" name="Google Shape;424;p18"/>
          <p:cNvSpPr/>
          <p:nvPr/>
        </p:nvSpPr>
        <p:spPr>
          <a:xfrm>
            <a:off x="-738599" y="-340002"/>
            <a:ext cx="2822686" cy="1817511"/>
          </a:xfrm>
          <a:custGeom>
            <a:avLst/>
            <a:gdLst/>
            <a:ahLst/>
            <a:cxnLst/>
            <a:rect l="l" t="t" r="r" b="b"/>
            <a:pathLst>
              <a:path w="31134" h="20047" extrusionOk="0">
                <a:moveTo>
                  <a:pt x="9226" y="0"/>
                </a:moveTo>
                <a:cubicBezTo>
                  <a:pt x="7908" y="0"/>
                  <a:pt x="6623" y="420"/>
                  <a:pt x="5559" y="1197"/>
                </a:cubicBezTo>
                <a:cubicBezTo>
                  <a:pt x="5559" y="1197"/>
                  <a:pt x="1259" y="4131"/>
                  <a:pt x="345" y="8987"/>
                </a:cubicBezTo>
                <a:cubicBezTo>
                  <a:pt x="1" y="10821"/>
                  <a:pt x="597" y="13102"/>
                  <a:pt x="1797" y="14526"/>
                </a:cubicBezTo>
                <a:cubicBezTo>
                  <a:pt x="3821" y="16920"/>
                  <a:pt x="7657" y="20047"/>
                  <a:pt x="13896" y="20047"/>
                </a:cubicBezTo>
                <a:cubicBezTo>
                  <a:pt x="14831" y="20047"/>
                  <a:pt x="15820" y="19977"/>
                  <a:pt x="16865" y="19823"/>
                </a:cubicBezTo>
                <a:cubicBezTo>
                  <a:pt x="23168" y="18895"/>
                  <a:pt x="26982" y="13898"/>
                  <a:pt x="29205" y="9228"/>
                </a:cubicBezTo>
                <a:cubicBezTo>
                  <a:pt x="31133" y="5177"/>
                  <a:pt x="28245" y="484"/>
                  <a:pt x="23758" y="369"/>
                </a:cubicBezTo>
                <a:lnTo>
                  <a:pt x="9381" y="2"/>
                </a:lnTo>
                <a:cubicBezTo>
                  <a:pt x="9329" y="1"/>
                  <a:pt x="9277" y="0"/>
                  <a:pt x="92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18"/>
          <p:cNvSpPr/>
          <p:nvPr/>
        </p:nvSpPr>
        <p:spPr>
          <a:xfrm flipH="1">
            <a:off x="-663802" y="4106875"/>
            <a:ext cx="2554356" cy="2164844"/>
          </a:xfrm>
          <a:custGeom>
            <a:avLst/>
            <a:gdLst/>
            <a:ahLst/>
            <a:cxnLst/>
            <a:rect l="l" t="t" r="r" b="b"/>
            <a:pathLst>
              <a:path w="36560" h="30985" extrusionOk="0">
                <a:moveTo>
                  <a:pt x="11155" y="1"/>
                </a:moveTo>
                <a:cubicBezTo>
                  <a:pt x="8758" y="1"/>
                  <a:pt x="6449" y="483"/>
                  <a:pt x="4674" y="1789"/>
                </a:cubicBezTo>
                <a:cubicBezTo>
                  <a:pt x="3287" y="2809"/>
                  <a:pt x="2370" y="4359"/>
                  <a:pt x="1820" y="5989"/>
                </a:cubicBezTo>
                <a:cubicBezTo>
                  <a:pt x="78" y="11152"/>
                  <a:pt x="1" y="17808"/>
                  <a:pt x="2531" y="22710"/>
                </a:cubicBezTo>
                <a:cubicBezTo>
                  <a:pt x="5747" y="28941"/>
                  <a:pt x="12925" y="30985"/>
                  <a:pt x="19822" y="30985"/>
                </a:cubicBezTo>
                <a:cubicBezTo>
                  <a:pt x="22559" y="30985"/>
                  <a:pt x="25252" y="30663"/>
                  <a:pt x="27635" y="30153"/>
                </a:cubicBezTo>
                <a:cubicBezTo>
                  <a:pt x="29113" y="29838"/>
                  <a:pt x="30569" y="29314"/>
                  <a:pt x="31844" y="28512"/>
                </a:cubicBezTo>
                <a:cubicBezTo>
                  <a:pt x="32414" y="28156"/>
                  <a:pt x="32947" y="27744"/>
                  <a:pt x="33428" y="27268"/>
                </a:cubicBezTo>
                <a:cubicBezTo>
                  <a:pt x="35654" y="25082"/>
                  <a:pt x="36560" y="21764"/>
                  <a:pt x="36202" y="18664"/>
                </a:cubicBezTo>
                <a:cubicBezTo>
                  <a:pt x="35843" y="15567"/>
                  <a:pt x="34334" y="12685"/>
                  <a:pt x="32342" y="10281"/>
                </a:cubicBezTo>
                <a:cubicBezTo>
                  <a:pt x="29067" y="6324"/>
                  <a:pt x="24598" y="3322"/>
                  <a:pt x="19764" y="1620"/>
                </a:cubicBezTo>
                <a:cubicBezTo>
                  <a:pt x="17349" y="769"/>
                  <a:pt x="14181" y="1"/>
                  <a:pt x="111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18"/>
          <p:cNvSpPr/>
          <p:nvPr/>
        </p:nvSpPr>
        <p:spPr>
          <a:xfrm rot="8634270">
            <a:off x="8088322" y="-897697"/>
            <a:ext cx="1808062" cy="2160840"/>
          </a:xfrm>
          <a:custGeom>
            <a:avLst/>
            <a:gdLst/>
            <a:ahLst/>
            <a:cxnLst/>
            <a:rect l="l" t="t" r="r" b="b"/>
            <a:pathLst>
              <a:path w="8513" h="10174" extrusionOk="0">
                <a:moveTo>
                  <a:pt x="2841" y="0"/>
                </a:moveTo>
                <a:cubicBezTo>
                  <a:pt x="2788" y="0"/>
                  <a:pt x="2735" y="1"/>
                  <a:pt x="2682" y="2"/>
                </a:cubicBezTo>
                <a:cubicBezTo>
                  <a:pt x="1756" y="31"/>
                  <a:pt x="731" y="326"/>
                  <a:pt x="281" y="1137"/>
                </a:cubicBezTo>
                <a:cubicBezTo>
                  <a:pt x="17" y="1610"/>
                  <a:pt x="0" y="2177"/>
                  <a:pt x="23" y="2718"/>
                </a:cubicBezTo>
                <a:cubicBezTo>
                  <a:pt x="117" y="4976"/>
                  <a:pt x="1069" y="10093"/>
                  <a:pt x="4063" y="10173"/>
                </a:cubicBezTo>
                <a:cubicBezTo>
                  <a:pt x="4078" y="10174"/>
                  <a:pt x="4093" y="10174"/>
                  <a:pt x="4108" y="10174"/>
                </a:cubicBezTo>
                <a:cubicBezTo>
                  <a:pt x="4684" y="10174"/>
                  <a:pt x="5237" y="9906"/>
                  <a:pt x="5670" y="9520"/>
                </a:cubicBezTo>
                <a:cubicBezTo>
                  <a:pt x="6979" y="8354"/>
                  <a:pt x="7750" y="6271"/>
                  <a:pt x="8085" y="4598"/>
                </a:cubicBezTo>
                <a:cubicBezTo>
                  <a:pt x="8512" y="2443"/>
                  <a:pt x="6977" y="1022"/>
                  <a:pt x="5129" y="386"/>
                </a:cubicBezTo>
                <a:cubicBezTo>
                  <a:pt x="4380" y="130"/>
                  <a:pt x="3582" y="0"/>
                  <a:pt x="284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18"/>
          <p:cNvSpPr txBox="1">
            <a:spLocks noGrp="1"/>
          </p:cNvSpPr>
          <p:nvPr>
            <p:ph type="title"/>
          </p:nvPr>
        </p:nvSpPr>
        <p:spPr>
          <a:xfrm>
            <a:off x="2423400" y="3108113"/>
            <a:ext cx="4297200" cy="468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600"/>
              <a:buNone/>
              <a:defRPr sz="28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a:endParaRPr/>
          </a:p>
        </p:txBody>
      </p:sp>
      <p:sp>
        <p:nvSpPr>
          <p:cNvPr id="428" name="Google Shape;428;p18"/>
          <p:cNvSpPr txBox="1">
            <a:spLocks noGrp="1"/>
          </p:cNvSpPr>
          <p:nvPr>
            <p:ph type="subTitle" idx="1"/>
          </p:nvPr>
        </p:nvSpPr>
        <p:spPr>
          <a:xfrm>
            <a:off x="1579950" y="1567388"/>
            <a:ext cx="5984100" cy="1435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100"/>
              <a:buNone/>
              <a:defRPr sz="26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Tree>
    <p:extLst>
      <p:ext uri="{BB962C8B-B14F-4D97-AF65-F5344CB8AC3E}">
        <p14:creationId xmlns:p14="http://schemas.microsoft.com/office/powerpoint/2010/main" val="4118080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p:nvPr/>
        </p:nvSpPr>
        <p:spPr>
          <a:xfrm rot="-240787">
            <a:off x="-1383188" y="-1908008"/>
            <a:ext cx="4247719" cy="3764542"/>
          </a:xfrm>
          <a:custGeom>
            <a:avLst/>
            <a:gdLst/>
            <a:ahLst/>
            <a:cxnLst/>
            <a:rect l="l" t="t" r="r" b="b"/>
            <a:pathLst>
              <a:path w="42866" h="37990" extrusionOk="0">
                <a:moveTo>
                  <a:pt x="18611" y="1"/>
                </a:moveTo>
                <a:cubicBezTo>
                  <a:pt x="16852" y="1"/>
                  <a:pt x="15115" y="218"/>
                  <a:pt x="13518" y="622"/>
                </a:cubicBezTo>
                <a:cubicBezTo>
                  <a:pt x="11022" y="1252"/>
                  <a:pt x="8432" y="1934"/>
                  <a:pt x="6484" y="3616"/>
                </a:cubicBezTo>
                <a:cubicBezTo>
                  <a:pt x="5152" y="4765"/>
                  <a:pt x="4221" y="6304"/>
                  <a:pt x="3421" y="7871"/>
                </a:cubicBezTo>
                <a:cubicBezTo>
                  <a:pt x="1341" y="11954"/>
                  <a:pt x="0" y="16635"/>
                  <a:pt x="949" y="21116"/>
                </a:cubicBezTo>
                <a:cubicBezTo>
                  <a:pt x="1897" y="25597"/>
                  <a:pt x="5627" y="29692"/>
                  <a:pt x="10203" y="29921"/>
                </a:cubicBezTo>
                <a:cubicBezTo>
                  <a:pt x="10356" y="29928"/>
                  <a:pt x="10508" y="29932"/>
                  <a:pt x="10660" y="29932"/>
                </a:cubicBezTo>
                <a:cubicBezTo>
                  <a:pt x="12158" y="29932"/>
                  <a:pt x="13645" y="29591"/>
                  <a:pt x="15145" y="29505"/>
                </a:cubicBezTo>
                <a:cubicBezTo>
                  <a:pt x="15396" y="29491"/>
                  <a:pt x="15647" y="29483"/>
                  <a:pt x="15898" y="29483"/>
                </a:cubicBezTo>
                <a:cubicBezTo>
                  <a:pt x="18511" y="29483"/>
                  <a:pt x="21122" y="30266"/>
                  <a:pt x="23299" y="31714"/>
                </a:cubicBezTo>
                <a:cubicBezTo>
                  <a:pt x="26059" y="33548"/>
                  <a:pt x="28164" y="36419"/>
                  <a:pt x="31279" y="37548"/>
                </a:cubicBezTo>
                <a:cubicBezTo>
                  <a:pt x="32108" y="37847"/>
                  <a:pt x="32982" y="37989"/>
                  <a:pt x="33857" y="37989"/>
                </a:cubicBezTo>
                <a:cubicBezTo>
                  <a:pt x="36791" y="37989"/>
                  <a:pt x="39749" y="36395"/>
                  <a:pt x="41164" y="33800"/>
                </a:cubicBezTo>
                <a:cubicBezTo>
                  <a:pt x="42865" y="30677"/>
                  <a:pt x="42103" y="26460"/>
                  <a:pt x="39553" y="24027"/>
                </a:cubicBezTo>
                <a:cubicBezTo>
                  <a:pt x="37442" y="22013"/>
                  <a:pt x="34359" y="21133"/>
                  <a:pt x="33388" y="18125"/>
                </a:cubicBezTo>
                <a:cubicBezTo>
                  <a:pt x="32425" y="15148"/>
                  <a:pt x="33433" y="11948"/>
                  <a:pt x="32666" y="8931"/>
                </a:cubicBezTo>
                <a:cubicBezTo>
                  <a:pt x="31104" y="2797"/>
                  <a:pt x="25116" y="169"/>
                  <a:pt x="19202" y="9"/>
                </a:cubicBezTo>
                <a:cubicBezTo>
                  <a:pt x="19005" y="3"/>
                  <a:pt x="18808" y="1"/>
                  <a:pt x="1861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a:off x="6741551" y="2773801"/>
            <a:ext cx="3830300" cy="3246144"/>
          </a:xfrm>
          <a:custGeom>
            <a:avLst/>
            <a:gdLst/>
            <a:ahLst/>
            <a:cxnLst/>
            <a:rect l="l" t="t" r="r" b="b"/>
            <a:pathLst>
              <a:path w="36560" h="30985" extrusionOk="0">
                <a:moveTo>
                  <a:pt x="11155" y="1"/>
                </a:moveTo>
                <a:cubicBezTo>
                  <a:pt x="8758" y="1"/>
                  <a:pt x="6449" y="483"/>
                  <a:pt x="4674" y="1789"/>
                </a:cubicBezTo>
                <a:cubicBezTo>
                  <a:pt x="3287" y="2809"/>
                  <a:pt x="2370" y="4359"/>
                  <a:pt x="1820" y="5989"/>
                </a:cubicBezTo>
                <a:cubicBezTo>
                  <a:pt x="78" y="11152"/>
                  <a:pt x="1" y="17808"/>
                  <a:pt x="2531" y="22710"/>
                </a:cubicBezTo>
                <a:cubicBezTo>
                  <a:pt x="5747" y="28941"/>
                  <a:pt x="12925" y="30985"/>
                  <a:pt x="19822" y="30985"/>
                </a:cubicBezTo>
                <a:cubicBezTo>
                  <a:pt x="22559" y="30985"/>
                  <a:pt x="25252" y="30663"/>
                  <a:pt x="27635" y="30153"/>
                </a:cubicBezTo>
                <a:cubicBezTo>
                  <a:pt x="29113" y="29838"/>
                  <a:pt x="30569" y="29314"/>
                  <a:pt x="31844" y="28512"/>
                </a:cubicBezTo>
                <a:cubicBezTo>
                  <a:pt x="32414" y="28156"/>
                  <a:pt x="32947" y="27744"/>
                  <a:pt x="33428" y="27268"/>
                </a:cubicBezTo>
                <a:cubicBezTo>
                  <a:pt x="35654" y="25082"/>
                  <a:pt x="36560" y="21764"/>
                  <a:pt x="36202" y="18664"/>
                </a:cubicBezTo>
                <a:cubicBezTo>
                  <a:pt x="35843" y="15567"/>
                  <a:pt x="34334" y="12685"/>
                  <a:pt x="32342" y="10281"/>
                </a:cubicBezTo>
                <a:cubicBezTo>
                  <a:pt x="29067" y="6324"/>
                  <a:pt x="24598" y="3322"/>
                  <a:pt x="19764" y="1620"/>
                </a:cubicBezTo>
                <a:cubicBezTo>
                  <a:pt x="17349" y="769"/>
                  <a:pt x="14181" y="1"/>
                  <a:pt x="1115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p2"/>
          <p:cNvGrpSpPr/>
          <p:nvPr/>
        </p:nvGrpSpPr>
        <p:grpSpPr>
          <a:xfrm>
            <a:off x="378151" y="4063021"/>
            <a:ext cx="1850003" cy="1222660"/>
            <a:chOff x="-79055" y="4443125"/>
            <a:chExt cx="1272266" cy="840836"/>
          </a:xfrm>
        </p:grpSpPr>
        <p:sp>
          <p:nvSpPr>
            <p:cNvPr id="12" name="Google Shape;12;p2"/>
            <p:cNvSpPr/>
            <p:nvPr/>
          </p:nvSpPr>
          <p:spPr>
            <a:xfrm>
              <a:off x="-79055" y="4443125"/>
              <a:ext cx="1272266" cy="840836"/>
            </a:xfrm>
            <a:custGeom>
              <a:avLst/>
              <a:gdLst/>
              <a:ahLst/>
              <a:cxnLst/>
              <a:rect l="l" t="t" r="r" b="b"/>
              <a:pathLst>
                <a:path w="16742" h="11064" extrusionOk="0">
                  <a:moveTo>
                    <a:pt x="7838" y="0"/>
                  </a:moveTo>
                  <a:cubicBezTo>
                    <a:pt x="6841" y="0"/>
                    <a:pt x="5823" y="88"/>
                    <a:pt x="4848" y="354"/>
                  </a:cubicBezTo>
                  <a:cubicBezTo>
                    <a:pt x="2888" y="893"/>
                    <a:pt x="1358" y="2148"/>
                    <a:pt x="760" y="3712"/>
                  </a:cubicBezTo>
                  <a:cubicBezTo>
                    <a:pt x="439" y="4551"/>
                    <a:pt x="376" y="5457"/>
                    <a:pt x="318" y="6333"/>
                  </a:cubicBezTo>
                  <a:lnTo>
                    <a:pt x="0" y="11061"/>
                  </a:lnTo>
                  <a:lnTo>
                    <a:pt x="26" y="11064"/>
                  </a:lnTo>
                  <a:lnTo>
                    <a:pt x="344" y="6336"/>
                  </a:lnTo>
                  <a:cubicBezTo>
                    <a:pt x="404" y="5460"/>
                    <a:pt x="464" y="4557"/>
                    <a:pt x="785" y="3721"/>
                  </a:cubicBezTo>
                  <a:cubicBezTo>
                    <a:pt x="1381" y="2165"/>
                    <a:pt x="2903" y="916"/>
                    <a:pt x="4854" y="380"/>
                  </a:cubicBezTo>
                  <a:cubicBezTo>
                    <a:pt x="5824" y="114"/>
                    <a:pt x="6837" y="27"/>
                    <a:pt x="7830" y="27"/>
                  </a:cubicBezTo>
                  <a:cubicBezTo>
                    <a:pt x="8680" y="27"/>
                    <a:pt x="9514" y="91"/>
                    <a:pt x="10292" y="162"/>
                  </a:cubicBezTo>
                  <a:cubicBezTo>
                    <a:pt x="11283" y="251"/>
                    <a:pt x="12231" y="380"/>
                    <a:pt x="12942" y="964"/>
                  </a:cubicBezTo>
                  <a:cubicBezTo>
                    <a:pt x="14082" y="1901"/>
                    <a:pt x="14618" y="3317"/>
                    <a:pt x="15137" y="4686"/>
                  </a:cubicBezTo>
                  <a:cubicBezTo>
                    <a:pt x="15240" y="4958"/>
                    <a:pt x="15346" y="5242"/>
                    <a:pt x="15455" y="5511"/>
                  </a:cubicBezTo>
                  <a:cubicBezTo>
                    <a:pt x="16140" y="7204"/>
                    <a:pt x="16432" y="9035"/>
                    <a:pt x="16713" y="10809"/>
                  </a:cubicBezTo>
                  <a:lnTo>
                    <a:pt x="16741" y="10803"/>
                  </a:lnTo>
                  <a:cubicBezTo>
                    <a:pt x="16458" y="9030"/>
                    <a:pt x="16165" y="7199"/>
                    <a:pt x="15481" y="5500"/>
                  </a:cubicBezTo>
                  <a:cubicBezTo>
                    <a:pt x="15372" y="5230"/>
                    <a:pt x="15266" y="4950"/>
                    <a:pt x="15162" y="4675"/>
                  </a:cubicBezTo>
                  <a:cubicBezTo>
                    <a:pt x="14644" y="3302"/>
                    <a:pt x="14105" y="1884"/>
                    <a:pt x="12959" y="944"/>
                  </a:cubicBezTo>
                  <a:cubicBezTo>
                    <a:pt x="12240" y="354"/>
                    <a:pt x="11289" y="225"/>
                    <a:pt x="10295" y="133"/>
                  </a:cubicBezTo>
                  <a:cubicBezTo>
                    <a:pt x="9518" y="64"/>
                    <a:pt x="8686" y="0"/>
                    <a:pt x="7838" y="0"/>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21" y="4522768"/>
              <a:ext cx="1103107" cy="740520"/>
            </a:xfrm>
            <a:custGeom>
              <a:avLst/>
              <a:gdLst/>
              <a:ahLst/>
              <a:cxnLst/>
              <a:rect l="l" t="t" r="r" b="b"/>
              <a:pathLst>
                <a:path w="14516" h="9744" extrusionOk="0">
                  <a:moveTo>
                    <a:pt x="7578" y="1"/>
                  </a:moveTo>
                  <a:cubicBezTo>
                    <a:pt x="7522" y="1"/>
                    <a:pt x="7468" y="1"/>
                    <a:pt x="7415" y="2"/>
                  </a:cubicBezTo>
                  <a:cubicBezTo>
                    <a:pt x="6117" y="25"/>
                    <a:pt x="4860" y="337"/>
                    <a:pt x="3693" y="673"/>
                  </a:cubicBezTo>
                  <a:cubicBezTo>
                    <a:pt x="2914" y="896"/>
                    <a:pt x="2106" y="1163"/>
                    <a:pt x="1545" y="1741"/>
                  </a:cubicBezTo>
                  <a:cubicBezTo>
                    <a:pt x="914" y="2389"/>
                    <a:pt x="694" y="3314"/>
                    <a:pt x="536" y="4131"/>
                  </a:cubicBezTo>
                  <a:cubicBezTo>
                    <a:pt x="178" y="5976"/>
                    <a:pt x="0" y="7864"/>
                    <a:pt x="3" y="9744"/>
                  </a:cubicBezTo>
                  <a:lnTo>
                    <a:pt x="32" y="9744"/>
                  </a:lnTo>
                  <a:cubicBezTo>
                    <a:pt x="26" y="7867"/>
                    <a:pt x="207" y="5979"/>
                    <a:pt x="562" y="4137"/>
                  </a:cubicBezTo>
                  <a:cubicBezTo>
                    <a:pt x="719" y="3323"/>
                    <a:pt x="940" y="2400"/>
                    <a:pt x="1565" y="1759"/>
                  </a:cubicBezTo>
                  <a:cubicBezTo>
                    <a:pt x="2121" y="1186"/>
                    <a:pt x="2926" y="919"/>
                    <a:pt x="3699" y="698"/>
                  </a:cubicBezTo>
                  <a:cubicBezTo>
                    <a:pt x="4865" y="366"/>
                    <a:pt x="6120" y="54"/>
                    <a:pt x="7415" y="28"/>
                  </a:cubicBezTo>
                  <a:cubicBezTo>
                    <a:pt x="7462" y="27"/>
                    <a:pt x="7510" y="27"/>
                    <a:pt x="7559" y="27"/>
                  </a:cubicBezTo>
                  <a:cubicBezTo>
                    <a:pt x="8525" y="27"/>
                    <a:pt x="9860" y="199"/>
                    <a:pt x="11014" y="979"/>
                  </a:cubicBezTo>
                  <a:cubicBezTo>
                    <a:pt x="11991" y="1641"/>
                    <a:pt x="12779" y="2698"/>
                    <a:pt x="13355" y="4122"/>
                  </a:cubicBezTo>
                  <a:cubicBezTo>
                    <a:pt x="14151" y="6085"/>
                    <a:pt x="14489" y="7231"/>
                    <a:pt x="14148" y="9251"/>
                  </a:cubicBezTo>
                  <a:lnTo>
                    <a:pt x="14174" y="9257"/>
                  </a:lnTo>
                  <a:cubicBezTo>
                    <a:pt x="14515" y="7231"/>
                    <a:pt x="14177" y="6082"/>
                    <a:pt x="13380" y="4111"/>
                  </a:cubicBezTo>
                  <a:cubicBezTo>
                    <a:pt x="12802" y="2681"/>
                    <a:pt x="12011" y="1621"/>
                    <a:pt x="11028" y="956"/>
                  </a:cubicBezTo>
                  <a:cubicBezTo>
                    <a:pt x="9879" y="178"/>
                    <a:pt x="8545" y="1"/>
                    <a:pt x="7578" y="1"/>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55683" y="4589644"/>
              <a:ext cx="937595" cy="663230"/>
            </a:xfrm>
            <a:custGeom>
              <a:avLst/>
              <a:gdLst/>
              <a:ahLst/>
              <a:cxnLst/>
              <a:rect l="l" t="t" r="r" b="b"/>
              <a:pathLst>
                <a:path w="12338" h="8727" extrusionOk="0">
                  <a:moveTo>
                    <a:pt x="6227" y="0"/>
                  </a:moveTo>
                  <a:cubicBezTo>
                    <a:pt x="4365" y="0"/>
                    <a:pt x="2480" y="1108"/>
                    <a:pt x="1379" y="2870"/>
                  </a:cubicBezTo>
                  <a:cubicBezTo>
                    <a:pt x="396" y="4443"/>
                    <a:pt x="1" y="6523"/>
                    <a:pt x="267" y="8726"/>
                  </a:cubicBezTo>
                  <a:lnTo>
                    <a:pt x="296" y="8723"/>
                  </a:lnTo>
                  <a:cubicBezTo>
                    <a:pt x="29" y="6526"/>
                    <a:pt x="422" y="4451"/>
                    <a:pt x="1402" y="2884"/>
                  </a:cubicBezTo>
                  <a:cubicBezTo>
                    <a:pt x="2497" y="1131"/>
                    <a:pt x="4374" y="26"/>
                    <a:pt x="6227" y="26"/>
                  </a:cubicBezTo>
                  <a:cubicBezTo>
                    <a:pt x="6294" y="26"/>
                    <a:pt x="6361" y="28"/>
                    <a:pt x="6427" y="30"/>
                  </a:cubicBezTo>
                  <a:cubicBezTo>
                    <a:pt x="7335" y="71"/>
                    <a:pt x="8249" y="377"/>
                    <a:pt x="8997" y="899"/>
                  </a:cubicBezTo>
                  <a:cubicBezTo>
                    <a:pt x="9453" y="1214"/>
                    <a:pt x="9874" y="1621"/>
                    <a:pt x="10287" y="2136"/>
                  </a:cubicBezTo>
                  <a:cubicBezTo>
                    <a:pt x="11688" y="3898"/>
                    <a:pt x="12338" y="6190"/>
                    <a:pt x="12063" y="8425"/>
                  </a:cubicBezTo>
                  <a:lnTo>
                    <a:pt x="12092" y="8428"/>
                  </a:lnTo>
                  <a:cubicBezTo>
                    <a:pt x="12223" y="7334"/>
                    <a:pt x="12132" y="6182"/>
                    <a:pt x="11825" y="5096"/>
                  </a:cubicBezTo>
                  <a:cubicBezTo>
                    <a:pt x="11519" y="4010"/>
                    <a:pt x="10994" y="2982"/>
                    <a:pt x="10307" y="2119"/>
                  </a:cubicBezTo>
                  <a:cubicBezTo>
                    <a:pt x="9894" y="1601"/>
                    <a:pt x="9470" y="1194"/>
                    <a:pt x="9014" y="876"/>
                  </a:cubicBezTo>
                  <a:cubicBezTo>
                    <a:pt x="8261" y="354"/>
                    <a:pt x="7344" y="42"/>
                    <a:pt x="6427" y="5"/>
                  </a:cubicBezTo>
                  <a:cubicBezTo>
                    <a:pt x="6360" y="2"/>
                    <a:pt x="6294" y="0"/>
                    <a:pt x="6227" y="0"/>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139505" y="4711388"/>
              <a:ext cx="772388" cy="528183"/>
            </a:xfrm>
            <a:custGeom>
              <a:avLst/>
              <a:gdLst/>
              <a:ahLst/>
              <a:cxnLst/>
              <a:rect l="l" t="t" r="r" b="b"/>
              <a:pathLst>
                <a:path w="10164" h="6950" extrusionOk="0">
                  <a:moveTo>
                    <a:pt x="6069" y="0"/>
                  </a:moveTo>
                  <a:cubicBezTo>
                    <a:pt x="5359" y="0"/>
                    <a:pt x="4563" y="152"/>
                    <a:pt x="3688" y="454"/>
                  </a:cubicBezTo>
                  <a:cubicBezTo>
                    <a:pt x="2961" y="703"/>
                    <a:pt x="1912" y="1130"/>
                    <a:pt x="1201" y="1932"/>
                  </a:cubicBezTo>
                  <a:cubicBezTo>
                    <a:pt x="668" y="2534"/>
                    <a:pt x="316" y="3336"/>
                    <a:pt x="150" y="4319"/>
                  </a:cubicBezTo>
                  <a:cubicBezTo>
                    <a:pt x="1" y="5190"/>
                    <a:pt x="18" y="6084"/>
                    <a:pt x="35" y="6949"/>
                  </a:cubicBezTo>
                  <a:lnTo>
                    <a:pt x="61" y="6949"/>
                  </a:lnTo>
                  <a:cubicBezTo>
                    <a:pt x="44" y="6084"/>
                    <a:pt x="30" y="5190"/>
                    <a:pt x="176" y="4325"/>
                  </a:cubicBezTo>
                  <a:cubicBezTo>
                    <a:pt x="342" y="3345"/>
                    <a:pt x="691" y="2548"/>
                    <a:pt x="1221" y="1953"/>
                  </a:cubicBezTo>
                  <a:cubicBezTo>
                    <a:pt x="1929" y="1153"/>
                    <a:pt x="2972" y="729"/>
                    <a:pt x="3697" y="480"/>
                  </a:cubicBezTo>
                  <a:cubicBezTo>
                    <a:pt x="4569" y="179"/>
                    <a:pt x="5361" y="28"/>
                    <a:pt x="6067" y="28"/>
                  </a:cubicBezTo>
                  <a:cubicBezTo>
                    <a:pt x="6739" y="28"/>
                    <a:pt x="7334" y="165"/>
                    <a:pt x="7848" y="437"/>
                  </a:cubicBezTo>
                  <a:cubicBezTo>
                    <a:pt x="8782" y="933"/>
                    <a:pt x="9507" y="1944"/>
                    <a:pt x="9837" y="3210"/>
                  </a:cubicBezTo>
                  <a:cubicBezTo>
                    <a:pt x="10138" y="4356"/>
                    <a:pt x="10112" y="5554"/>
                    <a:pt x="10086" y="6714"/>
                  </a:cubicBezTo>
                  <a:cubicBezTo>
                    <a:pt x="10086" y="6726"/>
                    <a:pt x="10092" y="6734"/>
                    <a:pt x="10100" y="6743"/>
                  </a:cubicBezTo>
                  <a:cubicBezTo>
                    <a:pt x="10103" y="6746"/>
                    <a:pt x="10109" y="6754"/>
                    <a:pt x="10109" y="6754"/>
                  </a:cubicBezTo>
                  <a:lnTo>
                    <a:pt x="10135" y="6754"/>
                  </a:lnTo>
                  <a:cubicBezTo>
                    <a:pt x="10135" y="6743"/>
                    <a:pt x="10129" y="6734"/>
                    <a:pt x="10120" y="6726"/>
                  </a:cubicBezTo>
                  <a:cubicBezTo>
                    <a:pt x="10118" y="6723"/>
                    <a:pt x="10112" y="6717"/>
                    <a:pt x="10112" y="6714"/>
                  </a:cubicBezTo>
                  <a:cubicBezTo>
                    <a:pt x="10138" y="5554"/>
                    <a:pt x="10163" y="4354"/>
                    <a:pt x="9865" y="3205"/>
                  </a:cubicBezTo>
                  <a:cubicBezTo>
                    <a:pt x="9533" y="1930"/>
                    <a:pt x="8803" y="913"/>
                    <a:pt x="7860" y="411"/>
                  </a:cubicBezTo>
                  <a:cubicBezTo>
                    <a:pt x="7343" y="137"/>
                    <a:pt x="6744" y="0"/>
                    <a:pt x="6069" y="0"/>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188066" y="4817781"/>
              <a:ext cx="683553" cy="404535"/>
            </a:xfrm>
            <a:custGeom>
              <a:avLst/>
              <a:gdLst/>
              <a:ahLst/>
              <a:cxnLst/>
              <a:rect l="l" t="t" r="r" b="b"/>
              <a:pathLst>
                <a:path w="8995" h="5323" extrusionOk="0">
                  <a:moveTo>
                    <a:pt x="5225" y="0"/>
                  </a:moveTo>
                  <a:cubicBezTo>
                    <a:pt x="5122" y="0"/>
                    <a:pt x="5017" y="1"/>
                    <a:pt x="4912" y="2"/>
                  </a:cubicBezTo>
                  <a:cubicBezTo>
                    <a:pt x="4227" y="8"/>
                    <a:pt x="3519" y="17"/>
                    <a:pt x="2837" y="160"/>
                  </a:cubicBezTo>
                  <a:cubicBezTo>
                    <a:pt x="2075" y="320"/>
                    <a:pt x="1442" y="644"/>
                    <a:pt x="1004" y="1094"/>
                  </a:cubicBezTo>
                  <a:cubicBezTo>
                    <a:pt x="413" y="1699"/>
                    <a:pt x="190" y="2512"/>
                    <a:pt x="107" y="3088"/>
                  </a:cubicBezTo>
                  <a:cubicBezTo>
                    <a:pt x="1" y="3825"/>
                    <a:pt x="52" y="4575"/>
                    <a:pt x="98" y="5303"/>
                  </a:cubicBezTo>
                  <a:lnTo>
                    <a:pt x="127" y="5300"/>
                  </a:lnTo>
                  <a:cubicBezTo>
                    <a:pt x="78" y="4575"/>
                    <a:pt x="29" y="3825"/>
                    <a:pt x="133" y="3091"/>
                  </a:cubicBezTo>
                  <a:cubicBezTo>
                    <a:pt x="216" y="2521"/>
                    <a:pt x="436" y="1713"/>
                    <a:pt x="1024" y="1111"/>
                  </a:cubicBezTo>
                  <a:cubicBezTo>
                    <a:pt x="1459" y="667"/>
                    <a:pt x="2087" y="346"/>
                    <a:pt x="2843" y="186"/>
                  </a:cubicBezTo>
                  <a:cubicBezTo>
                    <a:pt x="3525" y="43"/>
                    <a:pt x="4230" y="37"/>
                    <a:pt x="4912" y="28"/>
                  </a:cubicBezTo>
                  <a:cubicBezTo>
                    <a:pt x="5006" y="27"/>
                    <a:pt x="5099" y="27"/>
                    <a:pt x="5192" y="27"/>
                  </a:cubicBezTo>
                  <a:cubicBezTo>
                    <a:pt x="6163" y="27"/>
                    <a:pt x="7023" y="98"/>
                    <a:pt x="7714" y="593"/>
                  </a:cubicBezTo>
                  <a:cubicBezTo>
                    <a:pt x="8338" y="1040"/>
                    <a:pt x="8757" y="1839"/>
                    <a:pt x="8868" y="2782"/>
                  </a:cubicBezTo>
                  <a:cubicBezTo>
                    <a:pt x="8969" y="3633"/>
                    <a:pt x="8828" y="4489"/>
                    <a:pt x="8694" y="5317"/>
                  </a:cubicBezTo>
                  <a:lnTo>
                    <a:pt x="8722" y="5323"/>
                  </a:lnTo>
                  <a:cubicBezTo>
                    <a:pt x="8857" y="4492"/>
                    <a:pt x="8994" y="3633"/>
                    <a:pt x="8894" y="2776"/>
                  </a:cubicBezTo>
                  <a:cubicBezTo>
                    <a:pt x="8782" y="1828"/>
                    <a:pt x="8358" y="1022"/>
                    <a:pt x="7731" y="573"/>
                  </a:cubicBezTo>
                  <a:cubicBezTo>
                    <a:pt x="7040" y="78"/>
                    <a:pt x="6186" y="0"/>
                    <a:pt x="5225" y="0"/>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271888" y="4884049"/>
              <a:ext cx="498663" cy="339633"/>
            </a:xfrm>
            <a:custGeom>
              <a:avLst/>
              <a:gdLst/>
              <a:ahLst/>
              <a:cxnLst/>
              <a:rect l="l" t="t" r="r" b="b"/>
              <a:pathLst>
                <a:path w="6562" h="4469" extrusionOk="0">
                  <a:moveTo>
                    <a:pt x="3369" y="1"/>
                  </a:moveTo>
                  <a:cubicBezTo>
                    <a:pt x="2928" y="1"/>
                    <a:pt x="2481" y="51"/>
                    <a:pt x="2058" y="107"/>
                  </a:cubicBezTo>
                  <a:cubicBezTo>
                    <a:pt x="1608" y="168"/>
                    <a:pt x="1181" y="245"/>
                    <a:pt x="875" y="526"/>
                  </a:cubicBezTo>
                  <a:cubicBezTo>
                    <a:pt x="591" y="786"/>
                    <a:pt x="471" y="1170"/>
                    <a:pt x="382" y="1511"/>
                  </a:cubicBezTo>
                  <a:cubicBezTo>
                    <a:pt x="141" y="2428"/>
                    <a:pt x="12" y="3374"/>
                    <a:pt x="1" y="4322"/>
                  </a:cubicBezTo>
                  <a:lnTo>
                    <a:pt x="30" y="4322"/>
                  </a:lnTo>
                  <a:cubicBezTo>
                    <a:pt x="41" y="3377"/>
                    <a:pt x="167" y="2434"/>
                    <a:pt x="408" y="1517"/>
                  </a:cubicBezTo>
                  <a:cubicBezTo>
                    <a:pt x="497" y="1182"/>
                    <a:pt x="614" y="801"/>
                    <a:pt x="892" y="546"/>
                  </a:cubicBezTo>
                  <a:cubicBezTo>
                    <a:pt x="1193" y="271"/>
                    <a:pt x="1617" y="193"/>
                    <a:pt x="2061" y="133"/>
                  </a:cubicBezTo>
                  <a:cubicBezTo>
                    <a:pt x="2484" y="77"/>
                    <a:pt x="2931" y="26"/>
                    <a:pt x="3371" y="26"/>
                  </a:cubicBezTo>
                  <a:cubicBezTo>
                    <a:pt x="4021" y="26"/>
                    <a:pt x="4656" y="136"/>
                    <a:pt x="5184" y="494"/>
                  </a:cubicBezTo>
                  <a:cubicBezTo>
                    <a:pt x="5728" y="864"/>
                    <a:pt x="6138" y="1503"/>
                    <a:pt x="6341" y="2291"/>
                  </a:cubicBezTo>
                  <a:cubicBezTo>
                    <a:pt x="6522" y="3004"/>
                    <a:pt x="6528" y="3746"/>
                    <a:pt x="6536" y="4468"/>
                  </a:cubicBezTo>
                  <a:lnTo>
                    <a:pt x="6562" y="4468"/>
                  </a:lnTo>
                  <a:cubicBezTo>
                    <a:pt x="6556" y="3746"/>
                    <a:pt x="6548" y="2998"/>
                    <a:pt x="6367" y="2285"/>
                  </a:cubicBezTo>
                  <a:cubicBezTo>
                    <a:pt x="6164" y="1488"/>
                    <a:pt x="5748" y="847"/>
                    <a:pt x="5201" y="474"/>
                  </a:cubicBezTo>
                  <a:cubicBezTo>
                    <a:pt x="4667" y="111"/>
                    <a:pt x="4024" y="1"/>
                    <a:pt x="3369" y="1"/>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344007" y="4931622"/>
              <a:ext cx="380874" cy="298138"/>
            </a:xfrm>
            <a:custGeom>
              <a:avLst/>
              <a:gdLst/>
              <a:ahLst/>
              <a:cxnLst/>
              <a:rect l="l" t="t" r="r" b="b"/>
              <a:pathLst>
                <a:path w="5012" h="3923" extrusionOk="0">
                  <a:moveTo>
                    <a:pt x="2598" y="0"/>
                  </a:moveTo>
                  <a:cubicBezTo>
                    <a:pt x="2198" y="0"/>
                    <a:pt x="1781" y="136"/>
                    <a:pt x="1424" y="395"/>
                  </a:cubicBezTo>
                  <a:cubicBezTo>
                    <a:pt x="980" y="719"/>
                    <a:pt x="622" y="1232"/>
                    <a:pt x="390" y="1877"/>
                  </a:cubicBezTo>
                  <a:cubicBezTo>
                    <a:pt x="181" y="2453"/>
                    <a:pt x="89" y="3066"/>
                    <a:pt x="0" y="3659"/>
                  </a:cubicBezTo>
                  <a:lnTo>
                    <a:pt x="26" y="3662"/>
                  </a:lnTo>
                  <a:cubicBezTo>
                    <a:pt x="115" y="3071"/>
                    <a:pt x="206" y="2458"/>
                    <a:pt x="416" y="1885"/>
                  </a:cubicBezTo>
                  <a:cubicBezTo>
                    <a:pt x="645" y="1246"/>
                    <a:pt x="1000" y="739"/>
                    <a:pt x="1441" y="418"/>
                  </a:cubicBezTo>
                  <a:cubicBezTo>
                    <a:pt x="1793" y="162"/>
                    <a:pt x="2205" y="28"/>
                    <a:pt x="2599" y="28"/>
                  </a:cubicBezTo>
                  <a:cubicBezTo>
                    <a:pt x="2791" y="28"/>
                    <a:pt x="2980" y="60"/>
                    <a:pt x="3155" y="126"/>
                  </a:cubicBezTo>
                  <a:cubicBezTo>
                    <a:pt x="3610" y="298"/>
                    <a:pt x="3914" y="659"/>
                    <a:pt x="4089" y="931"/>
                  </a:cubicBezTo>
                  <a:cubicBezTo>
                    <a:pt x="4327" y="1301"/>
                    <a:pt x="4470" y="1722"/>
                    <a:pt x="4579" y="2086"/>
                  </a:cubicBezTo>
                  <a:cubicBezTo>
                    <a:pt x="4756" y="2685"/>
                    <a:pt x="4894" y="3304"/>
                    <a:pt x="4983" y="3922"/>
                  </a:cubicBezTo>
                  <a:lnTo>
                    <a:pt x="5011" y="3920"/>
                  </a:lnTo>
                  <a:cubicBezTo>
                    <a:pt x="4920" y="3298"/>
                    <a:pt x="4782" y="2679"/>
                    <a:pt x="4604" y="2080"/>
                  </a:cubicBezTo>
                  <a:cubicBezTo>
                    <a:pt x="4493" y="1713"/>
                    <a:pt x="4349" y="1289"/>
                    <a:pt x="4112" y="917"/>
                  </a:cubicBezTo>
                  <a:cubicBezTo>
                    <a:pt x="3937" y="642"/>
                    <a:pt x="3627" y="275"/>
                    <a:pt x="3166" y="100"/>
                  </a:cubicBezTo>
                  <a:cubicBezTo>
                    <a:pt x="2987" y="33"/>
                    <a:pt x="2794" y="0"/>
                    <a:pt x="2598" y="0"/>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409286" y="5014533"/>
              <a:ext cx="267494" cy="186498"/>
            </a:xfrm>
            <a:custGeom>
              <a:avLst/>
              <a:gdLst/>
              <a:ahLst/>
              <a:cxnLst/>
              <a:rect l="l" t="t" r="r" b="b"/>
              <a:pathLst>
                <a:path w="3520" h="2454" extrusionOk="0">
                  <a:moveTo>
                    <a:pt x="2094" y="0"/>
                  </a:moveTo>
                  <a:cubicBezTo>
                    <a:pt x="1873" y="0"/>
                    <a:pt x="1664" y="61"/>
                    <a:pt x="1505" y="124"/>
                  </a:cubicBezTo>
                  <a:cubicBezTo>
                    <a:pt x="611" y="482"/>
                    <a:pt x="1" y="1439"/>
                    <a:pt x="52" y="2399"/>
                  </a:cubicBezTo>
                  <a:lnTo>
                    <a:pt x="81" y="2399"/>
                  </a:lnTo>
                  <a:cubicBezTo>
                    <a:pt x="29" y="1448"/>
                    <a:pt x="631" y="502"/>
                    <a:pt x="1516" y="150"/>
                  </a:cubicBezTo>
                  <a:cubicBezTo>
                    <a:pt x="1672" y="87"/>
                    <a:pt x="1877" y="27"/>
                    <a:pt x="2092" y="27"/>
                  </a:cubicBezTo>
                  <a:cubicBezTo>
                    <a:pt x="2210" y="27"/>
                    <a:pt x="2330" y="45"/>
                    <a:pt x="2448" y="89"/>
                  </a:cubicBezTo>
                  <a:cubicBezTo>
                    <a:pt x="2806" y="221"/>
                    <a:pt x="3035" y="571"/>
                    <a:pt x="3161" y="837"/>
                  </a:cubicBezTo>
                  <a:cubicBezTo>
                    <a:pt x="3399" y="1333"/>
                    <a:pt x="3493" y="1906"/>
                    <a:pt x="3427" y="2450"/>
                  </a:cubicBezTo>
                  <a:lnTo>
                    <a:pt x="3453" y="2453"/>
                  </a:lnTo>
                  <a:cubicBezTo>
                    <a:pt x="3519" y="1903"/>
                    <a:pt x="3425" y="1324"/>
                    <a:pt x="3187" y="826"/>
                  </a:cubicBezTo>
                  <a:cubicBezTo>
                    <a:pt x="3001" y="436"/>
                    <a:pt x="2748" y="173"/>
                    <a:pt x="2459" y="64"/>
                  </a:cubicBezTo>
                  <a:cubicBezTo>
                    <a:pt x="2338" y="18"/>
                    <a:pt x="2214" y="0"/>
                    <a:pt x="2094" y="0"/>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434744" y="5096607"/>
              <a:ext cx="173187" cy="101989"/>
            </a:xfrm>
            <a:custGeom>
              <a:avLst/>
              <a:gdLst/>
              <a:ahLst/>
              <a:cxnLst/>
              <a:rect l="l" t="t" r="r" b="b"/>
              <a:pathLst>
                <a:path w="2279" h="1342" extrusionOk="0">
                  <a:moveTo>
                    <a:pt x="1366" y="1"/>
                  </a:moveTo>
                  <a:cubicBezTo>
                    <a:pt x="1364" y="1"/>
                    <a:pt x="1361" y="1"/>
                    <a:pt x="1359" y="1"/>
                  </a:cubicBezTo>
                  <a:cubicBezTo>
                    <a:pt x="1153" y="7"/>
                    <a:pt x="984" y="115"/>
                    <a:pt x="875" y="207"/>
                  </a:cubicBezTo>
                  <a:cubicBezTo>
                    <a:pt x="740" y="322"/>
                    <a:pt x="631" y="468"/>
                    <a:pt x="528" y="608"/>
                  </a:cubicBezTo>
                  <a:lnTo>
                    <a:pt x="1" y="1324"/>
                  </a:lnTo>
                  <a:lnTo>
                    <a:pt x="21" y="1342"/>
                  </a:lnTo>
                  <a:lnTo>
                    <a:pt x="551" y="623"/>
                  </a:lnTo>
                  <a:cubicBezTo>
                    <a:pt x="654" y="485"/>
                    <a:pt x="760" y="342"/>
                    <a:pt x="892" y="227"/>
                  </a:cubicBezTo>
                  <a:cubicBezTo>
                    <a:pt x="995" y="138"/>
                    <a:pt x="1161" y="32"/>
                    <a:pt x="1359" y="29"/>
                  </a:cubicBezTo>
                  <a:lnTo>
                    <a:pt x="1370" y="29"/>
                  </a:lnTo>
                  <a:cubicBezTo>
                    <a:pt x="1591" y="29"/>
                    <a:pt x="1815" y="161"/>
                    <a:pt x="1969" y="385"/>
                  </a:cubicBezTo>
                  <a:cubicBezTo>
                    <a:pt x="2113" y="588"/>
                    <a:pt x="2184" y="835"/>
                    <a:pt x="2253" y="1069"/>
                  </a:cubicBezTo>
                  <a:lnTo>
                    <a:pt x="2279" y="1061"/>
                  </a:lnTo>
                  <a:cubicBezTo>
                    <a:pt x="2210" y="823"/>
                    <a:pt x="2138" y="577"/>
                    <a:pt x="1992" y="370"/>
                  </a:cubicBezTo>
                  <a:cubicBezTo>
                    <a:pt x="1831" y="138"/>
                    <a:pt x="1596" y="1"/>
                    <a:pt x="1366" y="1"/>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Google Shape;21;p2"/>
          <p:cNvSpPr txBox="1">
            <a:spLocks noGrp="1"/>
          </p:cNvSpPr>
          <p:nvPr>
            <p:ph type="ctrTitle"/>
          </p:nvPr>
        </p:nvSpPr>
        <p:spPr>
          <a:xfrm>
            <a:off x="1705225" y="1204200"/>
            <a:ext cx="5733600" cy="23073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5200"/>
              <a:buNone/>
              <a:defRPr sz="60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22" name="Google Shape;22;p2"/>
          <p:cNvSpPr txBox="1">
            <a:spLocks noGrp="1"/>
          </p:cNvSpPr>
          <p:nvPr>
            <p:ph type="subTitle" idx="1"/>
          </p:nvPr>
        </p:nvSpPr>
        <p:spPr>
          <a:xfrm>
            <a:off x="2246200" y="3621400"/>
            <a:ext cx="4651500" cy="384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23" name="Google Shape;23;p2"/>
          <p:cNvSpPr txBox="1">
            <a:spLocks noGrp="1"/>
          </p:cNvSpPr>
          <p:nvPr>
            <p:ph type="subTitle" idx="2"/>
          </p:nvPr>
        </p:nvSpPr>
        <p:spPr>
          <a:xfrm>
            <a:off x="2246200" y="458727"/>
            <a:ext cx="4651500" cy="384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000"/>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24" name="Google Shape;24;p2"/>
          <p:cNvSpPr/>
          <p:nvPr/>
        </p:nvSpPr>
        <p:spPr>
          <a:xfrm>
            <a:off x="7438763" y="-716400"/>
            <a:ext cx="1984262" cy="1601786"/>
          </a:xfrm>
          <a:custGeom>
            <a:avLst/>
            <a:gdLst/>
            <a:ahLst/>
            <a:cxnLst/>
            <a:rect l="l" t="t" r="r" b="b"/>
            <a:pathLst>
              <a:path w="17198" h="13883" extrusionOk="0">
                <a:moveTo>
                  <a:pt x="6086" y="0"/>
                </a:moveTo>
                <a:cubicBezTo>
                  <a:pt x="6065" y="0"/>
                  <a:pt x="6044" y="0"/>
                  <a:pt x="6023" y="1"/>
                </a:cubicBezTo>
                <a:cubicBezTo>
                  <a:pt x="2404" y="15"/>
                  <a:pt x="611" y="2957"/>
                  <a:pt x="184" y="6152"/>
                </a:cubicBezTo>
                <a:cubicBezTo>
                  <a:pt x="1" y="7536"/>
                  <a:pt x="72" y="8968"/>
                  <a:pt x="364" y="10229"/>
                </a:cubicBezTo>
                <a:cubicBezTo>
                  <a:pt x="711" y="11719"/>
                  <a:pt x="1525" y="13277"/>
                  <a:pt x="2980" y="13739"/>
                </a:cubicBezTo>
                <a:cubicBezTo>
                  <a:pt x="3303" y="13841"/>
                  <a:pt x="3636" y="13882"/>
                  <a:pt x="3972" y="13882"/>
                </a:cubicBezTo>
                <a:cubicBezTo>
                  <a:pt x="4523" y="13882"/>
                  <a:pt x="5082" y="13772"/>
                  <a:pt x="5619" y="13638"/>
                </a:cubicBezTo>
                <a:cubicBezTo>
                  <a:pt x="9238" y="12747"/>
                  <a:pt x="17197" y="9541"/>
                  <a:pt x="16343" y="4676"/>
                </a:cubicBezTo>
                <a:cubicBezTo>
                  <a:pt x="16177" y="3714"/>
                  <a:pt x="15547" y="2880"/>
                  <a:pt x="14767" y="2293"/>
                </a:cubicBezTo>
                <a:cubicBezTo>
                  <a:pt x="12470" y="572"/>
                  <a:pt x="8890" y="0"/>
                  <a:pt x="60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877403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5"/>
        <p:cNvGrpSpPr/>
        <p:nvPr/>
      </p:nvGrpSpPr>
      <p:grpSpPr>
        <a:xfrm>
          <a:off x="0" y="0"/>
          <a:ext cx="0" cy="0"/>
          <a:chOff x="0" y="0"/>
          <a:chExt cx="0" cy="0"/>
        </a:xfrm>
      </p:grpSpPr>
      <p:sp>
        <p:nvSpPr>
          <p:cNvPr id="26" name="Google Shape;26;p3"/>
          <p:cNvSpPr/>
          <p:nvPr/>
        </p:nvSpPr>
        <p:spPr>
          <a:xfrm rot="-5530805">
            <a:off x="7356997" y="3503460"/>
            <a:ext cx="2275363" cy="2719316"/>
          </a:xfrm>
          <a:custGeom>
            <a:avLst/>
            <a:gdLst/>
            <a:ahLst/>
            <a:cxnLst/>
            <a:rect l="l" t="t" r="r" b="b"/>
            <a:pathLst>
              <a:path w="8513" h="10174" extrusionOk="0">
                <a:moveTo>
                  <a:pt x="2841" y="0"/>
                </a:moveTo>
                <a:cubicBezTo>
                  <a:pt x="2788" y="0"/>
                  <a:pt x="2735" y="1"/>
                  <a:pt x="2682" y="2"/>
                </a:cubicBezTo>
                <a:cubicBezTo>
                  <a:pt x="1756" y="31"/>
                  <a:pt x="731" y="326"/>
                  <a:pt x="281" y="1137"/>
                </a:cubicBezTo>
                <a:cubicBezTo>
                  <a:pt x="17" y="1610"/>
                  <a:pt x="0" y="2177"/>
                  <a:pt x="23" y="2718"/>
                </a:cubicBezTo>
                <a:cubicBezTo>
                  <a:pt x="117" y="4976"/>
                  <a:pt x="1069" y="10093"/>
                  <a:pt x="4063" y="10173"/>
                </a:cubicBezTo>
                <a:cubicBezTo>
                  <a:pt x="4078" y="10174"/>
                  <a:pt x="4093" y="10174"/>
                  <a:pt x="4108" y="10174"/>
                </a:cubicBezTo>
                <a:cubicBezTo>
                  <a:pt x="4684" y="10174"/>
                  <a:pt x="5237" y="9906"/>
                  <a:pt x="5670" y="9520"/>
                </a:cubicBezTo>
                <a:cubicBezTo>
                  <a:pt x="6979" y="8354"/>
                  <a:pt x="7750" y="6271"/>
                  <a:pt x="8085" y="4598"/>
                </a:cubicBezTo>
                <a:cubicBezTo>
                  <a:pt x="8512" y="2443"/>
                  <a:pt x="6977" y="1022"/>
                  <a:pt x="5129" y="386"/>
                </a:cubicBezTo>
                <a:cubicBezTo>
                  <a:pt x="4380" y="130"/>
                  <a:pt x="3582" y="0"/>
                  <a:pt x="28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a:off x="-941158" y="-309174"/>
            <a:ext cx="3308532" cy="2130345"/>
          </a:xfrm>
          <a:custGeom>
            <a:avLst/>
            <a:gdLst/>
            <a:ahLst/>
            <a:cxnLst/>
            <a:rect l="l" t="t" r="r" b="b"/>
            <a:pathLst>
              <a:path w="31134" h="20047" extrusionOk="0">
                <a:moveTo>
                  <a:pt x="9226" y="0"/>
                </a:moveTo>
                <a:cubicBezTo>
                  <a:pt x="7908" y="0"/>
                  <a:pt x="6623" y="420"/>
                  <a:pt x="5559" y="1197"/>
                </a:cubicBezTo>
                <a:cubicBezTo>
                  <a:pt x="5559" y="1197"/>
                  <a:pt x="1259" y="4131"/>
                  <a:pt x="345" y="8987"/>
                </a:cubicBezTo>
                <a:cubicBezTo>
                  <a:pt x="1" y="10821"/>
                  <a:pt x="597" y="13102"/>
                  <a:pt x="1797" y="14526"/>
                </a:cubicBezTo>
                <a:cubicBezTo>
                  <a:pt x="3821" y="16920"/>
                  <a:pt x="7657" y="20047"/>
                  <a:pt x="13896" y="20047"/>
                </a:cubicBezTo>
                <a:cubicBezTo>
                  <a:pt x="14831" y="20047"/>
                  <a:pt x="15820" y="19977"/>
                  <a:pt x="16865" y="19823"/>
                </a:cubicBezTo>
                <a:cubicBezTo>
                  <a:pt x="23168" y="18895"/>
                  <a:pt x="26982" y="13898"/>
                  <a:pt x="29205" y="9228"/>
                </a:cubicBezTo>
                <a:cubicBezTo>
                  <a:pt x="31133" y="5177"/>
                  <a:pt x="28245" y="484"/>
                  <a:pt x="23758" y="369"/>
                </a:cubicBezTo>
                <a:lnTo>
                  <a:pt x="9381" y="2"/>
                </a:lnTo>
                <a:cubicBezTo>
                  <a:pt x="9329" y="1"/>
                  <a:pt x="9277" y="0"/>
                  <a:pt x="92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txBox="1">
            <a:spLocks noGrp="1"/>
          </p:cNvSpPr>
          <p:nvPr>
            <p:ph type="title"/>
          </p:nvPr>
        </p:nvSpPr>
        <p:spPr>
          <a:xfrm>
            <a:off x="1679700" y="2454349"/>
            <a:ext cx="5784600" cy="9081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6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9" name="Google Shape;29;p3"/>
          <p:cNvSpPr txBox="1">
            <a:spLocks noGrp="1"/>
          </p:cNvSpPr>
          <p:nvPr>
            <p:ph type="subTitle" idx="1"/>
          </p:nvPr>
        </p:nvSpPr>
        <p:spPr>
          <a:xfrm>
            <a:off x="1679700" y="3403664"/>
            <a:ext cx="5784600" cy="400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30" name="Google Shape;30;p3"/>
          <p:cNvSpPr txBox="1">
            <a:spLocks noGrp="1"/>
          </p:cNvSpPr>
          <p:nvPr>
            <p:ph type="title" idx="2" hasCustomPrompt="1"/>
          </p:nvPr>
        </p:nvSpPr>
        <p:spPr>
          <a:xfrm>
            <a:off x="3670800" y="1453650"/>
            <a:ext cx="1802400" cy="820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0000"/>
              <a:buNone/>
              <a:defRPr sz="6000"/>
            </a:lvl1pPr>
            <a:lvl2pPr lvl="1" algn="ctr" rtl="0">
              <a:spcBef>
                <a:spcPts val="0"/>
              </a:spcBef>
              <a:spcAft>
                <a:spcPts val="0"/>
              </a:spcAft>
              <a:buSzPts val="10000"/>
              <a:buNone/>
              <a:defRPr sz="10000"/>
            </a:lvl2pPr>
            <a:lvl3pPr lvl="2" algn="ctr" rtl="0">
              <a:spcBef>
                <a:spcPts val="0"/>
              </a:spcBef>
              <a:spcAft>
                <a:spcPts val="0"/>
              </a:spcAft>
              <a:buSzPts val="10000"/>
              <a:buNone/>
              <a:defRPr sz="10000"/>
            </a:lvl3pPr>
            <a:lvl4pPr lvl="3" algn="ctr" rtl="0">
              <a:spcBef>
                <a:spcPts val="0"/>
              </a:spcBef>
              <a:spcAft>
                <a:spcPts val="0"/>
              </a:spcAft>
              <a:buSzPts val="10000"/>
              <a:buNone/>
              <a:defRPr sz="10000"/>
            </a:lvl4pPr>
            <a:lvl5pPr lvl="4" algn="ctr" rtl="0">
              <a:spcBef>
                <a:spcPts val="0"/>
              </a:spcBef>
              <a:spcAft>
                <a:spcPts val="0"/>
              </a:spcAft>
              <a:buSzPts val="10000"/>
              <a:buNone/>
              <a:defRPr sz="10000"/>
            </a:lvl5pPr>
            <a:lvl6pPr lvl="5" algn="ctr" rtl="0">
              <a:spcBef>
                <a:spcPts val="0"/>
              </a:spcBef>
              <a:spcAft>
                <a:spcPts val="0"/>
              </a:spcAft>
              <a:buSzPts val="10000"/>
              <a:buNone/>
              <a:defRPr sz="10000"/>
            </a:lvl6pPr>
            <a:lvl7pPr lvl="6" algn="ctr" rtl="0">
              <a:spcBef>
                <a:spcPts val="0"/>
              </a:spcBef>
              <a:spcAft>
                <a:spcPts val="0"/>
              </a:spcAft>
              <a:buSzPts val="10000"/>
              <a:buNone/>
              <a:defRPr sz="10000"/>
            </a:lvl7pPr>
            <a:lvl8pPr lvl="7" algn="ctr" rtl="0">
              <a:spcBef>
                <a:spcPts val="0"/>
              </a:spcBef>
              <a:spcAft>
                <a:spcPts val="0"/>
              </a:spcAft>
              <a:buSzPts val="10000"/>
              <a:buNone/>
              <a:defRPr sz="10000"/>
            </a:lvl8pPr>
            <a:lvl9pPr lvl="8" algn="ctr" rtl="0">
              <a:spcBef>
                <a:spcPts val="0"/>
              </a:spcBef>
              <a:spcAft>
                <a:spcPts val="0"/>
              </a:spcAft>
              <a:buSzPts val="10000"/>
              <a:buNone/>
              <a:defRPr sz="10000"/>
            </a:lvl9pPr>
          </a:lstStyle>
          <a:p>
            <a:r>
              <a:t>xx%</a:t>
            </a:r>
          </a:p>
        </p:txBody>
      </p:sp>
      <p:sp>
        <p:nvSpPr>
          <p:cNvPr id="31" name="Google Shape;31;p3"/>
          <p:cNvSpPr/>
          <p:nvPr/>
        </p:nvSpPr>
        <p:spPr>
          <a:xfrm>
            <a:off x="-260787" y="4090126"/>
            <a:ext cx="1947774" cy="1545990"/>
          </a:xfrm>
          <a:custGeom>
            <a:avLst/>
            <a:gdLst/>
            <a:ahLst/>
            <a:cxnLst/>
            <a:rect l="l" t="t" r="r" b="b"/>
            <a:pathLst>
              <a:path w="8513" h="10174" extrusionOk="0">
                <a:moveTo>
                  <a:pt x="2841" y="0"/>
                </a:moveTo>
                <a:cubicBezTo>
                  <a:pt x="2788" y="0"/>
                  <a:pt x="2735" y="1"/>
                  <a:pt x="2682" y="2"/>
                </a:cubicBezTo>
                <a:cubicBezTo>
                  <a:pt x="1756" y="31"/>
                  <a:pt x="731" y="326"/>
                  <a:pt x="281" y="1137"/>
                </a:cubicBezTo>
                <a:cubicBezTo>
                  <a:pt x="17" y="1610"/>
                  <a:pt x="0" y="2177"/>
                  <a:pt x="23" y="2718"/>
                </a:cubicBezTo>
                <a:cubicBezTo>
                  <a:pt x="117" y="4976"/>
                  <a:pt x="1069" y="10093"/>
                  <a:pt x="4063" y="10173"/>
                </a:cubicBezTo>
                <a:cubicBezTo>
                  <a:pt x="4078" y="10174"/>
                  <a:pt x="4093" y="10174"/>
                  <a:pt x="4108" y="10174"/>
                </a:cubicBezTo>
                <a:cubicBezTo>
                  <a:pt x="4684" y="10174"/>
                  <a:pt x="5237" y="9906"/>
                  <a:pt x="5670" y="9520"/>
                </a:cubicBezTo>
                <a:cubicBezTo>
                  <a:pt x="6979" y="8354"/>
                  <a:pt x="7750" y="6271"/>
                  <a:pt x="8085" y="4598"/>
                </a:cubicBezTo>
                <a:cubicBezTo>
                  <a:pt x="8512" y="2443"/>
                  <a:pt x="6977" y="1022"/>
                  <a:pt x="5129" y="386"/>
                </a:cubicBezTo>
                <a:cubicBezTo>
                  <a:pt x="4380" y="130"/>
                  <a:pt x="3582" y="0"/>
                  <a:pt x="28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993553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6"/>
        <p:cNvGrpSpPr/>
        <p:nvPr/>
      </p:nvGrpSpPr>
      <p:grpSpPr>
        <a:xfrm>
          <a:off x="0" y="0"/>
          <a:ext cx="0" cy="0"/>
          <a:chOff x="0" y="0"/>
          <a:chExt cx="0" cy="0"/>
        </a:xfrm>
      </p:grpSpPr>
      <p:sp>
        <p:nvSpPr>
          <p:cNvPr id="47" name="Google Shape;47;p6"/>
          <p:cNvSpPr/>
          <p:nvPr/>
        </p:nvSpPr>
        <p:spPr>
          <a:xfrm rot="-10559093">
            <a:off x="6854733" y="-83119"/>
            <a:ext cx="2588025" cy="714087"/>
          </a:xfrm>
          <a:custGeom>
            <a:avLst/>
            <a:gdLst/>
            <a:ahLst/>
            <a:cxnLst/>
            <a:rect l="l" t="t" r="r" b="b"/>
            <a:pathLst>
              <a:path w="40722" h="11236" extrusionOk="0">
                <a:moveTo>
                  <a:pt x="19222" y="1"/>
                </a:moveTo>
                <a:cubicBezTo>
                  <a:pt x="6042" y="1"/>
                  <a:pt x="0" y="11235"/>
                  <a:pt x="0" y="11235"/>
                </a:cubicBezTo>
                <a:lnTo>
                  <a:pt x="40722" y="9049"/>
                </a:lnTo>
                <a:cubicBezTo>
                  <a:pt x="40722" y="9049"/>
                  <a:pt x="35399" y="1139"/>
                  <a:pt x="20990" y="67"/>
                </a:cubicBezTo>
                <a:cubicBezTo>
                  <a:pt x="20387" y="22"/>
                  <a:pt x="19798" y="1"/>
                  <a:pt x="192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6"/>
          <p:cNvSpPr txBox="1">
            <a:spLocks noGrp="1"/>
          </p:cNvSpPr>
          <p:nvPr>
            <p:ph type="title"/>
          </p:nvPr>
        </p:nvSpPr>
        <p:spPr>
          <a:xfrm>
            <a:off x="713100" y="544550"/>
            <a:ext cx="7717800" cy="572700"/>
          </a:xfrm>
          <a:prstGeom prst="rect">
            <a:avLst/>
          </a:prstGeom>
        </p:spPr>
        <p:txBody>
          <a:bodyPr spcFirstLastPara="1" wrap="square" lIns="91425" tIns="91425" rIns="91425" bIns="91425" anchor="ctr" anchorCtr="0">
            <a:noAutofit/>
          </a:bodyPr>
          <a:lstStyle>
            <a:lvl1pPr lvl="0" algn="ctr">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49" name="Google Shape;49;p6"/>
          <p:cNvSpPr/>
          <p:nvPr/>
        </p:nvSpPr>
        <p:spPr>
          <a:xfrm rot="2237460" flipH="1">
            <a:off x="-554162" y="4365298"/>
            <a:ext cx="1423544" cy="1107744"/>
          </a:xfrm>
          <a:custGeom>
            <a:avLst/>
            <a:gdLst/>
            <a:ahLst/>
            <a:cxnLst/>
            <a:rect l="l" t="t" r="r" b="b"/>
            <a:pathLst>
              <a:path w="8513" h="10174" extrusionOk="0">
                <a:moveTo>
                  <a:pt x="2841" y="0"/>
                </a:moveTo>
                <a:cubicBezTo>
                  <a:pt x="2788" y="0"/>
                  <a:pt x="2735" y="1"/>
                  <a:pt x="2682" y="2"/>
                </a:cubicBezTo>
                <a:cubicBezTo>
                  <a:pt x="1756" y="31"/>
                  <a:pt x="731" y="326"/>
                  <a:pt x="281" y="1137"/>
                </a:cubicBezTo>
                <a:cubicBezTo>
                  <a:pt x="17" y="1610"/>
                  <a:pt x="0" y="2177"/>
                  <a:pt x="23" y="2718"/>
                </a:cubicBezTo>
                <a:cubicBezTo>
                  <a:pt x="117" y="4976"/>
                  <a:pt x="1069" y="10093"/>
                  <a:pt x="4063" y="10173"/>
                </a:cubicBezTo>
                <a:cubicBezTo>
                  <a:pt x="4078" y="10174"/>
                  <a:pt x="4093" y="10174"/>
                  <a:pt x="4108" y="10174"/>
                </a:cubicBezTo>
                <a:cubicBezTo>
                  <a:pt x="4684" y="10174"/>
                  <a:pt x="5237" y="9906"/>
                  <a:pt x="5670" y="9520"/>
                </a:cubicBezTo>
                <a:cubicBezTo>
                  <a:pt x="6979" y="8354"/>
                  <a:pt x="7750" y="6271"/>
                  <a:pt x="8085" y="4598"/>
                </a:cubicBezTo>
                <a:cubicBezTo>
                  <a:pt x="8512" y="2443"/>
                  <a:pt x="6977" y="1022"/>
                  <a:pt x="5129" y="386"/>
                </a:cubicBezTo>
                <a:cubicBezTo>
                  <a:pt x="4380" y="130"/>
                  <a:pt x="3582" y="0"/>
                  <a:pt x="284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6"/>
          <p:cNvSpPr/>
          <p:nvPr/>
        </p:nvSpPr>
        <p:spPr>
          <a:xfrm rot="-1749002">
            <a:off x="8387177" y="4103477"/>
            <a:ext cx="1147188" cy="1856004"/>
          </a:xfrm>
          <a:custGeom>
            <a:avLst/>
            <a:gdLst/>
            <a:ahLst/>
            <a:cxnLst/>
            <a:rect l="l" t="t" r="r" b="b"/>
            <a:pathLst>
              <a:path w="6181" h="10000" fill="none" extrusionOk="0">
                <a:moveTo>
                  <a:pt x="6180" y="3859"/>
                </a:moveTo>
                <a:cubicBezTo>
                  <a:pt x="5824" y="3859"/>
                  <a:pt x="5453" y="4005"/>
                  <a:pt x="5146" y="4181"/>
                </a:cubicBezTo>
                <a:cubicBezTo>
                  <a:pt x="4736" y="4415"/>
                  <a:pt x="4385" y="4741"/>
                  <a:pt x="4063" y="5093"/>
                </a:cubicBezTo>
                <a:cubicBezTo>
                  <a:pt x="3971" y="5200"/>
                  <a:pt x="3873" y="5312"/>
                  <a:pt x="3805" y="5439"/>
                </a:cubicBezTo>
                <a:cubicBezTo>
                  <a:pt x="3658" y="5722"/>
                  <a:pt x="3639" y="6097"/>
                  <a:pt x="3371" y="6278"/>
                </a:cubicBezTo>
                <a:cubicBezTo>
                  <a:pt x="4010" y="5990"/>
                  <a:pt x="4673" y="5678"/>
                  <a:pt x="5083" y="5112"/>
                </a:cubicBezTo>
                <a:cubicBezTo>
                  <a:pt x="5268" y="4854"/>
                  <a:pt x="5395" y="4551"/>
                  <a:pt x="5585" y="4293"/>
                </a:cubicBezTo>
                <a:cubicBezTo>
                  <a:pt x="5751" y="4078"/>
                  <a:pt x="5951" y="3981"/>
                  <a:pt x="6180" y="3859"/>
                </a:cubicBezTo>
                <a:close/>
                <a:moveTo>
                  <a:pt x="3522" y="5229"/>
                </a:moveTo>
                <a:cubicBezTo>
                  <a:pt x="3454" y="5351"/>
                  <a:pt x="3395" y="5439"/>
                  <a:pt x="3317" y="5668"/>
                </a:cubicBezTo>
                <a:cubicBezTo>
                  <a:pt x="3302" y="5341"/>
                  <a:pt x="3405" y="5019"/>
                  <a:pt x="3488" y="4707"/>
                </a:cubicBezTo>
                <a:cubicBezTo>
                  <a:pt x="3605" y="4288"/>
                  <a:pt x="3717" y="3873"/>
                  <a:pt x="3829" y="3454"/>
                </a:cubicBezTo>
                <a:cubicBezTo>
                  <a:pt x="3878" y="3288"/>
                  <a:pt x="3922" y="3117"/>
                  <a:pt x="4000" y="2961"/>
                </a:cubicBezTo>
                <a:cubicBezTo>
                  <a:pt x="4161" y="2659"/>
                  <a:pt x="4449" y="2420"/>
                  <a:pt x="4780" y="2332"/>
                </a:cubicBezTo>
                <a:cubicBezTo>
                  <a:pt x="5102" y="2244"/>
                  <a:pt x="5473" y="2278"/>
                  <a:pt x="5727" y="2064"/>
                </a:cubicBezTo>
                <a:cubicBezTo>
                  <a:pt x="5649" y="2327"/>
                  <a:pt x="5575" y="2586"/>
                  <a:pt x="5502" y="2849"/>
                </a:cubicBezTo>
                <a:cubicBezTo>
                  <a:pt x="5468" y="2971"/>
                  <a:pt x="5434" y="3093"/>
                  <a:pt x="5380" y="3210"/>
                </a:cubicBezTo>
                <a:cubicBezTo>
                  <a:pt x="5297" y="3400"/>
                  <a:pt x="5166" y="3571"/>
                  <a:pt x="5029" y="3727"/>
                </a:cubicBezTo>
                <a:cubicBezTo>
                  <a:pt x="4800" y="3995"/>
                  <a:pt x="4541" y="4239"/>
                  <a:pt x="4263" y="4454"/>
                </a:cubicBezTo>
                <a:cubicBezTo>
                  <a:pt x="4015" y="4639"/>
                  <a:pt x="3780" y="4844"/>
                  <a:pt x="3605" y="5102"/>
                </a:cubicBezTo>
                <a:cubicBezTo>
                  <a:pt x="3576" y="5141"/>
                  <a:pt x="3551" y="5185"/>
                  <a:pt x="3522" y="5229"/>
                </a:cubicBezTo>
                <a:close/>
                <a:moveTo>
                  <a:pt x="3341" y="6058"/>
                </a:moveTo>
                <a:cubicBezTo>
                  <a:pt x="3137" y="5902"/>
                  <a:pt x="2888" y="5819"/>
                  <a:pt x="2644" y="5756"/>
                </a:cubicBezTo>
                <a:cubicBezTo>
                  <a:pt x="2332" y="5673"/>
                  <a:pt x="2093" y="5507"/>
                  <a:pt x="1820" y="5341"/>
                </a:cubicBezTo>
                <a:cubicBezTo>
                  <a:pt x="1610" y="5210"/>
                  <a:pt x="1429" y="5039"/>
                  <a:pt x="1283" y="4844"/>
                </a:cubicBezTo>
                <a:cubicBezTo>
                  <a:pt x="732" y="4107"/>
                  <a:pt x="317" y="3912"/>
                  <a:pt x="0" y="3615"/>
                </a:cubicBezTo>
                <a:cubicBezTo>
                  <a:pt x="249" y="3503"/>
                  <a:pt x="566" y="3620"/>
                  <a:pt x="834" y="3683"/>
                </a:cubicBezTo>
                <a:cubicBezTo>
                  <a:pt x="1103" y="3746"/>
                  <a:pt x="1332" y="3751"/>
                  <a:pt x="1581" y="3873"/>
                </a:cubicBezTo>
                <a:cubicBezTo>
                  <a:pt x="1907" y="4034"/>
                  <a:pt x="2166" y="4166"/>
                  <a:pt x="2420" y="4356"/>
                </a:cubicBezTo>
                <a:cubicBezTo>
                  <a:pt x="2678" y="4556"/>
                  <a:pt x="2902" y="4805"/>
                  <a:pt x="3015" y="5107"/>
                </a:cubicBezTo>
                <a:cubicBezTo>
                  <a:pt x="3122" y="5400"/>
                  <a:pt x="3107" y="5829"/>
                  <a:pt x="3341" y="6058"/>
                </a:cubicBezTo>
                <a:close/>
                <a:moveTo>
                  <a:pt x="3249" y="4693"/>
                </a:moveTo>
                <a:cubicBezTo>
                  <a:pt x="3444" y="4146"/>
                  <a:pt x="3356" y="3542"/>
                  <a:pt x="3571" y="3000"/>
                </a:cubicBezTo>
                <a:cubicBezTo>
                  <a:pt x="3668" y="2756"/>
                  <a:pt x="3819" y="2542"/>
                  <a:pt x="3883" y="2288"/>
                </a:cubicBezTo>
                <a:cubicBezTo>
                  <a:pt x="3922" y="2142"/>
                  <a:pt x="3922" y="1981"/>
                  <a:pt x="3917" y="1829"/>
                </a:cubicBezTo>
                <a:cubicBezTo>
                  <a:pt x="3902" y="1200"/>
                  <a:pt x="3761" y="576"/>
                  <a:pt x="3502" y="0"/>
                </a:cubicBezTo>
                <a:cubicBezTo>
                  <a:pt x="3478" y="503"/>
                  <a:pt x="3073" y="903"/>
                  <a:pt x="2946" y="1386"/>
                </a:cubicBezTo>
                <a:cubicBezTo>
                  <a:pt x="2888" y="1600"/>
                  <a:pt x="2883" y="1825"/>
                  <a:pt x="2898" y="2044"/>
                </a:cubicBezTo>
                <a:cubicBezTo>
                  <a:pt x="2951" y="2937"/>
                  <a:pt x="3200" y="3800"/>
                  <a:pt x="3249" y="4693"/>
                </a:cubicBezTo>
                <a:close/>
                <a:moveTo>
                  <a:pt x="3249" y="4693"/>
                </a:moveTo>
                <a:cubicBezTo>
                  <a:pt x="3249" y="4693"/>
                  <a:pt x="3190" y="4532"/>
                  <a:pt x="3176" y="4493"/>
                </a:cubicBezTo>
                <a:cubicBezTo>
                  <a:pt x="3015" y="4098"/>
                  <a:pt x="2776" y="3746"/>
                  <a:pt x="2512" y="3420"/>
                </a:cubicBezTo>
                <a:cubicBezTo>
                  <a:pt x="2244" y="3088"/>
                  <a:pt x="1951" y="2761"/>
                  <a:pt x="1576" y="2547"/>
                </a:cubicBezTo>
                <a:cubicBezTo>
                  <a:pt x="1449" y="2473"/>
                  <a:pt x="1317" y="2410"/>
                  <a:pt x="1171" y="2381"/>
                </a:cubicBezTo>
                <a:cubicBezTo>
                  <a:pt x="888" y="2322"/>
                  <a:pt x="561" y="2395"/>
                  <a:pt x="327" y="2220"/>
                </a:cubicBezTo>
                <a:cubicBezTo>
                  <a:pt x="410" y="2361"/>
                  <a:pt x="488" y="2498"/>
                  <a:pt x="576" y="2639"/>
                </a:cubicBezTo>
                <a:cubicBezTo>
                  <a:pt x="868" y="3112"/>
                  <a:pt x="1244" y="3542"/>
                  <a:pt x="1766" y="3766"/>
                </a:cubicBezTo>
                <a:cubicBezTo>
                  <a:pt x="2112" y="3912"/>
                  <a:pt x="2244" y="3922"/>
                  <a:pt x="2576" y="4112"/>
                </a:cubicBezTo>
                <a:cubicBezTo>
                  <a:pt x="2732" y="4195"/>
                  <a:pt x="3166" y="4546"/>
                  <a:pt x="3249" y="4693"/>
                </a:cubicBezTo>
                <a:close/>
                <a:moveTo>
                  <a:pt x="3727" y="9907"/>
                </a:moveTo>
                <a:cubicBezTo>
                  <a:pt x="3751" y="9936"/>
                  <a:pt x="3780" y="9965"/>
                  <a:pt x="3805" y="10000"/>
                </a:cubicBezTo>
                <a:cubicBezTo>
                  <a:pt x="3776" y="8575"/>
                  <a:pt x="3415" y="7214"/>
                  <a:pt x="3327" y="5815"/>
                </a:cubicBezTo>
                <a:cubicBezTo>
                  <a:pt x="3302" y="5429"/>
                  <a:pt x="3283" y="5039"/>
                  <a:pt x="3263" y="4654"/>
                </a:cubicBezTo>
                <a:moveTo>
                  <a:pt x="3371" y="6278"/>
                </a:moveTo>
                <a:cubicBezTo>
                  <a:pt x="3663" y="6136"/>
                  <a:pt x="4015" y="5829"/>
                  <a:pt x="4244" y="5600"/>
                </a:cubicBezTo>
                <a:cubicBezTo>
                  <a:pt x="4722" y="5117"/>
                  <a:pt x="5010" y="4424"/>
                  <a:pt x="5605" y="4093"/>
                </a:cubicBezTo>
                <a:cubicBezTo>
                  <a:pt x="5780" y="3995"/>
                  <a:pt x="5990" y="3917"/>
                  <a:pt x="6180" y="3859"/>
                </a:cubicBezTo>
                <a:moveTo>
                  <a:pt x="5727" y="2064"/>
                </a:moveTo>
                <a:cubicBezTo>
                  <a:pt x="5595" y="2332"/>
                  <a:pt x="5351" y="2620"/>
                  <a:pt x="5078" y="2859"/>
                </a:cubicBezTo>
                <a:cubicBezTo>
                  <a:pt x="4912" y="3000"/>
                  <a:pt x="4732" y="3112"/>
                  <a:pt x="4575" y="3259"/>
                </a:cubicBezTo>
                <a:cubicBezTo>
                  <a:pt x="4346" y="3468"/>
                  <a:pt x="4176" y="3727"/>
                  <a:pt x="4010" y="3985"/>
                </a:cubicBezTo>
                <a:cubicBezTo>
                  <a:pt x="3902" y="4151"/>
                  <a:pt x="3790" y="4317"/>
                  <a:pt x="3702" y="4493"/>
                </a:cubicBezTo>
                <a:cubicBezTo>
                  <a:pt x="3517" y="4839"/>
                  <a:pt x="3346" y="5278"/>
                  <a:pt x="3317" y="5668"/>
                </a:cubicBezTo>
                <a:moveTo>
                  <a:pt x="3502" y="0"/>
                </a:moveTo>
                <a:cubicBezTo>
                  <a:pt x="3629" y="410"/>
                  <a:pt x="3546" y="908"/>
                  <a:pt x="3473" y="1327"/>
                </a:cubicBezTo>
                <a:cubicBezTo>
                  <a:pt x="3405" y="1761"/>
                  <a:pt x="3371" y="2195"/>
                  <a:pt x="3346" y="2629"/>
                </a:cubicBezTo>
                <a:cubicBezTo>
                  <a:pt x="3312" y="3288"/>
                  <a:pt x="3249" y="4034"/>
                  <a:pt x="3249" y="4693"/>
                </a:cubicBezTo>
                <a:moveTo>
                  <a:pt x="0" y="3615"/>
                </a:moveTo>
                <a:cubicBezTo>
                  <a:pt x="39" y="3600"/>
                  <a:pt x="108" y="3624"/>
                  <a:pt x="142" y="3634"/>
                </a:cubicBezTo>
                <a:cubicBezTo>
                  <a:pt x="927" y="3795"/>
                  <a:pt x="1590" y="4263"/>
                  <a:pt x="2161" y="4800"/>
                </a:cubicBezTo>
                <a:cubicBezTo>
                  <a:pt x="2395" y="5019"/>
                  <a:pt x="2615" y="5254"/>
                  <a:pt x="2810" y="5507"/>
                </a:cubicBezTo>
                <a:cubicBezTo>
                  <a:pt x="2951" y="5697"/>
                  <a:pt x="3127" y="5858"/>
                  <a:pt x="3298" y="6019"/>
                </a:cubicBezTo>
                <a:moveTo>
                  <a:pt x="327" y="2220"/>
                </a:moveTo>
                <a:cubicBezTo>
                  <a:pt x="503" y="2317"/>
                  <a:pt x="668" y="2429"/>
                  <a:pt x="854" y="2512"/>
                </a:cubicBezTo>
                <a:cubicBezTo>
                  <a:pt x="1029" y="2595"/>
                  <a:pt x="1220" y="2664"/>
                  <a:pt x="1390" y="2756"/>
                </a:cubicBezTo>
                <a:cubicBezTo>
                  <a:pt x="1678" y="2912"/>
                  <a:pt x="1937" y="3117"/>
                  <a:pt x="2161" y="3356"/>
                </a:cubicBezTo>
                <a:cubicBezTo>
                  <a:pt x="2537" y="3761"/>
                  <a:pt x="2844" y="4039"/>
                  <a:pt x="3249" y="4693"/>
                </a:cubicBezTo>
              </a:path>
            </a:pathLst>
          </a:custGeom>
          <a:noFill/>
          <a:ln w="952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542233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52"/>
        <p:cNvGrpSpPr/>
        <p:nvPr/>
      </p:nvGrpSpPr>
      <p:grpSpPr>
        <a:xfrm>
          <a:off x="0" y="0"/>
          <a:ext cx="0" cy="0"/>
          <a:chOff x="0" y="0"/>
          <a:chExt cx="0" cy="0"/>
        </a:xfrm>
      </p:grpSpPr>
      <p:sp>
        <p:nvSpPr>
          <p:cNvPr id="153" name="Google Shape;153;p9"/>
          <p:cNvSpPr txBox="1">
            <a:spLocks noGrp="1"/>
          </p:cNvSpPr>
          <p:nvPr>
            <p:ph type="title"/>
          </p:nvPr>
        </p:nvSpPr>
        <p:spPr>
          <a:xfrm>
            <a:off x="713100" y="1618111"/>
            <a:ext cx="3644400" cy="576000"/>
          </a:xfrm>
          <a:prstGeom prst="rect">
            <a:avLst/>
          </a:prstGeom>
        </p:spPr>
        <p:txBody>
          <a:bodyPr spcFirstLastPara="1" wrap="square" lIns="91425" tIns="91425" rIns="91425" bIns="91425" anchor="b" anchorCtr="0">
            <a:noAutofit/>
          </a:bodyPr>
          <a:lstStyle>
            <a:lvl1pPr lvl="0">
              <a:spcBef>
                <a:spcPts val="0"/>
              </a:spcBef>
              <a:spcAft>
                <a:spcPts val="0"/>
              </a:spcAft>
              <a:buSzPts val="4200"/>
              <a:buNone/>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54" name="Google Shape;154;p9"/>
          <p:cNvSpPr txBox="1">
            <a:spLocks noGrp="1"/>
          </p:cNvSpPr>
          <p:nvPr>
            <p:ph type="subTitle" idx="1"/>
          </p:nvPr>
        </p:nvSpPr>
        <p:spPr>
          <a:xfrm>
            <a:off x="713100" y="2272311"/>
            <a:ext cx="3644400" cy="12531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100"/>
              <a:buNone/>
              <a:defRPr sz="14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55" name="Google Shape;155;p9"/>
          <p:cNvSpPr/>
          <p:nvPr/>
        </p:nvSpPr>
        <p:spPr>
          <a:xfrm rot="-6066758" flipH="1">
            <a:off x="3138265" y="-727635"/>
            <a:ext cx="1244785" cy="1487659"/>
          </a:xfrm>
          <a:custGeom>
            <a:avLst/>
            <a:gdLst/>
            <a:ahLst/>
            <a:cxnLst/>
            <a:rect l="l" t="t" r="r" b="b"/>
            <a:pathLst>
              <a:path w="8513" h="10174" extrusionOk="0">
                <a:moveTo>
                  <a:pt x="2841" y="0"/>
                </a:moveTo>
                <a:cubicBezTo>
                  <a:pt x="2788" y="0"/>
                  <a:pt x="2735" y="1"/>
                  <a:pt x="2682" y="2"/>
                </a:cubicBezTo>
                <a:cubicBezTo>
                  <a:pt x="1756" y="31"/>
                  <a:pt x="731" y="326"/>
                  <a:pt x="281" y="1137"/>
                </a:cubicBezTo>
                <a:cubicBezTo>
                  <a:pt x="17" y="1610"/>
                  <a:pt x="0" y="2177"/>
                  <a:pt x="23" y="2718"/>
                </a:cubicBezTo>
                <a:cubicBezTo>
                  <a:pt x="117" y="4976"/>
                  <a:pt x="1069" y="10093"/>
                  <a:pt x="4063" y="10173"/>
                </a:cubicBezTo>
                <a:cubicBezTo>
                  <a:pt x="4078" y="10174"/>
                  <a:pt x="4093" y="10174"/>
                  <a:pt x="4108" y="10174"/>
                </a:cubicBezTo>
                <a:cubicBezTo>
                  <a:pt x="4684" y="10174"/>
                  <a:pt x="5237" y="9906"/>
                  <a:pt x="5670" y="9520"/>
                </a:cubicBezTo>
                <a:cubicBezTo>
                  <a:pt x="6979" y="8354"/>
                  <a:pt x="7750" y="6271"/>
                  <a:pt x="8085" y="4598"/>
                </a:cubicBezTo>
                <a:cubicBezTo>
                  <a:pt x="8512" y="2443"/>
                  <a:pt x="6977" y="1022"/>
                  <a:pt x="5129" y="386"/>
                </a:cubicBezTo>
                <a:cubicBezTo>
                  <a:pt x="4380" y="130"/>
                  <a:pt x="3582" y="0"/>
                  <a:pt x="284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6" name="Google Shape;156;p9"/>
          <p:cNvGrpSpPr/>
          <p:nvPr/>
        </p:nvGrpSpPr>
        <p:grpSpPr>
          <a:xfrm>
            <a:off x="7841152" y="-66833"/>
            <a:ext cx="1363547" cy="1438080"/>
            <a:chOff x="7841152" y="-66833"/>
            <a:chExt cx="1363547" cy="1438080"/>
          </a:xfrm>
        </p:grpSpPr>
        <p:sp>
          <p:nvSpPr>
            <p:cNvPr id="157" name="Google Shape;157;p9"/>
            <p:cNvSpPr/>
            <p:nvPr/>
          </p:nvSpPr>
          <p:spPr>
            <a:xfrm rot="10800000">
              <a:off x="8140780" y="50617"/>
              <a:ext cx="652773" cy="137065"/>
            </a:xfrm>
            <a:custGeom>
              <a:avLst/>
              <a:gdLst/>
              <a:ahLst/>
              <a:cxnLst/>
              <a:rect l="l" t="t" r="r" b="b"/>
              <a:pathLst>
                <a:path w="13978" h="2935" extrusionOk="0">
                  <a:moveTo>
                    <a:pt x="242" y="1"/>
                  </a:moveTo>
                  <a:cubicBezTo>
                    <a:pt x="162" y="1"/>
                    <a:pt x="81" y="10"/>
                    <a:pt x="1" y="37"/>
                  </a:cubicBezTo>
                  <a:cubicBezTo>
                    <a:pt x="227" y="80"/>
                    <a:pt x="453" y="94"/>
                    <a:pt x="651" y="164"/>
                  </a:cubicBezTo>
                  <a:cubicBezTo>
                    <a:pt x="877" y="235"/>
                    <a:pt x="1075" y="362"/>
                    <a:pt x="1272" y="461"/>
                  </a:cubicBezTo>
                  <a:cubicBezTo>
                    <a:pt x="1343" y="475"/>
                    <a:pt x="1414" y="489"/>
                    <a:pt x="1484" y="504"/>
                  </a:cubicBezTo>
                  <a:cubicBezTo>
                    <a:pt x="1682" y="588"/>
                    <a:pt x="1894" y="659"/>
                    <a:pt x="2092" y="744"/>
                  </a:cubicBezTo>
                  <a:cubicBezTo>
                    <a:pt x="2700" y="998"/>
                    <a:pt x="3293" y="1253"/>
                    <a:pt x="3929" y="1380"/>
                  </a:cubicBezTo>
                  <a:cubicBezTo>
                    <a:pt x="4353" y="1465"/>
                    <a:pt x="4777" y="1521"/>
                    <a:pt x="5187" y="1620"/>
                  </a:cubicBezTo>
                  <a:cubicBezTo>
                    <a:pt x="5879" y="1804"/>
                    <a:pt x="6558" y="2002"/>
                    <a:pt x="7250" y="2185"/>
                  </a:cubicBezTo>
                  <a:cubicBezTo>
                    <a:pt x="8183" y="2454"/>
                    <a:pt x="9144" y="2623"/>
                    <a:pt x="10119" y="2722"/>
                  </a:cubicBezTo>
                  <a:cubicBezTo>
                    <a:pt x="10727" y="2793"/>
                    <a:pt x="11320" y="2850"/>
                    <a:pt x="11928" y="2892"/>
                  </a:cubicBezTo>
                  <a:cubicBezTo>
                    <a:pt x="12310" y="2920"/>
                    <a:pt x="12705" y="2920"/>
                    <a:pt x="13087" y="2934"/>
                  </a:cubicBezTo>
                  <a:lnTo>
                    <a:pt x="13836" y="2934"/>
                  </a:lnTo>
                  <a:cubicBezTo>
                    <a:pt x="13878" y="2920"/>
                    <a:pt x="13935" y="2920"/>
                    <a:pt x="13977" y="2878"/>
                  </a:cubicBezTo>
                  <a:cubicBezTo>
                    <a:pt x="13850" y="2864"/>
                    <a:pt x="13723" y="2850"/>
                    <a:pt x="13596" y="2835"/>
                  </a:cubicBezTo>
                  <a:cubicBezTo>
                    <a:pt x="12635" y="2821"/>
                    <a:pt x="11688" y="2765"/>
                    <a:pt x="10741" y="2666"/>
                  </a:cubicBezTo>
                  <a:cubicBezTo>
                    <a:pt x="9822" y="2581"/>
                    <a:pt x="8904" y="2482"/>
                    <a:pt x="8013" y="2256"/>
                  </a:cubicBezTo>
                  <a:cubicBezTo>
                    <a:pt x="7264" y="2072"/>
                    <a:pt x="6515" y="1846"/>
                    <a:pt x="5766" y="1662"/>
                  </a:cubicBezTo>
                  <a:cubicBezTo>
                    <a:pt x="5173" y="1507"/>
                    <a:pt x="4551" y="1394"/>
                    <a:pt x="3943" y="1267"/>
                  </a:cubicBezTo>
                  <a:cubicBezTo>
                    <a:pt x="3505" y="1168"/>
                    <a:pt x="3081" y="1026"/>
                    <a:pt x="2671" y="857"/>
                  </a:cubicBezTo>
                  <a:cubicBezTo>
                    <a:pt x="2106" y="631"/>
                    <a:pt x="1541" y="376"/>
                    <a:pt x="947" y="221"/>
                  </a:cubicBezTo>
                  <a:cubicBezTo>
                    <a:pt x="919" y="207"/>
                    <a:pt x="891" y="193"/>
                    <a:pt x="863" y="136"/>
                  </a:cubicBezTo>
                  <a:lnTo>
                    <a:pt x="863" y="136"/>
                  </a:lnTo>
                  <a:cubicBezTo>
                    <a:pt x="1032" y="150"/>
                    <a:pt x="1188" y="150"/>
                    <a:pt x="1357" y="164"/>
                  </a:cubicBezTo>
                  <a:cubicBezTo>
                    <a:pt x="1767" y="193"/>
                    <a:pt x="2177" y="207"/>
                    <a:pt x="2587" y="277"/>
                  </a:cubicBezTo>
                  <a:cubicBezTo>
                    <a:pt x="3661" y="475"/>
                    <a:pt x="4706" y="744"/>
                    <a:pt x="5752" y="1083"/>
                  </a:cubicBezTo>
                  <a:cubicBezTo>
                    <a:pt x="6600" y="1380"/>
                    <a:pt x="7476" y="1592"/>
                    <a:pt x="8381" y="1705"/>
                  </a:cubicBezTo>
                  <a:cubicBezTo>
                    <a:pt x="8777" y="1747"/>
                    <a:pt x="9186" y="1775"/>
                    <a:pt x="9582" y="1804"/>
                  </a:cubicBezTo>
                  <a:cubicBezTo>
                    <a:pt x="10981" y="1903"/>
                    <a:pt x="12366" y="2115"/>
                    <a:pt x="13694" y="2567"/>
                  </a:cubicBezTo>
                  <a:cubicBezTo>
                    <a:pt x="13779" y="2595"/>
                    <a:pt x="13878" y="2623"/>
                    <a:pt x="13977" y="2652"/>
                  </a:cubicBezTo>
                  <a:cubicBezTo>
                    <a:pt x="13921" y="2553"/>
                    <a:pt x="13836" y="2510"/>
                    <a:pt x="13751" y="2482"/>
                  </a:cubicBezTo>
                  <a:cubicBezTo>
                    <a:pt x="13327" y="2355"/>
                    <a:pt x="12903" y="2214"/>
                    <a:pt x="12479" y="2101"/>
                  </a:cubicBezTo>
                  <a:cubicBezTo>
                    <a:pt x="11801" y="1931"/>
                    <a:pt x="11108" y="1818"/>
                    <a:pt x="10416" y="1747"/>
                  </a:cubicBezTo>
                  <a:cubicBezTo>
                    <a:pt x="9964" y="1705"/>
                    <a:pt x="9497" y="1691"/>
                    <a:pt x="9045" y="1648"/>
                  </a:cubicBezTo>
                  <a:cubicBezTo>
                    <a:pt x="7943" y="1564"/>
                    <a:pt x="6883" y="1352"/>
                    <a:pt x="5851" y="998"/>
                  </a:cubicBezTo>
                  <a:cubicBezTo>
                    <a:pt x="4763" y="645"/>
                    <a:pt x="3661" y="391"/>
                    <a:pt x="2558" y="164"/>
                  </a:cubicBezTo>
                  <a:cubicBezTo>
                    <a:pt x="2149" y="94"/>
                    <a:pt x="1710" y="94"/>
                    <a:pt x="1287" y="51"/>
                  </a:cubicBezTo>
                  <a:cubicBezTo>
                    <a:pt x="990" y="37"/>
                    <a:pt x="679" y="23"/>
                    <a:pt x="382" y="9"/>
                  </a:cubicBezTo>
                  <a:cubicBezTo>
                    <a:pt x="336" y="4"/>
                    <a:pt x="289" y="1"/>
                    <a:pt x="2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9"/>
            <p:cNvSpPr/>
            <p:nvPr/>
          </p:nvSpPr>
          <p:spPr>
            <a:xfrm rot="10800000">
              <a:off x="7847130" y="430755"/>
              <a:ext cx="762938" cy="241626"/>
            </a:xfrm>
            <a:custGeom>
              <a:avLst/>
              <a:gdLst/>
              <a:ahLst/>
              <a:cxnLst/>
              <a:rect l="l" t="t" r="r" b="b"/>
              <a:pathLst>
                <a:path w="16337" h="5174" extrusionOk="0">
                  <a:moveTo>
                    <a:pt x="16323" y="1"/>
                  </a:moveTo>
                  <a:cubicBezTo>
                    <a:pt x="16280" y="15"/>
                    <a:pt x="16224" y="15"/>
                    <a:pt x="16167" y="29"/>
                  </a:cubicBezTo>
                  <a:cubicBezTo>
                    <a:pt x="15305" y="312"/>
                    <a:pt x="14415" y="524"/>
                    <a:pt x="13510" y="708"/>
                  </a:cubicBezTo>
                  <a:cubicBezTo>
                    <a:pt x="12140" y="1004"/>
                    <a:pt x="10797" y="1414"/>
                    <a:pt x="9469" y="1881"/>
                  </a:cubicBezTo>
                  <a:cubicBezTo>
                    <a:pt x="8055" y="2389"/>
                    <a:pt x="6656" y="2912"/>
                    <a:pt x="5229" y="3379"/>
                  </a:cubicBezTo>
                  <a:cubicBezTo>
                    <a:pt x="4141" y="3732"/>
                    <a:pt x="3010" y="4029"/>
                    <a:pt x="1894" y="4340"/>
                  </a:cubicBezTo>
                  <a:cubicBezTo>
                    <a:pt x="1300" y="4495"/>
                    <a:pt x="735" y="4721"/>
                    <a:pt x="198" y="5018"/>
                  </a:cubicBezTo>
                  <a:cubicBezTo>
                    <a:pt x="142" y="5046"/>
                    <a:pt x="85" y="5088"/>
                    <a:pt x="28" y="5117"/>
                  </a:cubicBezTo>
                  <a:cubicBezTo>
                    <a:pt x="14" y="5131"/>
                    <a:pt x="14" y="5145"/>
                    <a:pt x="0" y="5173"/>
                  </a:cubicBezTo>
                  <a:cubicBezTo>
                    <a:pt x="71" y="5145"/>
                    <a:pt x="127" y="5117"/>
                    <a:pt x="184" y="5088"/>
                  </a:cubicBezTo>
                  <a:cubicBezTo>
                    <a:pt x="905" y="4735"/>
                    <a:pt x="1682" y="4509"/>
                    <a:pt x="2459" y="4311"/>
                  </a:cubicBezTo>
                  <a:cubicBezTo>
                    <a:pt x="3943" y="3944"/>
                    <a:pt x="5399" y="3492"/>
                    <a:pt x="6826" y="2969"/>
                  </a:cubicBezTo>
                  <a:cubicBezTo>
                    <a:pt x="8084" y="2531"/>
                    <a:pt x="9342" y="2078"/>
                    <a:pt x="10599" y="1640"/>
                  </a:cubicBezTo>
                  <a:cubicBezTo>
                    <a:pt x="11631" y="1287"/>
                    <a:pt x="12677" y="1018"/>
                    <a:pt x="13737" y="792"/>
                  </a:cubicBezTo>
                  <a:cubicBezTo>
                    <a:pt x="14514" y="623"/>
                    <a:pt x="15305" y="439"/>
                    <a:pt x="16054" y="171"/>
                  </a:cubicBezTo>
                  <a:cubicBezTo>
                    <a:pt x="16153" y="128"/>
                    <a:pt x="16252" y="86"/>
                    <a:pt x="16337" y="43"/>
                  </a:cubicBezTo>
                  <a:cubicBezTo>
                    <a:pt x="16337" y="29"/>
                    <a:pt x="16337" y="15"/>
                    <a:pt x="163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9"/>
            <p:cNvSpPr/>
            <p:nvPr/>
          </p:nvSpPr>
          <p:spPr>
            <a:xfrm rot="10800000">
              <a:off x="7873515" y="293224"/>
              <a:ext cx="821033" cy="39508"/>
            </a:xfrm>
            <a:custGeom>
              <a:avLst/>
              <a:gdLst/>
              <a:ahLst/>
              <a:cxnLst/>
              <a:rect l="l" t="t" r="r" b="b"/>
              <a:pathLst>
                <a:path w="17581" h="846" extrusionOk="0">
                  <a:moveTo>
                    <a:pt x="3105" y="0"/>
                  </a:moveTo>
                  <a:cubicBezTo>
                    <a:pt x="2753" y="0"/>
                    <a:pt x="2401" y="14"/>
                    <a:pt x="2049" y="34"/>
                  </a:cubicBezTo>
                  <a:cubicBezTo>
                    <a:pt x="1357" y="91"/>
                    <a:pt x="707" y="274"/>
                    <a:pt x="113" y="628"/>
                  </a:cubicBezTo>
                  <a:cubicBezTo>
                    <a:pt x="57" y="656"/>
                    <a:pt x="14" y="698"/>
                    <a:pt x="0" y="755"/>
                  </a:cubicBezTo>
                  <a:cubicBezTo>
                    <a:pt x="113" y="713"/>
                    <a:pt x="226" y="670"/>
                    <a:pt x="339" y="614"/>
                  </a:cubicBezTo>
                  <a:cubicBezTo>
                    <a:pt x="735" y="430"/>
                    <a:pt x="1145" y="289"/>
                    <a:pt x="1569" y="218"/>
                  </a:cubicBezTo>
                  <a:cubicBezTo>
                    <a:pt x="2033" y="135"/>
                    <a:pt x="2497" y="101"/>
                    <a:pt x="2969" y="101"/>
                  </a:cubicBezTo>
                  <a:cubicBezTo>
                    <a:pt x="3058" y="101"/>
                    <a:pt x="3147" y="103"/>
                    <a:pt x="3237" y="105"/>
                  </a:cubicBezTo>
                  <a:cubicBezTo>
                    <a:pt x="3533" y="119"/>
                    <a:pt x="3830" y="133"/>
                    <a:pt x="4127" y="161"/>
                  </a:cubicBezTo>
                  <a:cubicBezTo>
                    <a:pt x="4593" y="190"/>
                    <a:pt x="5060" y="246"/>
                    <a:pt x="5540" y="289"/>
                  </a:cubicBezTo>
                  <a:cubicBezTo>
                    <a:pt x="6119" y="359"/>
                    <a:pt x="6713" y="430"/>
                    <a:pt x="7292" y="501"/>
                  </a:cubicBezTo>
                  <a:cubicBezTo>
                    <a:pt x="7787" y="557"/>
                    <a:pt x="8268" y="599"/>
                    <a:pt x="8762" y="642"/>
                  </a:cubicBezTo>
                  <a:cubicBezTo>
                    <a:pt x="9229" y="684"/>
                    <a:pt x="9695" y="713"/>
                    <a:pt x="10161" y="741"/>
                  </a:cubicBezTo>
                  <a:cubicBezTo>
                    <a:pt x="10571" y="769"/>
                    <a:pt x="10981" y="797"/>
                    <a:pt x="11391" y="826"/>
                  </a:cubicBezTo>
                  <a:cubicBezTo>
                    <a:pt x="11531" y="836"/>
                    <a:pt x="11663" y="846"/>
                    <a:pt x="11799" y="846"/>
                  </a:cubicBezTo>
                  <a:cubicBezTo>
                    <a:pt x="11855" y="846"/>
                    <a:pt x="11912" y="844"/>
                    <a:pt x="11970" y="840"/>
                  </a:cubicBezTo>
                  <a:cubicBezTo>
                    <a:pt x="12719" y="826"/>
                    <a:pt x="13468" y="811"/>
                    <a:pt x="14217" y="769"/>
                  </a:cubicBezTo>
                  <a:cubicBezTo>
                    <a:pt x="14726" y="741"/>
                    <a:pt x="15235" y="670"/>
                    <a:pt x="15743" y="614"/>
                  </a:cubicBezTo>
                  <a:cubicBezTo>
                    <a:pt x="16182" y="557"/>
                    <a:pt x="16620" y="486"/>
                    <a:pt x="17058" y="430"/>
                  </a:cubicBezTo>
                  <a:cubicBezTo>
                    <a:pt x="17227" y="402"/>
                    <a:pt x="17397" y="359"/>
                    <a:pt x="17581" y="317"/>
                  </a:cubicBezTo>
                  <a:cubicBezTo>
                    <a:pt x="17566" y="303"/>
                    <a:pt x="17566" y="289"/>
                    <a:pt x="17566" y="274"/>
                  </a:cubicBezTo>
                  <a:cubicBezTo>
                    <a:pt x="17482" y="274"/>
                    <a:pt x="17383" y="274"/>
                    <a:pt x="17298" y="289"/>
                  </a:cubicBezTo>
                  <a:cubicBezTo>
                    <a:pt x="16690" y="373"/>
                    <a:pt x="16083" y="472"/>
                    <a:pt x="15475" y="543"/>
                  </a:cubicBezTo>
                  <a:cubicBezTo>
                    <a:pt x="14695" y="622"/>
                    <a:pt x="13903" y="714"/>
                    <a:pt x="13110" y="714"/>
                  </a:cubicBezTo>
                  <a:cubicBezTo>
                    <a:pt x="13055" y="714"/>
                    <a:pt x="13000" y="713"/>
                    <a:pt x="12945" y="713"/>
                  </a:cubicBezTo>
                  <a:cubicBezTo>
                    <a:pt x="12747" y="713"/>
                    <a:pt x="12550" y="727"/>
                    <a:pt x="12352" y="727"/>
                  </a:cubicBezTo>
                  <a:cubicBezTo>
                    <a:pt x="11885" y="713"/>
                    <a:pt x="11433" y="698"/>
                    <a:pt x="10981" y="684"/>
                  </a:cubicBezTo>
                  <a:cubicBezTo>
                    <a:pt x="10599" y="670"/>
                    <a:pt x="10218" y="642"/>
                    <a:pt x="9822" y="614"/>
                  </a:cubicBezTo>
                  <a:cubicBezTo>
                    <a:pt x="9384" y="585"/>
                    <a:pt x="8932" y="543"/>
                    <a:pt x="8494" y="501"/>
                  </a:cubicBezTo>
                  <a:cubicBezTo>
                    <a:pt x="7886" y="444"/>
                    <a:pt x="7278" y="373"/>
                    <a:pt x="6671" y="303"/>
                  </a:cubicBezTo>
                  <a:cubicBezTo>
                    <a:pt x="6091" y="246"/>
                    <a:pt x="5512" y="161"/>
                    <a:pt x="4932" y="105"/>
                  </a:cubicBezTo>
                  <a:cubicBezTo>
                    <a:pt x="4452" y="62"/>
                    <a:pt x="3971" y="20"/>
                    <a:pt x="3491" y="6"/>
                  </a:cubicBezTo>
                  <a:cubicBezTo>
                    <a:pt x="3362" y="2"/>
                    <a:pt x="3233" y="0"/>
                    <a:pt x="31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9"/>
            <p:cNvSpPr/>
            <p:nvPr/>
          </p:nvSpPr>
          <p:spPr>
            <a:xfrm rot="10800000">
              <a:off x="7903870" y="649218"/>
              <a:ext cx="601263" cy="521406"/>
            </a:xfrm>
            <a:custGeom>
              <a:avLst/>
              <a:gdLst/>
              <a:ahLst/>
              <a:cxnLst/>
              <a:rect l="l" t="t" r="r" b="b"/>
              <a:pathLst>
                <a:path w="12875" h="11165" extrusionOk="0">
                  <a:moveTo>
                    <a:pt x="12860" y="0"/>
                  </a:moveTo>
                  <a:cubicBezTo>
                    <a:pt x="12776" y="29"/>
                    <a:pt x="12677" y="43"/>
                    <a:pt x="12606" y="85"/>
                  </a:cubicBezTo>
                  <a:cubicBezTo>
                    <a:pt x="12253" y="269"/>
                    <a:pt x="11899" y="453"/>
                    <a:pt x="11546" y="650"/>
                  </a:cubicBezTo>
                  <a:cubicBezTo>
                    <a:pt x="10090" y="1541"/>
                    <a:pt x="8762" y="2601"/>
                    <a:pt x="7518" y="3774"/>
                  </a:cubicBezTo>
                  <a:cubicBezTo>
                    <a:pt x="6247" y="4975"/>
                    <a:pt x="5003" y="6176"/>
                    <a:pt x="3830" y="7476"/>
                  </a:cubicBezTo>
                  <a:cubicBezTo>
                    <a:pt x="2812" y="8593"/>
                    <a:pt x="1696" y="9610"/>
                    <a:pt x="565" y="10613"/>
                  </a:cubicBezTo>
                  <a:cubicBezTo>
                    <a:pt x="382" y="10797"/>
                    <a:pt x="184" y="10967"/>
                    <a:pt x="0" y="11165"/>
                  </a:cubicBezTo>
                  <a:cubicBezTo>
                    <a:pt x="71" y="11122"/>
                    <a:pt x="142" y="11080"/>
                    <a:pt x="198" y="11037"/>
                  </a:cubicBezTo>
                  <a:cubicBezTo>
                    <a:pt x="693" y="10613"/>
                    <a:pt x="1187" y="10189"/>
                    <a:pt x="1668" y="9766"/>
                  </a:cubicBezTo>
                  <a:cubicBezTo>
                    <a:pt x="2685" y="8889"/>
                    <a:pt x="3590" y="7900"/>
                    <a:pt x="4494" y="6925"/>
                  </a:cubicBezTo>
                  <a:cubicBezTo>
                    <a:pt x="5964" y="5370"/>
                    <a:pt x="7476" y="3887"/>
                    <a:pt x="9115" y="2516"/>
                  </a:cubicBezTo>
                  <a:cubicBezTo>
                    <a:pt x="10076" y="1710"/>
                    <a:pt x="11122" y="1004"/>
                    <a:pt x="12224" y="382"/>
                  </a:cubicBezTo>
                  <a:cubicBezTo>
                    <a:pt x="12366" y="311"/>
                    <a:pt x="12521" y="241"/>
                    <a:pt x="12663" y="170"/>
                  </a:cubicBezTo>
                  <a:cubicBezTo>
                    <a:pt x="12733" y="128"/>
                    <a:pt x="12804" y="85"/>
                    <a:pt x="12875" y="43"/>
                  </a:cubicBezTo>
                  <a:cubicBezTo>
                    <a:pt x="12875" y="29"/>
                    <a:pt x="12860" y="14"/>
                    <a:pt x="128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9"/>
            <p:cNvSpPr/>
            <p:nvPr/>
          </p:nvSpPr>
          <p:spPr>
            <a:xfrm rot="10800000">
              <a:off x="8785566" y="241340"/>
              <a:ext cx="64072" cy="752430"/>
            </a:xfrm>
            <a:custGeom>
              <a:avLst/>
              <a:gdLst/>
              <a:ahLst/>
              <a:cxnLst/>
              <a:rect l="l" t="t" r="r" b="b"/>
              <a:pathLst>
                <a:path w="1372" h="16112" extrusionOk="0">
                  <a:moveTo>
                    <a:pt x="424" y="1"/>
                  </a:moveTo>
                  <a:cubicBezTo>
                    <a:pt x="410" y="156"/>
                    <a:pt x="396" y="297"/>
                    <a:pt x="382" y="439"/>
                  </a:cubicBezTo>
                  <a:cubicBezTo>
                    <a:pt x="354" y="1357"/>
                    <a:pt x="368" y="2290"/>
                    <a:pt x="438" y="3209"/>
                  </a:cubicBezTo>
                  <a:cubicBezTo>
                    <a:pt x="481" y="3901"/>
                    <a:pt x="537" y="4608"/>
                    <a:pt x="608" y="5300"/>
                  </a:cubicBezTo>
                  <a:cubicBezTo>
                    <a:pt x="679" y="5922"/>
                    <a:pt x="778" y="6558"/>
                    <a:pt x="862" y="7180"/>
                  </a:cubicBezTo>
                  <a:cubicBezTo>
                    <a:pt x="933" y="7703"/>
                    <a:pt x="990" y="8211"/>
                    <a:pt x="1060" y="8720"/>
                  </a:cubicBezTo>
                  <a:cubicBezTo>
                    <a:pt x="1173" y="9554"/>
                    <a:pt x="1202" y="10388"/>
                    <a:pt x="1244" y="11222"/>
                  </a:cubicBezTo>
                  <a:cubicBezTo>
                    <a:pt x="1300" y="12437"/>
                    <a:pt x="1074" y="13610"/>
                    <a:pt x="608" y="14726"/>
                  </a:cubicBezTo>
                  <a:cubicBezTo>
                    <a:pt x="453" y="15108"/>
                    <a:pt x="269" y="15475"/>
                    <a:pt x="99" y="15843"/>
                  </a:cubicBezTo>
                  <a:cubicBezTo>
                    <a:pt x="57" y="15927"/>
                    <a:pt x="14" y="16012"/>
                    <a:pt x="0" y="16111"/>
                  </a:cubicBezTo>
                  <a:cubicBezTo>
                    <a:pt x="14" y="16083"/>
                    <a:pt x="43" y="16055"/>
                    <a:pt x="71" y="16012"/>
                  </a:cubicBezTo>
                  <a:cubicBezTo>
                    <a:pt x="707" y="15009"/>
                    <a:pt x="1117" y="13935"/>
                    <a:pt x="1286" y="12748"/>
                  </a:cubicBezTo>
                  <a:cubicBezTo>
                    <a:pt x="1343" y="12380"/>
                    <a:pt x="1357" y="11999"/>
                    <a:pt x="1371" y="11617"/>
                  </a:cubicBezTo>
                  <a:cubicBezTo>
                    <a:pt x="1371" y="11207"/>
                    <a:pt x="1371" y="10812"/>
                    <a:pt x="1343" y="10402"/>
                  </a:cubicBezTo>
                  <a:cubicBezTo>
                    <a:pt x="1286" y="9766"/>
                    <a:pt x="1230" y="9116"/>
                    <a:pt x="1159" y="8480"/>
                  </a:cubicBezTo>
                  <a:cubicBezTo>
                    <a:pt x="1103" y="7985"/>
                    <a:pt x="1032" y="7491"/>
                    <a:pt x="961" y="6996"/>
                  </a:cubicBezTo>
                  <a:cubicBezTo>
                    <a:pt x="905" y="6530"/>
                    <a:pt x="820" y="6049"/>
                    <a:pt x="763" y="5569"/>
                  </a:cubicBezTo>
                  <a:cubicBezTo>
                    <a:pt x="707" y="5116"/>
                    <a:pt x="650" y="4650"/>
                    <a:pt x="622" y="4184"/>
                  </a:cubicBezTo>
                  <a:cubicBezTo>
                    <a:pt x="566" y="3364"/>
                    <a:pt x="509" y="2544"/>
                    <a:pt x="481" y="1739"/>
                  </a:cubicBezTo>
                  <a:cubicBezTo>
                    <a:pt x="453" y="1315"/>
                    <a:pt x="481" y="891"/>
                    <a:pt x="481" y="467"/>
                  </a:cubicBezTo>
                  <a:cubicBezTo>
                    <a:pt x="481" y="312"/>
                    <a:pt x="467" y="156"/>
                    <a:pt x="4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9"/>
            <p:cNvSpPr/>
            <p:nvPr/>
          </p:nvSpPr>
          <p:spPr>
            <a:xfrm rot="10800000">
              <a:off x="7854368" y="472365"/>
              <a:ext cx="689712" cy="217809"/>
            </a:xfrm>
            <a:custGeom>
              <a:avLst/>
              <a:gdLst/>
              <a:ahLst/>
              <a:cxnLst/>
              <a:rect l="l" t="t" r="r" b="b"/>
              <a:pathLst>
                <a:path w="14769" h="4664" extrusionOk="0">
                  <a:moveTo>
                    <a:pt x="14754" y="0"/>
                  </a:moveTo>
                  <a:cubicBezTo>
                    <a:pt x="14147" y="85"/>
                    <a:pt x="13539" y="156"/>
                    <a:pt x="12917" y="227"/>
                  </a:cubicBezTo>
                  <a:cubicBezTo>
                    <a:pt x="9780" y="608"/>
                    <a:pt x="6756" y="1442"/>
                    <a:pt x="3858" y="2700"/>
                  </a:cubicBezTo>
                  <a:cubicBezTo>
                    <a:pt x="3392" y="2912"/>
                    <a:pt x="2940" y="3194"/>
                    <a:pt x="2488" y="3420"/>
                  </a:cubicBezTo>
                  <a:cubicBezTo>
                    <a:pt x="1922" y="3689"/>
                    <a:pt x="1343" y="3929"/>
                    <a:pt x="778" y="4198"/>
                  </a:cubicBezTo>
                  <a:cubicBezTo>
                    <a:pt x="523" y="4311"/>
                    <a:pt x="283" y="4452"/>
                    <a:pt x="43" y="4593"/>
                  </a:cubicBezTo>
                  <a:cubicBezTo>
                    <a:pt x="29" y="4607"/>
                    <a:pt x="0" y="4622"/>
                    <a:pt x="0" y="4664"/>
                  </a:cubicBezTo>
                  <a:cubicBezTo>
                    <a:pt x="71" y="4636"/>
                    <a:pt x="142" y="4607"/>
                    <a:pt x="212" y="4579"/>
                  </a:cubicBezTo>
                  <a:cubicBezTo>
                    <a:pt x="679" y="4381"/>
                    <a:pt x="1145" y="4183"/>
                    <a:pt x="1611" y="3972"/>
                  </a:cubicBezTo>
                  <a:cubicBezTo>
                    <a:pt x="1979" y="3802"/>
                    <a:pt x="2360" y="3632"/>
                    <a:pt x="2714" y="3434"/>
                  </a:cubicBezTo>
                  <a:cubicBezTo>
                    <a:pt x="3576" y="2940"/>
                    <a:pt x="4494" y="2558"/>
                    <a:pt x="5413" y="2205"/>
                  </a:cubicBezTo>
                  <a:cubicBezTo>
                    <a:pt x="6586" y="1767"/>
                    <a:pt x="7773" y="1371"/>
                    <a:pt x="9003" y="1089"/>
                  </a:cubicBezTo>
                  <a:cubicBezTo>
                    <a:pt x="9681" y="919"/>
                    <a:pt x="10387" y="764"/>
                    <a:pt x="11080" y="636"/>
                  </a:cubicBezTo>
                  <a:cubicBezTo>
                    <a:pt x="11645" y="523"/>
                    <a:pt x="12225" y="453"/>
                    <a:pt x="12790" y="368"/>
                  </a:cubicBezTo>
                  <a:cubicBezTo>
                    <a:pt x="13398" y="269"/>
                    <a:pt x="13991" y="184"/>
                    <a:pt x="14599" y="99"/>
                  </a:cubicBezTo>
                  <a:cubicBezTo>
                    <a:pt x="14655" y="85"/>
                    <a:pt x="14712" y="57"/>
                    <a:pt x="14768" y="43"/>
                  </a:cubicBezTo>
                  <a:cubicBezTo>
                    <a:pt x="14768" y="29"/>
                    <a:pt x="14754" y="15"/>
                    <a:pt x="147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9"/>
            <p:cNvSpPr/>
            <p:nvPr/>
          </p:nvSpPr>
          <p:spPr>
            <a:xfrm rot="10800000">
              <a:off x="9033730" y="113336"/>
              <a:ext cx="44925" cy="759015"/>
            </a:xfrm>
            <a:custGeom>
              <a:avLst/>
              <a:gdLst/>
              <a:ahLst/>
              <a:cxnLst/>
              <a:rect l="l" t="t" r="r" b="b"/>
              <a:pathLst>
                <a:path w="962" h="16253" extrusionOk="0">
                  <a:moveTo>
                    <a:pt x="142" y="1"/>
                  </a:moveTo>
                  <a:cubicBezTo>
                    <a:pt x="29" y="100"/>
                    <a:pt x="43" y="227"/>
                    <a:pt x="43" y="340"/>
                  </a:cubicBezTo>
                  <a:cubicBezTo>
                    <a:pt x="29" y="736"/>
                    <a:pt x="15" y="1117"/>
                    <a:pt x="15" y="1513"/>
                  </a:cubicBezTo>
                  <a:cubicBezTo>
                    <a:pt x="15" y="1739"/>
                    <a:pt x="0" y="1965"/>
                    <a:pt x="15" y="2191"/>
                  </a:cubicBezTo>
                  <a:cubicBezTo>
                    <a:pt x="43" y="2997"/>
                    <a:pt x="114" y="3788"/>
                    <a:pt x="255" y="4580"/>
                  </a:cubicBezTo>
                  <a:cubicBezTo>
                    <a:pt x="354" y="5074"/>
                    <a:pt x="439" y="5569"/>
                    <a:pt x="509" y="6078"/>
                  </a:cubicBezTo>
                  <a:cubicBezTo>
                    <a:pt x="580" y="6502"/>
                    <a:pt x="608" y="6940"/>
                    <a:pt x="651" y="7378"/>
                  </a:cubicBezTo>
                  <a:cubicBezTo>
                    <a:pt x="693" y="7802"/>
                    <a:pt x="749" y="8240"/>
                    <a:pt x="764" y="8678"/>
                  </a:cubicBezTo>
                  <a:cubicBezTo>
                    <a:pt x="792" y="9144"/>
                    <a:pt x="792" y="9597"/>
                    <a:pt x="778" y="10063"/>
                  </a:cubicBezTo>
                  <a:cubicBezTo>
                    <a:pt x="764" y="10543"/>
                    <a:pt x="735" y="11024"/>
                    <a:pt x="693" y="11490"/>
                  </a:cubicBezTo>
                  <a:cubicBezTo>
                    <a:pt x="636" y="11985"/>
                    <a:pt x="580" y="12465"/>
                    <a:pt x="509" y="12946"/>
                  </a:cubicBezTo>
                  <a:cubicBezTo>
                    <a:pt x="410" y="13723"/>
                    <a:pt x="297" y="14515"/>
                    <a:pt x="184" y="15306"/>
                  </a:cubicBezTo>
                  <a:cubicBezTo>
                    <a:pt x="156" y="15560"/>
                    <a:pt x="99" y="15815"/>
                    <a:pt x="57" y="16083"/>
                  </a:cubicBezTo>
                  <a:cubicBezTo>
                    <a:pt x="43" y="16140"/>
                    <a:pt x="43" y="16196"/>
                    <a:pt x="43" y="16253"/>
                  </a:cubicBezTo>
                  <a:cubicBezTo>
                    <a:pt x="184" y="15956"/>
                    <a:pt x="241" y="15645"/>
                    <a:pt x="297" y="15334"/>
                  </a:cubicBezTo>
                  <a:cubicBezTo>
                    <a:pt x="396" y="14684"/>
                    <a:pt x="481" y="14034"/>
                    <a:pt x="566" y="13384"/>
                  </a:cubicBezTo>
                  <a:cubicBezTo>
                    <a:pt x="665" y="12635"/>
                    <a:pt x="735" y="11900"/>
                    <a:pt x="820" y="11151"/>
                  </a:cubicBezTo>
                  <a:cubicBezTo>
                    <a:pt x="919" y="10346"/>
                    <a:pt x="961" y="9540"/>
                    <a:pt x="891" y="8735"/>
                  </a:cubicBezTo>
                  <a:cubicBezTo>
                    <a:pt x="848" y="8169"/>
                    <a:pt x="778" y="7618"/>
                    <a:pt x="707" y="7053"/>
                  </a:cubicBezTo>
                  <a:cubicBezTo>
                    <a:pt x="693" y="6855"/>
                    <a:pt x="679" y="6643"/>
                    <a:pt x="636" y="6431"/>
                  </a:cubicBezTo>
                  <a:cubicBezTo>
                    <a:pt x="566" y="5852"/>
                    <a:pt x="467" y="5286"/>
                    <a:pt x="382" y="4707"/>
                  </a:cubicBezTo>
                  <a:cubicBezTo>
                    <a:pt x="311" y="4212"/>
                    <a:pt x="255" y="3704"/>
                    <a:pt x="184" y="3195"/>
                  </a:cubicBezTo>
                  <a:cubicBezTo>
                    <a:pt x="99" y="2502"/>
                    <a:pt x="128" y="1810"/>
                    <a:pt x="114" y="1117"/>
                  </a:cubicBezTo>
                  <a:cubicBezTo>
                    <a:pt x="99" y="792"/>
                    <a:pt x="142" y="467"/>
                    <a:pt x="156" y="156"/>
                  </a:cubicBezTo>
                  <a:cubicBezTo>
                    <a:pt x="156" y="114"/>
                    <a:pt x="156" y="72"/>
                    <a:pt x="1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9"/>
            <p:cNvSpPr/>
            <p:nvPr/>
          </p:nvSpPr>
          <p:spPr>
            <a:xfrm rot="10800000">
              <a:off x="8493878" y="675604"/>
              <a:ext cx="104982" cy="689059"/>
            </a:xfrm>
            <a:custGeom>
              <a:avLst/>
              <a:gdLst/>
              <a:ahLst/>
              <a:cxnLst/>
              <a:rect l="l" t="t" r="r" b="b"/>
              <a:pathLst>
                <a:path w="2248" h="14755" extrusionOk="0">
                  <a:moveTo>
                    <a:pt x="15" y="1"/>
                  </a:moveTo>
                  <a:cubicBezTo>
                    <a:pt x="15" y="43"/>
                    <a:pt x="0" y="71"/>
                    <a:pt x="15" y="114"/>
                  </a:cubicBezTo>
                  <a:cubicBezTo>
                    <a:pt x="170" y="1400"/>
                    <a:pt x="495" y="2643"/>
                    <a:pt x="820" y="3887"/>
                  </a:cubicBezTo>
                  <a:cubicBezTo>
                    <a:pt x="1089" y="4933"/>
                    <a:pt x="1371" y="5964"/>
                    <a:pt x="1612" y="6996"/>
                  </a:cubicBezTo>
                  <a:cubicBezTo>
                    <a:pt x="1739" y="7547"/>
                    <a:pt x="1809" y="8112"/>
                    <a:pt x="1894" y="8678"/>
                  </a:cubicBezTo>
                  <a:cubicBezTo>
                    <a:pt x="1993" y="9469"/>
                    <a:pt x="2050" y="10260"/>
                    <a:pt x="2064" y="11066"/>
                  </a:cubicBezTo>
                  <a:cubicBezTo>
                    <a:pt x="2078" y="11900"/>
                    <a:pt x="2050" y="12719"/>
                    <a:pt x="1838" y="13539"/>
                  </a:cubicBezTo>
                  <a:cubicBezTo>
                    <a:pt x="1739" y="13921"/>
                    <a:pt x="1612" y="14302"/>
                    <a:pt x="1498" y="14684"/>
                  </a:cubicBezTo>
                  <a:cubicBezTo>
                    <a:pt x="1498" y="14698"/>
                    <a:pt x="1498" y="14712"/>
                    <a:pt x="1498" y="14726"/>
                  </a:cubicBezTo>
                  <a:cubicBezTo>
                    <a:pt x="1498" y="14740"/>
                    <a:pt x="1513" y="14740"/>
                    <a:pt x="1527" y="14754"/>
                  </a:cubicBezTo>
                  <a:cubicBezTo>
                    <a:pt x="1555" y="14670"/>
                    <a:pt x="1612" y="14599"/>
                    <a:pt x="1640" y="14514"/>
                  </a:cubicBezTo>
                  <a:cubicBezTo>
                    <a:pt x="1880" y="13949"/>
                    <a:pt x="2035" y="13355"/>
                    <a:pt x="2106" y="12733"/>
                  </a:cubicBezTo>
                  <a:cubicBezTo>
                    <a:pt x="2247" y="11603"/>
                    <a:pt x="2163" y="10458"/>
                    <a:pt x="2078" y="9328"/>
                  </a:cubicBezTo>
                  <a:cubicBezTo>
                    <a:pt x="1993" y="7999"/>
                    <a:pt x="1696" y="6699"/>
                    <a:pt x="1371" y="5413"/>
                  </a:cubicBezTo>
                  <a:cubicBezTo>
                    <a:pt x="1089" y="4353"/>
                    <a:pt x="792" y="3293"/>
                    <a:pt x="523" y="2233"/>
                  </a:cubicBezTo>
                  <a:cubicBezTo>
                    <a:pt x="382" y="1654"/>
                    <a:pt x="283" y="1075"/>
                    <a:pt x="156" y="495"/>
                  </a:cubicBezTo>
                  <a:cubicBezTo>
                    <a:pt x="114" y="326"/>
                    <a:pt x="85" y="156"/>
                    <a:pt x="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9"/>
            <p:cNvSpPr/>
            <p:nvPr/>
          </p:nvSpPr>
          <p:spPr>
            <a:xfrm rot="10800000">
              <a:off x="7852407" y="446587"/>
              <a:ext cx="664634" cy="209263"/>
            </a:xfrm>
            <a:custGeom>
              <a:avLst/>
              <a:gdLst/>
              <a:ahLst/>
              <a:cxnLst/>
              <a:rect l="l" t="t" r="r" b="b"/>
              <a:pathLst>
                <a:path w="14232" h="4481" extrusionOk="0">
                  <a:moveTo>
                    <a:pt x="14218" y="0"/>
                  </a:moveTo>
                  <a:cubicBezTo>
                    <a:pt x="14189" y="14"/>
                    <a:pt x="14147" y="29"/>
                    <a:pt x="14119" y="43"/>
                  </a:cubicBezTo>
                  <a:cubicBezTo>
                    <a:pt x="13356" y="467"/>
                    <a:pt x="12522" y="735"/>
                    <a:pt x="11688" y="975"/>
                  </a:cubicBezTo>
                  <a:cubicBezTo>
                    <a:pt x="10868" y="1216"/>
                    <a:pt x="10035" y="1399"/>
                    <a:pt x="9229" y="1682"/>
                  </a:cubicBezTo>
                  <a:cubicBezTo>
                    <a:pt x="8070" y="2078"/>
                    <a:pt x="6926" y="2530"/>
                    <a:pt x="5781" y="2954"/>
                  </a:cubicBezTo>
                  <a:cubicBezTo>
                    <a:pt x="4919" y="3265"/>
                    <a:pt x="4071" y="3604"/>
                    <a:pt x="3209" y="3887"/>
                  </a:cubicBezTo>
                  <a:cubicBezTo>
                    <a:pt x="2785" y="4014"/>
                    <a:pt x="2318" y="4084"/>
                    <a:pt x="1880" y="4155"/>
                  </a:cubicBezTo>
                  <a:cubicBezTo>
                    <a:pt x="1471" y="4240"/>
                    <a:pt x="1075" y="4296"/>
                    <a:pt x="665" y="4353"/>
                  </a:cubicBezTo>
                  <a:cubicBezTo>
                    <a:pt x="439" y="4395"/>
                    <a:pt x="227" y="4424"/>
                    <a:pt x="1" y="4480"/>
                  </a:cubicBezTo>
                  <a:cubicBezTo>
                    <a:pt x="439" y="4438"/>
                    <a:pt x="863" y="4381"/>
                    <a:pt x="1287" y="4339"/>
                  </a:cubicBezTo>
                  <a:cubicBezTo>
                    <a:pt x="1485" y="4311"/>
                    <a:pt x="1683" y="4282"/>
                    <a:pt x="1880" y="4268"/>
                  </a:cubicBezTo>
                  <a:cubicBezTo>
                    <a:pt x="2686" y="4197"/>
                    <a:pt x="3449" y="3971"/>
                    <a:pt x="4198" y="3689"/>
                  </a:cubicBezTo>
                  <a:cubicBezTo>
                    <a:pt x="5597" y="3152"/>
                    <a:pt x="7010" y="2615"/>
                    <a:pt x="8409" y="2078"/>
                  </a:cubicBezTo>
                  <a:cubicBezTo>
                    <a:pt x="9257" y="1767"/>
                    <a:pt x="10119" y="1541"/>
                    <a:pt x="10981" y="1300"/>
                  </a:cubicBezTo>
                  <a:cubicBezTo>
                    <a:pt x="11829" y="1074"/>
                    <a:pt x="12663" y="834"/>
                    <a:pt x="13469" y="481"/>
                  </a:cubicBezTo>
                  <a:cubicBezTo>
                    <a:pt x="13709" y="368"/>
                    <a:pt x="13949" y="212"/>
                    <a:pt x="14175" y="71"/>
                  </a:cubicBezTo>
                  <a:cubicBezTo>
                    <a:pt x="14204" y="71"/>
                    <a:pt x="14218" y="43"/>
                    <a:pt x="14232" y="29"/>
                  </a:cubicBezTo>
                  <a:cubicBezTo>
                    <a:pt x="14232" y="14"/>
                    <a:pt x="14218" y="14"/>
                    <a:pt x="142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9"/>
            <p:cNvSpPr/>
            <p:nvPr/>
          </p:nvSpPr>
          <p:spPr>
            <a:xfrm rot="10800000">
              <a:off x="7862961" y="537698"/>
              <a:ext cx="599955" cy="168307"/>
            </a:xfrm>
            <a:custGeom>
              <a:avLst/>
              <a:gdLst/>
              <a:ahLst/>
              <a:cxnLst/>
              <a:rect l="l" t="t" r="r" b="b"/>
              <a:pathLst>
                <a:path w="12847" h="3604" extrusionOk="0">
                  <a:moveTo>
                    <a:pt x="11692" y="1"/>
                  </a:moveTo>
                  <a:cubicBezTo>
                    <a:pt x="11109" y="1"/>
                    <a:pt x="10529" y="23"/>
                    <a:pt x="9950" y="71"/>
                  </a:cubicBezTo>
                  <a:cubicBezTo>
                    <a:pt x="9709" y="99"/>
                    <a:pt x="9483" y="113"/>
                    <a:pt x="9257" y="113"/>
                  </a:cubicBezTo>
                  <a:cubicBezTo>
                    <a:pt x="7999" y="170"/>
                    <a:pt x="6784" y="410"/>
                    <a:pt x="5583" y="749"/>
                  </a:cubicBezTo>
                  <a:cubicBezTo>
                    <a:pt x="4000" y="1201"/>
                    <a:pt x="2516" y="1852"/>
                    <a:pt x="1131" y="2714"/>
                  </a:cubicBezTo>
                  <a:cubicBezTo>
                    <a:pt x="792" y="2926"/>
                    <a:pt x="467" y="3194"/>
                    <a:pt x="142" y="3434"/>
                  </a:cubicBezTo>
                  <a:cubicBezTo>
                    <a:pt x="85" y="3463"/>
                    <a:pt x="43" y="3519"/>
                    <a:pt x="1" y="3576"/>
                  </a:cubicBezTo>
                  <a:cubicBezTo>
                    <a:pt x="1" y="3576"/>
                    <a:pt x="15" y="3590"/>
                    <a:pt x="29" y="3604"/>
                  </a:cubicBezTo>
                  <a:cubicBezTo>
                    <a:pt x="241" y="3463"/>
                    <a:pt x="453" y="3321"/>
                    <a:pt x="665" y="3166"/>
                  </a:cubicBezTo>
                  <a:cubicBezTo>
                    <a:pt x="2050" y="2233"/>
                    <a:pt x="3534" y="1512"/>
                    <a:pt x="5116" y="1018"/>
                  </a:cubicBezTo>
                  <a:cubicBezTo>
                    <a:pt x="5865" y="778"/>
                    <a:pt x="6629" y="580"/>
                    <a:pt x="7406" y="438"/>
                  </a:cubicBezTo>
                  <a:cubicBezTo>
                    <a:pt x="7745" y="368"/>
                    <a:pt x="8070" y="339"/>
                    <a:pt x="8409" y="311"/>
                  </a:cubicBezTo>
                  <a:cubicBezTo>
                    <a:pt x="9215" y="240"/>
                    <a:pt x="10006" y="198"/>
                    <a:pt x="10798" y="156"/>
                  </a:cubicBezTo>
                  <a:cubicBezTo>
                    <a:pt x="11222" y="127"/>
                    <a:pt x="11631" y="113"/>
                    <a:pt x="12055" y="99"/>
                  </a:cubicBezTo>
                  <a:cubicBezTo>
                    <a:pt x="12281" y="99"/>
                    <a:pt x="12508" y="113"/>
                    <a:pt x="12734" y="113"/>
                  </a:cubicBezTo>
                  <a:cubicBezTo>
                    <a:pt x="12762" y="113"/>
                    <a:pt x="12804" y="99"/>
                    <a:pt x="12847" y="57"/>
                  </a:cubicBezTo>
                  <a:cubicBezTo>
                    <a:pt x="12734" y="43"/>
                    <a:pt x="12621" y="14"/>
                    <a:pt x="12508" y="14"/>
                  </a:cubicBezTo>
                  <a:cubicBezTo>
                    <a:pt x="12235" y="5"/>
                    <a:pt x="11963" y="1"/>
                    <a:pt x="116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9"/>
            <p:cNvSpPr/>
            <p:nvPr/>
          </p:nvSpPr>
          <p:spPr>
            <a:xfrm rot="10800000">
              <a:off x="9000713" y="224201"/>
              <a:ext cx="64072" cy="640210"/>
            </a:xfrm>
            <a:custGeom>
              <a:avLst/>
              <a:gdLst/>
              <a:ahLst/>
              <a:cxnLst/>
              <a:rect l="l" t="t" r="r" b="b"/>
              <a:pathLst>
                <a:path w="1372" h="13709" extrusionOk="0">
                  <a:moveTo>
                    <a:pt x="57" y="1"/>
                  </a:moveTo>
                  <a:cubicBezTo>
                    <a:pt x="29" y="1"/>
                    <a:pt x="14" y="15"/>
                    <a:pt x="0" y="15"/>
                  </a:cubicBezTo>
                  <a:cubicBezTo>
                    <a:pt x="14" y="128"/>
                    <a:pt x="14" y="241"/>
                    <a:pt x="29" y="354"/>
                  </a:cubicBezTo>
                  <a:cubicBezTo>
                    <a:pt x="71" y="750"/>
                    <a:pt x="113" y="1145"/>
                    <a:pt x="184" y="1541"/>
                  </a:cubicBezTo>
                  <a:cubicBezTo>
                    <a:pt x="240" y="1979"/>
                    <a:pt x="311" y="2417"/>
                    <a:pt x="410" y="2855"/>
                  </a:cubicBezTo>
                  <a:cubicBezTo>
                    <a:pt x="523" y="3435"/>
                    <a:pt x="664" y="4000"/>
                    <a:pt x="792" y="4565"/>
                  </a:cubicBezTo>
                  <a:cubicBezTo>
                    <a:pt x="848" y="4876"/>
                    <a:pt x="891" y="5187"/>
                    <a:pt x="919" y="5498"/>
                  </a:cubicBezTo>
                  <a:cubicBezTo>
                    <a:pt x="961" y="6120"/>
                    <a:pt x="989" y="6742"/>
                    <a:pt x="1046" y="7363"/>
                  </a:cubicBezTo>
                  <a:cubicBezTo>
                    <a:pt x="1074" y="7674"/>
                    <a:pt x="1145" y="7985"/>
                    <a:pt x="1173" y="8310"/>
                  </a:cubicBezTo>
                  <a:cubicBezTo>
                    <a:pt x="1201" y="8861"/>
                    <a:pt x="1230" y="9412"/>
                    <a:pt x="1244" y="9964"/>
                  </a:cubicBezTo>
                  <a:cubicBezTo>
                    <a:pt x="1258" y="10161"/>
                    <a:pt x="1230" y="10373"/>
                    <a:pt x="1230" y="10571"/>
                  </a:cubicBezTo>
                  <a:cubicBezTo>
                    <a:pt x="1216" y="11292"/>
                    <a:pt x="1088" y="11999"/>
                    <a:pt x="891" y="12705"/>
                  </a:cubicBezTo>
                  <a:cubicBezTo>
                    <a:pt x="806" y="13002"/>
                    <a:pt x="721" y="13313"/>
                    <a:pt x="636" y="13624"/>
                  </a:cubicBezTo>
                  <a:cubicBezTo>
                    <a:pt x="622" y="13652"/>
                    <a:pt x="622" y="13680"/>
                    <a:pt x="622" y="13709"/>
                  </a:cubicBezTo>
                  <a:lnTo>
                    <a:pt x="650" y="13709"/>
                  </a:lnTo>
                  <a:cubicBezTo>
                    <a:pt x="693" y="13596"/>
                    <a:pt x="749" y="13482"/>
                    <a:pt x="792" y="13369"/>
                  </a:cubicBezTo>
                  <a:cubicBezTo>
                    <a:pt x="1032" y="12663"/>
                    <a:pt x="1244" y="11956"/>
                    <a:pt x="1315" y="11207"/>
                  </a:cubicBezTo>
                  <a:cubicBezTo>
                    <a:pt x="1343" y="10755"/>
                    <a:pt x="1371" y="10289"/>
                    <a:pt x="1371" y="9822"/>
                  </a:cubicBezTo>
                  <a:cubicBezTo>
                    <a:pt x="1371" y="9398"/>
                    <a:pt x="1343" y="8960"/>
                    <a:pt x="1315" y="8522"/>
                  </a:cubicBezTo>
                  <a:cubicBezTo>
                    <a:pt x="1286" y="8183"/>
                    <a:pt x="1216" y="7844"/>
                    <a:pt x="1173" y="7505"/>
                  </a:cubicBezTo>
                  <a:cubicBezTo>
                    <a:pt x="1159" y="7349"/>
                    <a:pt x="1145" y="7208"/>
                    <a:pt x="1131" y="7052"/>
                  </a:cubicBezTo>
                  <a:cubicBezTo>
                    <a:pt x="1088" y="6501"/>
                    <a:pt x="1060" y="5936"/>
                    <a:pt x="1018" y="5371"/>
                  </a:cubicBezTo>
                  <a:cubicBezTo>
                    <a:pt x="961" y="4876"/>
                    <a:pt x="862" y="4381"/>
                    <a:pt x="749" y="3887"/>
                  </a:cubicBezTo>
                  <a:cubicBezTo>
                    <a:pt x="622" y="3350"/>
                    <a:pt x="523" y="2813"/>
                    <a:pt x="424" y="2276"/>
                  </a:cubicBezTo>
                  <a:cubicBezTo>
                    <a:pt x="339" y="1767"/>
                    <a:pt x="255" y="1258"/>
                    <a:pt x="170" y="750"/>
                  </a:cubicBezTo>
                  <a:cubicBezTo>
                    <a:pt x="156" y="580"/>
                    <a:pt x="127" y="396"/>
                    <a:pt x="113" y="227"/>
                  </a:cubicBezTo>
                  <a:cubicBezTo>
                    <a:pt x="99" y="156"/>
                    <a:pt x="71" y="85"/>
                    <a:pt x="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9"/>
            <p:cNvSpPr/>
            <p:nvPr/>
          </p:nvSpPr>
          <p:spPr>
            <a:xfrm rot="10800000">
              <a:off x="9085194" y="224855"/>
              <a:ext cx="25125" cy="648149"/>
            </a:xfrm>
            <a:custGeom>
              <a:avLst/>
              <a:gdLst/>
              <a:ahLst/>
              <a:cxnLst/>
              <a:rect l="l" t="t" r="r" b="b"/>
              <a:pathLst>
                <a:path w="538" h="13879" extrusionOk="0">
                  <a:moveTo>
                    <a:pt x="452" y="1"/>
                  </a:moveTo>
                  <a:cubicBezTo>
                    <a:pt x="424" y="57"/>
                    <a:pt x="382" y="114"/>
                    <a:pt x="368" y="185"/>
                  </a:cubicBezTo>
                  <a:cubicBezTo>
                    <a:pt x="297" y="510"/>
                    <a:pt x="212" y="835"/>
                    <a:pt x="156" y="1174"/>
                  </a:cubicBezTo>
                  <a:cubicBezTo>
                    <a:pt x="43" y="2022"/>
                    <a:pt x="0" y="2884"/>
                    <a:pt x="43" y="3746"/>
                  </a:cubicBezTo>
                  <a:cubicBezTo>
                    <a:pt x="85" y="4226"/>
                    <a:pt x="156" y="4721"/>
                    <a:pt x="212" y="5216"/>
                  </a:cubicBezTo>
                  <a:cubicBezTo>
                    <a:pt x="240" y="5371"/>
                    <a:pt x="269" y="5541"/>
                    <a:pt x="269" y="5710"/>
                  </a:cubicBezTo>
                  <a:cubicBezTo>
                    <a:pt x="325" y="6417"/>
                    <a:pt x="396" y="7109"/>
                    <a:pt x="396" y="7816"/>
                  </a:cubicBezTo>
                  <a:cubicBezTo>
                    <a:pt x="410" y="8310"/>
                    <a:pt x="339" y="8819"/>
                    <a:pt x="311" y="9314"/>
                  </a:cubicBezTo>
                  <a:cubicBezTo>
                    <a:pt x="283" y="9780"/>
                    <a:pt x="240" y="10261"/>
                    <a:pt x="255" y="10727"/>
                  </a:cubicBezTo>
                  <a:cubicBezTo>
                    <a:pt x="255" y="11349"/>
                    <a:pt x="297" y="11971"/>
                    <a:pt x="339" y="12592"/>
                  </a:cubicBezTo>
                  <a:cubicBezTo>
                    <a:pt x="368" y="13031"/>
                    <a:pt x="424" y="13455"/>
                    <a:pt x="481" y="13878"/>
                  </a:cubicBezTo>
                  <a:lnTo>
                    <a:pt x="509" y="13878"/>
                  </a:lnTo>
                  <a:cubicBezTo>
                    <a:pt x="509" y="13765"/>
                    <a:pt x="509" y="13652"/>
                    <a:pt x="509" y="13553"/>
                  </a:cubicBezTo>
                  <a:cubicBezTo>
                    <a:pt x="481" y="13200"/>
                    <a:pt x="452" y="12847"/>
                    <a:pt x="424" y="12508"/>
                  </a:cubicBezTo>
                  <a:cubicBezTo>
                    <a:pt x="410" y="11999"/>
                    <a:pt x="382" y="11490"/>
                    <a:pt x="368" y="10981"/>
                  </a:cubicBezTo>
                  <a:cubicBezTo>
                    <a:pt x="368" y="10529"/>
                    <a:pt x="382" y="10077"/>
                    <a:pt x="410" y="9625"/>
                  </a:cubicBezTo>
                  <a:cubicBezTo>
                    <a:pt x="424" y="9215"/>
                    <a:pt x="438" y="8819"/>
                    <a:pt x="481" y="8409"/>
                  </a:cubicBezTo>
                  <a:cubicBezTo>
                    <a:pt x="537" y="7717"/>
                    <a:pt x="495" y="7024"/>
                    <a:pt x="452" y="6332"/>
                  </a:cubicBezTo>
                  <a:cubicBezTo>
                    <a:pt x="410" y="5866"/>
                    <a:pt x="339" y="5413"/>
                    <a:pt x="283" y="4947"/>
                  </a:cubicBezTo>
                  <a:cubicBezTo>
                    <a:pt x="240" y="4481"/>
                    <a:pt x="184" y="4028"/>
                    <a:pt x="170" y="3562"/>
                  </a:cubicBezTo>
                  <a:cubicBezTo>
                    <a:pt x="127" y="2658"/>
                    <a:pt x="184" y="1767"/>
                    <a:pt x="325" y="863"/>
                  </a:cubicBezTo>
                  <a:cubicBezTo>
                    <a:pt x="353" y="623"/>
                    <a:pt x="424" y="382"/>
                    <a:pt x="466" y="142"/>
                  </a:cubicBezTo>
                  <a:cubicBezTo>
                    <a:pt x="481" y="100"/>
                    <a:pt x="481" y="57"/>
                    <a:pt x="495" y="15"/>
                  </a:cubicBezTo>
                  <a:cubicBezTo>
                    <a:pt x="481" y="15"/>
                    <a:pt x="466" y="1"/>
                    <a:pt x="4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9"/>
            <p:cNvSpPr/>
            <p:nvPr/>
          </p:nvSpPr>
          <p:spPr>
            <a:xfrm rot="10800000">
              <a:off x="8148065" y="20683"/>
              <a:ext cx="586085" cy="145471"/>
            </a:xfrm>
            <a:custGeom>
              <a:avLst/>
              <a:gdLst/>
              <a:ahLst/>
              <a:cxnLst/>
              <a:rect l="l" t="t" r="r" b="b"/>
              <a:pathLst>
                <a:path w="12550" h="3115" extrusionOk="0">
                  <a:moveTo>
                    <a:pt x="0" y="0"/>
                  </a:moveTo>
                  <a:lnTo>
                    <a:pt x="0" y="0"/>
                  </a:lnTo>
                  <a:cubicBezTo>
                    <a:pt x="29" y="28"/>
                    <a:pt x="57" y="57"/>
                    <a:pt x="99" y="85"/>
                  </a:cubicBezTo>
                  <a:cubicBezTo>
                    <a:pt x="820" y="537"/>
                    <a:pt x="1527" y="1004"/>
                    <a:pt x="2247" y="1456"/>
                  </a:cubicBezTo>
                  <a:cubicBezTo>
                    <a:pt x="3321" y="2134"/>
                    <a:pt x="4509" y="2544"/>
                    <a:pt x="5752" y="2770"/>
                  </a:cubicBezTo>
                  <a:cubicBezTo>
                    <a:pt x="6529" y="2926"/>
                    <a:pt x="7321" y="3024"/>
                    <a:pt x="8112" y="3081"/>
                  </a:cubicBezTo>
                  <a:cubicBezTo>
                    <a:pt x="8485" y="3102"/>
                    <a:pt x="8857" y="3115"/>
                    <a:pt x="9229" y="3115"/>
                  </a:cubicBezTo>
                  <a:cubicBezTo>
                    <a:pt x="9366" y="3115"/>
                    <a:pt x="9502" y="3113"/>
                    <a:pt x="9638" y="3109"/>
                  </a:cubicBezTo>
                  <a:cubicBezTo>
                    <a:pt x="10077" y="3095"/>
                    <a:pt x="10515" y="3053"/>
                    <a:pt x="10939" y="2996"/>
                  </a:cubicBezTo>
                  <a:cubicBezTo>
                    <a:pt x="11348" y="2940"/>
                    <a:pt x="11758" y="2855"/>
                    <a:pt x="12154" y="2784"/>
                  </a:cubicBezTo>
                  <a:cubicBezTo>
                    <a:pt x="12295" y="2756"/>
                    <a:pt x="12422" y="2699"/>
                    <a:pt x="12550" y="2657"/>
                  </a:cubicBezTo>
                  <a:cubicBezTo>
                    <a:pt x="12550" y="2629"/>
                    <a:pt x="12550" y="2615"/>
                    <a:pt x="12536" y="2600"/>
                  </a:cubicBezTo>
                  <a:cubicBezTo>
                    <a:pt x="12408" y="2629"/>
                    <a:pt x="12267" y="2671"/>
                    <a:pt x="12126" y="2685"/>
                  </a:cubicBezTo>
                  <a:cubicBezTo>
                    <a:pt x="11702" y="2756"/>
                    <a:pt x="11264" y="2841"/>
                    <a:pt x="10840" y="2883"/>
                  </a:cubicBezTo>
                  <a:cubicBezTo>
                    <a:pt x="10444" y="2940"/>
                    <a:pt x="10034" y="2968"/>
                    <a:pt x="9638" y="2982"/>
                  </a:cubicBezTo>
                  <a:cubicBezTo>
                    <a:pt x="9144" y="2982"/>
                    <a:pt x="8649" y="2968"/>
                    <a:pt x="8155" y="2940"/>
                  </a:cubicBezTo>
                  <a:cubicBezTo>
                    <a:pt x="7490" y="2926"/>
                    <a:pt x="6840" y="2827"/>
                    <a:pt x="6176" y="2728"/>
                  </a:cubicBezTo>
                  <a:cubicBezTo>
                    <a:pt x="4805" y="2516"/>
                    <a:pt x="3519" y="2106"/>
                    <a:pt x="2332" y="1371"/>
                  </a:cubicBezTo>
                  <a:cubicBezTo>
                    <a:pt x="1866" y="1088"/>
                    <a:pt x="1414" y="792"/>
                    <a:pt x="947" y="509"/>
                  </a:cubicBezTo>
                  <a:cubicBezTo>
                    <a:pt x="764" y="396"/>
                    <a:pt x="566" y="283"/>
                    <a:pt x="368" y="170"/>
                  </a:cubicBezTo>
                  <a:cubicBezTo>
                    <a:pt x="311" y="142"/>
                    <a:pt x="269" y="85"/>
                    <a:pt x="212" y="43"/>
                  </a:cubicBezTo>
                  <a:lnTo>
                    <a:pt x="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9"/>
            <p:cNvSpPr/>
            <p:nvPr/>
          </p:nvSpPr>
          <p:spPr>
            <a:xfrm rot="10800000">
              <a:off x="9105648" y="377331"/>
              <a:ext cx="54172" cy="486427"/>
            </a:xfrm>
            <a:custGeom>
              <a:avLst/>
              <a:gdLst/>
              <a:ahLst/>
              <a:cxnLst/>
              <a:rect l="l" t="t" r="r" b="b"/>
              <a:pathLst>
                <a:path w="1160" h="10416" extrusionOk="0">
                  <a:moveTo>
                    <a:pt x="1117" y="1"/>
                  </a:moveTo>
                  <a:cubicBezTo>
                    <a:pt x="975" y="297"/>
                    <a:pt x="862" y="623"/>
                    <a:pt x="763" y="933"/>
                  </a:cubicBezTo>
                  <a:cubicBezTo>
                    <a:pt x="523" y="1711"/>
                    <a:pt x="368" y="2502"/>
                    <a:pt x="240" y="3308"/>
                  </a:cubicBezTo>
                  <a:cubicBezTo>
                    <a:pt x="142" y="3915"/>
                    <a:pt x="43" y="4523"/>
                    <a:pt x="28" y="5145"/>
                  </a:cubicBezTo>
                  <a:cubicBezTo>
                    <a:pt x="0" y="5865"/>
                    <a:pt x="28" y="6600"/>
                    <a:pt x="85" y="7321"/>
                  </a:cubicBezTo>
                  <a:cubicBezTo>
                    <a:pt x="142" y="7929"/>
                    <a:pt x="283" y="8536"/>
                    <a:pt x="396" y="9130"/>
                  </a:cubicBezTo>
                  <a:cubicBezTo>
                    <a:pt x="452" y="9455"/>
                    <a:pt x="537" y="9780"/>
                    <a:pt x="608" y="10091"/>
                  </a:cubicBezTo>
                  <a:cubicBezTo>
                    <a:pt x="636" y="10204"/>
                    <a:pt x="693" y="10317"/>
                    <a:pt x="763" y="10416"/>
                  </a:cubicBezTo>
                  <a:cubicBezTo>
                    <a:pt x="622" y="9709"/>
                    <a:pt x="481" y="9003"/>
                    <a:pt x="339" y="8282"/>
                  </a:cubicBezTo>
                  <a:cubicBezTo>
                    <a:pt x="198" y="7519"/>
                    <a:pt x="127" y="6742"/>
                    <a:pt x="127" y="5964"/>
                  </a:cubicBezTo>
                  <a:cubicBezTo>
                    <a:pt x="127" y="4848"/>
                    <a:pt x="255" y="3746"/>
                    <a:pt x="467" y="2658"/>
                  </a:cubicBezTo>
                  <a:cubicBezTo>
                    <a:pt x="636" y="1810"/>
                    <a:pt x="820" y="976"/>
                    <a:pt x="1131" y="170"/>
                  </a:cubicBezTo>
                  <a:cubicBezTo>
                    <a:pt x="1145" y="128"/>
                    <a:pt x="1145" y="71"/>
                    <a:pt x="1159" y="15"/>
                  </a:cubicBezTo>
                  <a:cubicBezTo>
                    <a:pt x="1145" y="15"/>
                    <a:pt x="1131" y="15"/>
                    <a:pt x="11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9"/>
            <p:cNvSpPr/>
            <p:nvPr/>
          </p:nvSpPr>
          <p:spPr>
            <a:xfrm rot="10800000">
              <a:off x="8210082" y="-6030"/>
              <a:ext cx="427071" cy="93680"/>
            </a:xfrm>
            <a:custGeom>
              <a:avLst/>
              <a:gdLst/>
              <a:ahLst/>
              <a:cxnLst/>
              <a:rect l="l" t="t" r="r" b="b"/>
              <a:pathLst>
                <a:path w="9145" h="2006" extrusionOk="0">
                  <a:moveTo>
                    <a:pt x="1" y="1"/>
                  </a:moveTo>
                  <a:cubicBezTo>
                    <a:pt x="425" y="298"/>
                    <a:pt x="835" y="609"/>
                    <a:pt x="1315" y="806"/>
                  </a:cubicBezTo>
                  <a:cubicBezTo>
                    <a:pt x="2530" y="1343"/>
                    <a:pt x="3802" y="1725"/>
                    <a:pt x="5117" y="1923"/>
                  </a:cubicBezTo>
                  <a:cubicBezTo>
                    <a:pt x="5470" y="1975"/>
                    <a:pt x="5824" y="2005"/>
                    <a:pt x="6177" y="2005"/>
                  </a:cubicBezTo>
                  <a:cubicBezTo>
                    <a:pt x="6403" y="2005"/>
                    <a:pt x="6629" y="1993"/>
                    <a:pt x="6855" y="1965"/>
                  </a:cubicBezTo>
                  <a:cubicBezTo>
                    <a:pt x="7604" y="1880"/>
                    <a:pt x="8353" y="1782"/>
                    <a:pt x="9074" y="1555"/>
                  </a:cubicBezTo>
                  <a:cubicBezTo>
                    <a:pt x="9102" y="1555"/>
                    <a:pt x="9130" y="1541"/>
                    <a:pt x="9144" y="1485"/>
                  </a:cubicBezTo>
                  <a:lnTo>
                    <a:pt x="9144" y="1485"/>
                  </a:lnTo>
                  <a:cubicBezTo>
                    <a:pt x="9074" y="1499"/>
                    <a:pt x="9003" y="1513"/>
                    <a:pt x="8932" y="1527"/>
                  </a:cubicBezTo>
                  <a:cubicBezTo>
                    <a:pt x="8862" y="1527"/>
                    <a:pt x="8791" y="1555"/>
                    <a:pt x="8706" y="1570"/>
                  </a:cubicBezTo>
                  <a:cubicBezTo>
                    <a:pt x="8452" y="1612"/>
                    <a:pt x="8183" y="1654"/>
                    <a:pt x="7915" y="1697"/>
                  </a:cubicBezTo>
                  <a:cubicBezTo>
                    <a:pt x="7576" y="1753"/>
                    <a:pt x="7236" y="1810"/>
                    <a:pt x="6883" y="1838"/>
                  </a:cubicBezTo>
                  <a:cubicBezTo>
                    <a:pt x="6586" y="1866"/>
                    <a:pt x="6275" y="1866"/>
                    <a:pt x="5965" y="1866"/>
                  </a:cubicBezTo>
                  <a:cubicBezTo>
                    <a:pt x="5314" y="1866"/>
                    <a:pt x="4664" y="1739"/>
                    <a:pt x="4014" y="1598"/>
                  </a:cubicBezTo>
                  <a:cubicBezTo>
                    <a:pt x="2658" y="1273"/>
                    <a:pt x="1372" y="806"/>
                    <a:pt x="170" y="100"/>
                  </a:cubicBezTo>
                  <a:cubicBezTo>
                    <a:pt x="114" y="57"/>
                    <a:pt x="57" y="29"/>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9"/>
            <p:cNvSpPr/>
            <p:nvPr/>
          </p:nvSpPr>
          <p:spPr>
            <a:xfrm rot="10800000">
              <a:off x="7841152" y="-66833"/>
              <a:ext cx="1363547" cy="1438080"/>
            </a:xfrm>
            <a:custGeom>
              <a:avLst/>
              <a:gdLst/>
              <a:ahLst/>
              <a:cxnLst/>
              <a:rect l="l" t="t" r="r" b="b"/>
              <a:pathLst>
                <a:path w="29198" h="30794" extrusionOk="0">
                  <a:moveTo>
                    <a:pt x="13030" y="495"/>
                  </a:moveTo>
                  <a:cubicBezTo>
                    <a:pt x="13044" y="495"/>
                    <a:pt x="13058" y="509"/>
                    <a:pt x="13058" y="523"/>
                  </a:cubicBezTo>
                  <a:cubicBezTo>
                    <a:pt x="13214" y="1032"/>
                    <a:pt x="13468" y="1484"/>
                    <a:pt x="13737" y="1936"/>
                  </a:cubicBezTo>
                  <a:cubicBezTo>
                    <a:pt x="14132" y="2572"/>
                    <a:pt x="14457" y="3251"/>
                    <a:pt x="14698" y="3971"/>
                  </a:cubicBezTo>
                  <a:cubicBezTo>
                    <a:pt x="15023" y="4961"/>
                    <a:pt x="15220" y="5964"/>
                    <a:pt x="15447" y="6967"/>
                  </a:cubicBezTo>
                  <a:cubicBezTo>
                    <a:pt x="15616" y="7716"/>
                    <a:pt x="15729" y="8479"/>
                    <a:pt x="15786" y="9243"/>
                  </a:cubicBezTo>
                  <a:cubicBezTo>
                    <a:pt x="15885" y="10218"/>
                    <a:pt x="15842" y="11193"/>
                    <a:pt x="15616" y="12154"/>
                  </a:cubicBezTo>
                  <a:cubicBezTo>
                    <a:pt x="15418" y="12988"/>
                    <a:pt x="15023" y="13722"/>
                    <a:pt x="14585" y="14457"/>
                  </a:cubicBezTo>
                  <a:lnTo>
                    <a:pt x="14542" y="14457"/>
                  </a:lnTo>
                  <a:cubicBezTo>
                    <a:pt x="14542" y="14401"/>
                    <a:pt x="14542" y="14344"/>
                    <a:pt x="14542" y="14274"/>
                  </a:cubicBezTo>
                  <a:cubicBezTo>
                    <a:pt x="14542" y="13638"/>
                    <a:pt x="14471" y="13002"/>
                    <a:pt x="14344" y="12380"/>
                  </a:cubicBezTo>
                  <a:cubicBezTo>
                    <a:pt x="14118" y="11306"/>
                    <a:pt x="13850" y="10232"/>
                    <a:pt x="13482" y="9186"/>
                  </a:cubicBezTo>
                  <a:cubicBezTo>
                    <a:pt x="13044" y="7914"/>
                    <a:pt x="12663" y="6642"/>
                    <a:pt x="12493" y="5300"/>
                  </a:cubicBezTo>
                  <a:cubicBezTo>
                    <a:pt x="12408" y="4593"/>
                    <a:pt x="12394" y="3887"/>
                    <a:pt x="12521" y="3194"/>
                  </a:cubicBezTo>
                  <a:cubicBezTo>
                    <a:pt x="12677" y="2290"/>
                    <a:pt x="12860" y="1399"/>
                    <a:pt x="13030" y="495"/>
                  </a:cubicBezTo>
                  <a:close/>
                  <a:moveTo>
                    <a:pt x="27628" y="4409"/>
                  </a:moveTo>
                  <a:cubicBezTo>
                    <a:pt x="27628" y="4424"/>
                    <a:pt x="27643" y="4438"/>
                    <a:pt x="27643" y="4438"/>
                  </a:cubicBezTo>
                  <a:cubicBezTo>
                    <a:pt x="27600" y="4494"/>
                    <a:pt x="27572" y="4537"/>
                    <a:pt x="27529" y="4593"/>
                  </a:cubicBezTo>
                  <a:cubicBezTo>
                    <a:pt x="26908" y="5286"/>
                    <a:pt x="26286" y="6006"/>
                    <a:pt x="25650" y="6699"/>
                  </a:cubicBezTo>
                  <a:cubicBezTo>
                    <a:pt x="24618" y="7787"/>
                    <a:pt x="23615" y="8903"/>
                    <a:pt x="22640" y="10034"/>
                  </a:cubicBezTo>
                  <a:cubicBezTo>
                    <a:pt x="22145" y="10599"/>
                    <a:pt x="21608" y="11108"/>
                    <a:pt x="21043" y="11588"/>
                  </a:cubicBezTo>
                  <a:cubicBezTo>
                    <a:pt x="20181" y="12337"/>
                    <a:pt x="19220" y="12931"/>
                    <a:pt x="18216" y="13440"/>
                  </a:cubicBezTo>
                  <a:cubicBezTo>
                    <a:pt x="17326" y="13906"/>
                    <a:pt x="16450" y="14387"/>
                    <a:pt x="15644" y="14966"/>
                  </a:cubicBezTo>
                  <a:cubicBezTo>
                    <a:pt x="15616" y="14980"/>
                    <a:pt x="15574" y="14994"/>
                    <a:pt x="15545" y="15008"/>
                  </a:cubicBezTo>
                  <a:cubicBezTo>
                    <a:pt x="15545" y="14966"/>
                    <a:pt x="15560" y="14952"/>
                    <a:pt x="15574" y="14924"/>
                  </a:cubicBezTo>
                  <a:cubicBezTo>
                    <a:pt x="15757" y="14655"/>
                    <a:pt x="15941" y="14387"/>
                    <a:pt x="16139" y="14118"/>
                  </a:cubicBezTo>
                  <a:cubicBezTo>
                    <a:pt x="16365" y="13779"/>
                    <a:pt x="16591" y="13426"/>
                    <a:pt x="16846" y="13101"/>
                  </a:cubicBezTo>
                  <a:cubicBezTo>
                    <a:pt x="17340" y="12465"/>
                    <a:pt x="17792" y="11815"/>
                    <a:pt x="18202" y="11108"/>
                  </a:cubicBezTo>
                  <a:cubicBezTo>
                    <a:pt x="18513" y="10571"/>
                    <a:pt x="18852" y="10034"/>
                    <a:pt x="19276" y="9568"/>
                  </a:cubicBezTo>
                  <a:cubicBezTo>
                    <a:pt x="20110" y="8635"/>
                    <a:pt x="20972" y="7730"/>
                    <a:pt x="21933" y="6925"/>
                  </a:cubicBezTo>
                  <a:cubicBezTo>
                    <a:pt x="22880" y="6119"/>
                    <a:pt x="23954" y="5540"/>
                    <a:pt x="25155" y="5187"/>
                  </a:cubicBezTo>
                  <a:cubicBezTo>
                    <a:pt x="25947" y="4961"/>
                    <a:pt x="26738" y="4763"/>
                    <a:pt x="27501" y="4438"/>
                  </a:cubicBezTo>
                  <a:cubicBezTo>
                    <a:pt x="27544" y="4424"/>
                    <a:pt x="27586" y="4424"/>
                    <a:pt x="27628" y="4409"/>
                  </a:cubicBezTo>
                  <a:close/>
                  <a:moveTo>
                    <a:pt x="26850" y="13846"/>
                  </a:moveTo>
                  <a:cubicBezTo>
                    <a:pt x="27146" y="13846"/>
                    <a:pt x="27449" y="13873"/>
                    <a:pt x="27741" y="13920"/>
                  </a:cubicBezTo>
                  <a:cubicBezTo>
                    <a:pt x="28095" y="13963"/>
                    <a:pt x="28434" y="14104"/>
                    <a:pt x="28688" y="14372"/>
                  </a:cubicBezTo>
                  <a:cubicBezTo>
                    <a:pt x="29042" y="14768"/>
                    <a:pt x="29056" y="15249"/>
                    <a:pt x="28674" y="15616"/>
                  </a:cubicBezTo>
                  <a:cubicBezTo>
                    <a:pt x="28519" y="15786"/>
                    <a:pt x="28335" y="15927"/>
                    <a:pt x="28137" y="16054"/>
                  </a:cubicBezTo>
                  <a:cubicBezTo>
                    <a:pt x="27770" y="16294"/>
                    <a:pt x="27374" y="16521"/>
                    <a:pt x="26978" y="16718"/>
                  </a:cubicBezTo>
                  <a:cubicBezTo>
                    <a:pt x="25678" y="17354"/>
                    <a:pt x="24350" y="17920"/>
                    <a:pt x="22993" y="18442"/>
                  </a:cubicBezTo>
                  <a:cubicBezTo>
                    <a:pt x="21679" y="18951"/>
                    <a:pt x="20322" y="19305"/>
                    <a:pt x="18923" y="19446"/>
                  </a:cubicBezTo>
                  <a:cubicBezTo>
                    <a:pt x="18245" y="19516"/>
                    <a:pt x="17566" y="19559"/>
                    <a:pt x="16888" y="19601"/>
                  </a:cubicBezTo>
                  <a:cubicBezTo>
                    <a:pt x="16210" y="19644"/>
                    <a:pt x="15545" y="19672"/>
                    <a:pt x="14867" y="19700"/>
                  </a:cubicBezTo>
                  <a:cubicBezTo>
                    <a:pt x="14358" y="19714"/>
                    <a:pt x="13864" y="19785"/>
                    <a:pt x="13383" y="19969"/>
                  </a:cubicBezTo>
                  <a:cubicBezTo>
                    <a:pt x="13341" y="19983"/>
                    <a:pt x="13299" y="19983"/>
                    <a:pt x="13270" y="19997"/>
                  </a:cubicBezTo>
                  <a:cubicBezTo>
                    <a:pt x="13256" y="19997"/>
                    <a:pt x="13256" y="19983"/>
                    <a:pt x="13256" y="19969"/>
                  </a:cubicBezTo>
                  <a:cubicBezTo>
                    <a:pt x="13299" y="19940"/>
                    <a:pt x="13341" y="19912"/>
                    <a:pt x="13383" y="19884"/>
                  </a:cubicBezTo>
                  <a:cubicBezTo>
                    <a:pt x="13934" y="19545"/>
                    <a:pt x="14457" y="19177"/>
                    <a:pt x="14938" y="18753"/>
                  </a:cubicBezTo>
                  <a:cubicBezTo>
                    <a:pt x="15404" y="18344"/>
                    <a:pt x="15856" y="17934"/>
                    <a:pt x="16294" y="17510"/>
                  </a:cubicBezTo>
                  <a:cubicBezTo>
                    <a:pt x="16945" y="16902"/>
                    <a:pt x="17581" y="16280"/>
                    <a:pt x="18273" y="15729"/>
                  </a:cubicBezTo>
                  <a:cubicBezTo>
                    <a:pt x="19616" y="14683"/>
                    <a:pt x="21128" y="14118"/>
                    <a:pt x="22824" y="14019"/>
                  </a:cubicBezTo>
                  <a:cubicBezTo>
                    <a:pt x="24110" y="13934"/>
                    <a:pt x="25396" y="13892"/>
                    <a:pt x="26667" y="13850"/>
                  </a:cubicBezTo>
                  <a:cubicBezTo>
                    <a:pt x="26728" y="13847"/>
                    <a:pt x="26789" y="13846"/>
                    <a:pt x="26850" y="13846"/>
                  </a:cubicBezTo>
                  <a:close/>
                  <a:moveTo>
                    <a:pt x="8056" y="8239"/>
                  </a:moveTo>
                  <a:cubicBezTo>
                    <a:pt x="8084" y="8282"/>
                    <a:pt x="8098" y="8324"/>
                    <a:pt x="8112" y="8352"/>
                  </a:cubicBezTo>
                  <a:cubicBezTo>
                    <a:pt x="8126" y="8451"/>
                    <a:pt x="8154" y="8536"/>
                    <a:pt x="8183" y="8621"/>
                  </a:cubicBezTo>
                  <a:cubicBezTo>
                    <a:pt x="8437" y="9864"/>
                    <a:pt x="8805" y="11066"/>
                    <a:pt x="9200" y="12267"/>
                  </a:cubicBezTo>
                  <a:cubicBezTo>
                    <a:pt x="9412" y="12917"/>
                    <a:pt x="9652" y="13553"/>
                    <a:pt x="9864" y="14203"/>
                  </a:cubicBezTo>
                  <a:cubicBezTo>
                    <a:pt x="10091" y="14909"/>
                    <a:pt x="10204" y="15630"/>
                    <a:pt x="10303" y="16365"/>
                  </a:cubicBezTo>
                  <a:cubicBezTo>
                    <a:pt x="10373" y="16973"/>
                    <a:pt x="10387" y="17595"/>
                    <a:pt x="10317" y="18202"/>
                  </a:cubicBezTo>
                  <a:cubicBezTo>
                    <a:pt x="10218" y="19191"/>
                    <a:pt x="9907" y="20124"/>
                    <a:pt x="9440" y="21014"/>
                  </a:cubicBezTo>
                  <a:cubicBezTo>
                    <a:pt x="8932" y="22018"/>
                    <a:pt x="8296" y="22936"/>
                    <a:pt x="7688" y="23869"/>
                  </a:cubicBezTo>
                  <a:cubicBezTo>
                    <a:pt x="7674" y="23897"/>
                    <a:pt x="7646" y="23926"/>
                    <a:pt x="7617" y="23954"/>
                  </a:cubicBezTo>
                  <a:cubicBezTo>
                    <a:pt x="7617" y="23954"/>
                    <a:pt x="7603" y="23954"/>
                    <a:pt x="7589" y="23940"/>
                  </a:cubicBezTo>
                  <a:cubicBezTo>
                    <a:pt x="7589" y="23897"/>
                    <a:pt x="7589" y="23855"/>
                    <a:pt x="7589" y="23813"/>
                  </a:cubicBezTo>
                  <a:cubicBezTo>
                    <a:pt x="7674" y="23346"/>
                    <a:pt x="7674" y="22880"/>
                    <a:pt x="7660" y="22399"/>
                  </a:cubicBezTo>
                  <a:cubicBezTo>
                    <a:pt x="7632" y="21749"/>
                    <a:pt x="7533" y="21113"/>
                    <a:pt x="7420" y="20463"/>
                  </a:cubicBezTo>
                  <a:cubicBezTo>
                    <a:pt x="7264" y="19658"/>
                    <a:pt x="7095" y="18852"/>
                    <a:pt x="6967" y="18047"/>
                  </a:cubicBezTo>
                  <a:cubicBezTo>
                    <a:pt x="6897" y="17510"/>
                    <a:pt x="6854" y="16959"/>
                    <a:pt x="6854" y="16422"/>
                  </a:cubicBezTo>
                  <a:cubicBezTo>
                    <a:pt x="6854" y="15630"/>
                    <a:pt x="6925" y="14825"/>
                    <a:pt x="7024" y="14033"/>
                  </a:cubicBezTo>
                  <a:cubicBezTo>
                    <a:pt x="7179" y="12648"/>
                    <a:pt x="7377" y="11249"/>
                    <a:pt x="7660" y="9878"/>
                  </a:cubicBezTo>
                  <a:cubicBezTo>
                    <a:pt x="7759" y="9398"/>
                    <a:pt x="7872" y="8903"/>
                    <a:pt x="7971" y="8423"/>
                  </a:cubicBezTo>
                  <a:cubicBezTo>
                    <a:pt x="7985" y="8352"/>
                    <a:pt x="7985" y="8282"/>
                    <a:pt x="8056" y="8239"/>
                  </a:cubicBezTo>
                  <a:close/>
                  <a:moveTo>
                    <a:pt x="14226" y="21975"/>
                  </a:moveTo>
                  <a:cubicBezTo>
                    <a:pt x="14251" y="21975"/>
                    <a:pt x="14276" y="21975"/>
                    <a:pt x="14302" y="21975"/>
                  </a:cubicBezTo>
                  <a:cubicBezTo>
                    <a:pt x="14853" y="21990"/>
                    <a:pt x="15404" y="21990"/>
                    <a:pt x="15955" y="21990"/>
                  </a:cubicBezTo>
                  <a:cubicBezTo>
                    <a:pt x="16238" y="21990"/>
                    <a:pt x="16506" y="22004"/>
                    <a:pt x="16789" y="22018"/>
                  </a:cubicBezTo>
                  <a:cubicBezTo>
                    <a:pt x="17397" y="22046"/>
                    <a:pt x="18019" y="22103"/>
                    <a:pt x="18626" y="22103"/>
                  </a:cubicBezTo>
                  <a:cubicBezTo>
                    <a:pt x="18796" y="22105"/>
                    <a:pt x="18965" y="22106"/>
                    <a:pt x="19135" y="22106"/>
                  </a:cubicBezTo>
                  <a:cubicBezTo>
                    <a:pt x="20152" y="22106"/>
                    <a:pt x="21168" y="22074"/>
                    <a:pt x="22173" y="22074"/>
                  </a:cubicBezTo>
                  <a:cubicBezTo>
                    <a:pt x="22993" y="22074"/>
                    <a:pt x="23813" y="22074"/>
                    <a:pt x="24632" y="22117"/>
                  </a:cubicBezTo>
                  <a:cubicBezTo>
                    <a:pt x="25339" y="22159"/>
                    <a:pt x="26060" y="22244"/>
                    <a:pt x="26766" y="22315"/>
                  </a:cubicBezTo>
                  <a:cubicBezTo>
                    <a:pt x="27261" y="22371"/>
                    <a:pt x="27741" y="22456"/>
                    <a:pt x="28236" y="22541"/>
                  </a:cubicBezTo>
                  <a:cubicBezTo>
                    <a:pt x="28264" y="22541"/>
                    <a:pt x="28307" y="22569"/>
                    <a:pt x="28349" y="22583"/>
                  </a:cubicBezTo>
                  <a:cubicBezTo>
                    <a:pt x="28335" y="22597"/>
                    <a:pt x="28321" y="22611"/>
                    <a:pt x="28321" y="22611"/>
                  </a:cubicBezTo>
                  <a:cubicBezTo>
                    <a:pt x="28222" y="22654"/>
                    <a:pt x="28137" y="22682"/>
                    <a:pt x="28052" y="22710"/>
                  </a:cubicBezTo>
                  <a:cubicBezTo>
                    <a:pt x="27021" y="23021"/>
                    <a:pt x="26003" y="23389"/>
                    <a:pt x="25014" y="23813"/>
                  </a:cubicBezTo>
                  <a:cubicBezTo>
                    <a:pt x="23883" y="24293"/>
                    <a:pt x="22739" y="24675"/>
                    <a:pt x="21509" y="24788"/>
                  </a:cubicBezTo>
                  <a:cubicBezTo>
                    <a:pt x="21149" y="24824"/>
                    <a:pt x="20786" y="24844"/>
                    <a:pt x="20424" y="24844"/>
                  </a:cubicBezTo>
                  <a:cubicBezTo>
                    <a:pt x="19934" y="24844"/>
                    <a:pt x="19445" y="24806"/>
                    <a:pt x="18965" y="24717"/>
                  </a:cubicBezTo>
                  <a:cubicBezTo>
                    <a:pt x="17566" y="24463"/>
                    <a:pt x="16196" y="24081"/>
                    <a:pt x="14839" y="23657"/>
                  </a:cubicBezTo>
                  <a:cubicBezTo>
                    <a:pt x="13624" y="23276"/>
                    <a:pt x="12394" y="22993"/>
                    <a:pt x="11094" y="22922"/>
                  </a:cubicBezTo>
                  <a:cubicBezTo>
                    <a:pt x="11108" y="22908"/>
                    <a:pt x="11122" y="22894"/>
                    <a:pt x="11150" y="22894"/>
                  </a:cubicBezTo>
                  <a:cubicBezTo>
                    <a:pt x="11292" y="22809"/>
                    <a:pt x="11447" y="22724"/>
                    <a:pt x="11603" y="22640"/>
                  </a:cubicBezTo>
                  <a:cubicBezTo>
                    <a:pt x="12428" y="22227"/>
                    <a:pt x="13294" y="21975"/>
                    <a:pt x="14226" y="21975"/>
                  </a:cubicBezTo>
                  <a:close/>
                  <a:moveTo>
                    <a:pt x="2604" y="10738"/>
                  </a:moveTo>
                  <a:cubicBezTo>
                    <a:pt x="2758" y="10738"/>
                    <a:pt x="2914" y="10805"/>
                    <a:pt x="3067" y="10938"/>
                  </a:cubicBezTo>
                  <a:cubicBezTo>
                    <a:pt x="3406" y="11207"/>
                    <a:pt x="3660" y="11546"/>
                    <a:pt x="3802" y="11984"/>
                  </a:cubicBezTo>
                  <a:cubicBezTo>
                    <a:pt x="3943" y="12479"/>
                    <a:pt x="4070" y="12988"/>
                    <a:pt x="4127" y="13510"/>
                  </a:cubicBezTo>
                  <a:cubicBezTo>
                    <a:pt x="4212" y="14330"/>
                    <a:pt x="4325" y="15136"/>
                    <a:pt x="4381" y="15955"/>
                  </a:cubicBezTo>
                  <a:cubicBezTo>
                    <a:pt x="4438" y="16732"/>
                    <a:pt x="4551" y="17496"/>
                    <a:pt x="4692" y="18273"/>
                  </a:cubicBezTo>
                  <a:cubicBezTo>
                    <a:pt x="4777" y="18739"/>
                    <a:pt x="4819" y="19220"/>
                    <a:pt x="4833" y="19700"/>
                  </a:cubicBezTo>
                  <a:cubicBezTo>
                    <a:pt x="4833" y="20138"/>
                    <a:pt x="4791" y="20576"/>
                    <a:pt x="4720" y="21014"/>
                  </a:cubicBezTo>
                  <a:cubicBezTo>
                    <a:pt x="4579" y="21961"/>
                    <a:pt x="4296" y="22852"/>
                    <a:pt x="3915" y="23714"/>
                  </a:cubicBezTo>
                  <a:cubicBezTo>
                    <a:pt x="3689" y="24237"/>
                    <a:pt x="3477" y="24774"/>
                    <a:pt x="3265" y="25311"/>
                  </a:cubicBezTo>
                  <a:cubicBezTo>
                    <a:pt x="3123" y="25692"/>
                    <a:pt x="2996" y="26074"/>
                    <a:pt x="2869" y="26455"/>
                  </a:cubicBezTo>
                  <a:lnTo>
                    <a:pt x="2841" y="26455"/>
                  </a:lnTo>
                  <a:cubicBezTo>
                    <a:pt x="2841" y="26243"/>
                    <a:pt x="2841" y="26031"/>
                    <a:pt x="2813" y="25819"/>
                  </a:cubicBezTo>
                  <a:cubicBezTo>
                    <a:pt x="2742" y="25226"/>
                    <a:pt x="2671" y="24632"/>
                    <a:pt x="2572" y="24039"/>
                  </a:cubicBezTo>
                  <a:cubicBezTo>
                    <a:pt x="2431" y="23247"/>
                    <a:pt x="2233" y="22456"/>
                    <a:pt x="1965" y="21693"/>
                  </a:cubicBezTo>
                  <a:cubicBezTo>
                    <a:pt x="1767" y="21113"/>
                    <a:pt x="1527" y="20562"/>
                    <a:pt x="1315" y="19997"/>
                  </a:cubicBezTo>
                  <a:cubicBezTo>
                    <a:pt x="1088" y="19361"/>
                    <a:pt x="862" y="18711"/>
                    <a:pt x="763" y="18033"/>
                  </a:cubicBezTo>
                  <a:cubicBezTo>
                    <a:pt x="650" y="17255"/>
                    <a:pt x="608" y="16464"/>
                    <a:pt x="622" y="15687"/>
                  </a:cubicBezTo>
                  <a:cubicBezTo>
                    <a:pt x="622" y="15319"/>
                    <a:pt x="650" y="14952"/>
                    <a:pt x="707" y="14599"/>
                  </a:cubicBezTo>
                  <a:cubicBezTo>
                    <a:pt x="876" y="13454"/>
                    <a:pt x="1315" y="12394"/>
                    <a:pt x="1837" y="11362"/>
                  </a:cubicBezTo>
                  <a:cubicBezTo>
                    <a:pt x="1908" y="11235"/>
                    <a:pt x="2007" y="11094"/>
                    <a:pt x="2106" y="10995"/>
                  </a:cubicBezTo>
                  <a:cubicBezTo>
                    <a:pt x="2263" y="10823"/>
                    <a:pt x="2432" y="10738"/>
                    <a:pt x="2604" y="10738"/>
                  </a:cubicBezTo>
                  <a:close/>
                  <a:moveTo>
                    <a:pt x="10059" y="25318"/>
                  </a:moveTo>
                  <a:cubicBezTo>
                    <a:pt x="10174" y="25318"/>
                    <a:pt x="10288" y="25320"/>
                    <a:pt x="10401" y="25325"/>
                  </a:cubicBezTo>
                  <a:cubicBezTo>
                    <a:pt x="10882" y="25353"/>
                    <a:pt x="11348" y="25508"/>
                    <a:pt x="11815" y="25664"/>
                  </a:cubicBezTo>
                  <a:cubicBezTo>
                    <a:pt x="12691" y="25989"/>
                    <a:pt x="13609" y="26173"/>
                    <a:pt x="14542" y="26272"/>
                  </a:cubicBezTo>
                  <a:cubicBezTo>
                    <a:pt x="15065" y="26342"/>
                    <a:pt x="15588" y="26385"/>
                    <a:pt x="16111" y="26427"/>
                  </a:cubicBezTo>
                  <a:cubicBezTo>
                    <a:pt x="16577" y="26455"/>
                    <a:pt x="17043" y="26484"/>
                    <a:pt x="17524" y="26512"/>
                  </a:cubicBezTo>
                  <a:cubicBezTo>
                    <a:pt x="18245" y="26554"/>
                    <a:pt x="18980" y="26582"/>
                    <a:pt x="19700" y="26639"/>
                  </a:cubicBezTo>
                  <a:cubicBezTo>
                    <a:pt x="20619" y="26724"/>
                    <a:pt x="21467" y="27049"/>
                    <a:pt x="22258" y="27487"/>
                  </a:cubicBezTo>
                  <a:cubicBezTo>
                    <a:pt x="22400" y="27572"/>
                    <a:pt x="22527" y="27685"/>
                    <a:pt x="22626" y="27812"/>
                  </a:cubicBezTo>
                  <a:cubicBezTo>
                    <a:pt x="22809" y="28024"/>
                    <a:pt x="22781" y="28250"/>
                    <a:pt x="22541" y="28420"/>
                  </a:cubicBezTo>
                  <a:cubicBezTo>
                    <a:pt x="22400" y="28504"/>
                    <a:pt x="22230" y="28589"/>
                    <a:pt x="22075" y="28646"/>
                  </a:cubicBezTo>
                  <a:cubicBezTo>
                    <a:pt x="21326" y="28900"/>
                    <a:pt x="20577" y="29169"/>
                    <a:pt x="19828" y="29409"/>
                  </a:cubicBezTo>
                  <a:cubicBezTo>
                    <a:pt x="19305" y="29578"/>
                    <a:pt x="18768" y="29706"/>
                    <a:pt x="18216" y="29762"/>
                  </a:cubicBezTo>
                  <a:cubicBezTo>
                    <a:pt x="18067" y="29775"/>
                    <a:pt x="17917" y="29782"/>
                    <a:pt x="17768" y="29782"/>
                  </a:cubicBezTo>
                  <a:cubicBezTo>
                    <a:pt x="17117" y="29782"/>
                    <a:pt x="16475" y="29661"/>
                    <a:pt x="15842" y="29465"/>
                  </a:cubicBezTo>
                  <a:cubicBezTo>
                    <a:pt x="14641" y="29098"/>
                    <a:pt x="13581" y="28476"/>
                    <a:pt x="12578" y="27741"/>
                  </a:cubicBezTo>
                  <a:cubicBezTo>
                    <a:pt x="12083" y="27388"/>
                    <a:pt x="11631" y="26978"/>
                    <a:pt x="11193" y="26554"/>
                  </a:cubicBezTo>
                  <a:cubicBezTo>
                    <a:pt x="10726" y="26116"/>
                    <a:pt x="10218" y="25763"/>
                    <a:pt x="9638" y="25523"/>
                  </a:cubicBezTo>
                  <a:cubicBezTo>
                    <a:pt x="9511" y="25466"/>
                    <a:pt x="9370" y="25424"/>
                    <a:pt x="9200" y="25367"/>
                  </a:cubicBezTo>
                  <a:cubicBezTo>
                    <a:pt x="9285" y="25339"/>
                    <a:pt x="9327" y="25325"/>
                    <a:pt x="9370" y="25325"/>
                  </a:cubicBezTo>
                  <a:cubicBezTo>
                    <a:pt x="9596" y="25325"/>
                    <a:pt x="9828" y="25318"/>
                    <a:pt x="10059" y="25318"/>
                  </a:cubicBezTo>
                  <a:close/>
                  <a:moveTo>
                    <a:pt x="6162" y="27398"/>
                  </a:moveTo>
                  <a:cubicBezTo>
                    <a:pt x="6200" y="27398"/>
                    <a:pt x="6238" y="27399"/>
                    <a:pt x="6275" y="27402"/>
                  </a:cubicBezTo>
                  <a:cubicBezTo>
                    <a:pt x="6515" y="27430"/>
                    <a:pt x="6755" y="27459"/>
                    <a:pt x="6981" y="27487"/>
                  </a:cubicBezTo>
                  <a:cubicBezTo>
                    <a:pt x="7179" y="27501"/>
                    <a:pt x="7349" y="27572"/>
                    <a:pt x="7490" y="27713"/>
                  </a:cubicBezTo>
                  <a:cubicBezTo>
                    <a:pt x="7674" y="27911"/>
                    <a:pt x="7872" y="28095"/>
                    <a:pt x="8056" y="28307"/>
                  </a:cubicBezTo>
                  <a:cubicBezTo>
                    <a:pt x="8225" y="28490"/>
                    <a:pt x="8338" y="28716"/>
                    <a:pt x="8409" y="28957"/>
                  </a:cubicBezTo>
                  <a:cubicBezTo>
                    <a:pt x="8508" y="29338"/>
                    <a:pt x="8550" y="29734"/>
                    <a:pt x="8508" y="30130"/>
                  </a:cubicBezTo>
                  <a:cubicBezTo>
                    <a:pt x="8494" y="30299"/>
                    <a:pt x="8465" y="30469"/>
                    <a:pt x="8366" y="30638"/>
                  </a:cubicBezTo>
                  <a:cubicBezTo>
                    <a:pt x="8338" y="30610"/>
                    <a:pt x="8310" y="30582"/>
                    <a:pt x="8310" y="30554"/>
                  </a:cubicBezTo>
                  <a:cubicBezTo>
                    <a:pt x="8253" y="30313"/>
                    <a:pt x="8098" y="30115"/>
                    <a:pt x="7971" y="29889"/>
                  </a:cubicBezTo>
                  <a:cubicBezTo>
                    <a:pt x="7858" y="29720"/>
                    <a:pt x="7773" y="29536"/>
                    <a:pt x="7688" y="29352"/>
                  </a:cubicBezTo>
                  <a:cubicBezTo>
                    <a:pt x="7490" y="28928"/>
                    <a:pt x="7264" y="28533"/>
                    <a:pt x="6953" y="28179"/>
                  </a:cubicBezTo>
                  <a:cubicBezTo>
                    <a:pt x="6656" y="27854"/>
                    <a:pt x="6289" y="27656"/>
                    <a:pt x="5865" y="27586"/>
                  </a:cubicBezTo>
                  <a:cubicBezTo>
                    <a:pt x="5794" y="27572"/>
                    <a:pt x="5738" y="27558"/>
                    <a:pt x="5667" y="27543"/>
                  </a:cubicBezTo>
                  <a:cubicBezTo>
                    <a:pt x="5828" y="27429"/>
                    <a:pt x="5998" y="27398"/>
                    <a:pt x="6162" y="27398"/>
                  </a:cubicBezTo>
                  <a:close/>
                  <a:moveTo>
                    <a:pt x="13002" y="0"/>
                  </a:moveTo>
                  <a:cubicBezTo>
                    <a:pt x="12973" y="71"/>
                    <a:pt x="12945" y="127"/>
                    <a:pt x="12945" y="198"/>
                  </a:cubicBezTo>
                  <a:cubicBezTo>
                    <a:pt x="12860" y="1046"/>
                    <a:pt x="12620" y="1866"/>
                    <a:pt x="12465" y="2714"/>
                  </a:cubicBezTo>
                  <a:cubicBezTo>
                    <a:pt x="12323" y="3463"/>
                    <a:pt x="12267" y="4226"/>
                    <a:pt x="12338" y="5003"/>
                  </a:cubicBezTo>
                  <a:cubicBezTo>
                    <a:pt x="12408" y="5695"/>
                    <a:pt x="12521" y="6402"/>
                    <a:pt x="12705" y="7080"/>
                  </a:cubicBezTo>
                  <a:cubicBezTo>
                    <a:pt x="12931" y="7858"/>
                    <a:pt x="13185" y="8635"/>
                    <a:pt x="13426" y="9412"/>
                  </a:cubicBezTo>
                  <a:cubicBezTo>
                    <a:pt x="13765" y="10444"/>
                    <a:pt x="14048" y="11490"/>
                    <a:pt x="14245" y="12549"/>
                  </a:cubicBezTo>
                  <a:cubicBezTo>
                    <a:pt x="14330" y="12973"/>
                    <a:pt x="14373" y="13426"/>
                    <a:pt x="14415" y="13864"/>
                  </a:cubicBezTo>
                  <a:cubicBezTo>
                    <a:pt x="14471" y="14443"/>
                    <a:pt x="14344" y="14980"/>
                    <a:pt x="14132" y="15517"/>
                  </a:cubicBezTo>
                  <a:cubicBezTo>
                    <a:pt x="13553" y="16916"/>
                    <a:pt x="12875" y="18259"/>
                    <a:pt x="12154" y="19573"/>
                  </a:cubicBezTo>
                  <a:cubicBezTo>
                    <a:pt x="12055" y="19743"/>
                    <a:pt x="11956" y="19912"/>
                    <a:pt x="11857" y="20096"/>
                  </a:cubicBezTo>
                  <a:cubicBezTo>
                    <a:pt x="11334" y="21014"/>
                    <a:pt x="10741" y="21877"/>
                    <a:pt x="10048" y="22682"/>
                  </a:cubicBezTo>
                  <a:cubicBezTo>
                    <a:pt x="9271" y="23615"/>
                    <a:pt x="8451" y="24519"/>
                    <a:pt x="7533" y="25325"/>
                  </a:cubicBezTo>
                  <a:cubicBezTo>
                    <a:pt x="7448" y="25381"/>
                    <a:pt x="7377" y="25452"/>
                    <a:pt x="7292" y="25508"/>
                  </a:cubicBezTo>
                  <a:cubicBezTo>
                    <a:pt x="7208" y="25579"/>
                    <a:pt x="7123" y="25650"/>
                    <a:pt x="7010" y="25735"/>
                  </a:cubicBezTo>
                  <a:cubicBezTo>
                    <a:pt x="7010" y="25678"/>
                    <a:pt x="7010" y="25636"/>
                    <a:pt x="7024" y="25607"/>
                  </a:cubicBezTo>
                  <a:cubicBezTo>
                    <a:pt x="7165" y="25282"/>
                    <a:pt x="7292" y="24957"/>
                    <a:pt x="7434" y="24632"/>
                  </a:cubicBezTo>
                  <a:cubicBezTo>
                    <a:pt x="7533" y="24406"/>
                    <a:pt x="7646" y="24194"/>
                    <a:pt x="7773" y="23982"/>
                  </a:cubicBezTo>
                  <a:cubicBezTo>
                    <a:pt x="8409" y="23021"/>
                    <a:pt x="9059" y="22060"/>
                    <a:pt x="9582" y="21043"/>
                  </a:cubicBezTo>
                  <a:cubicBezTo>
                    <a:pt x="10062" y="20110"/>
                    <a:pt x="10359" y="19149"/>
                    <a:pt x="10458" y="18117"/>
                  </a:cubicBezTo>
                  <a:cubicBezTo>
                    <a:pt x="10514" y="17453"/>
                    <a:pt x="10486" y="16789"/>
                    <a:pt x="10401" y="16111"/>
                  </a:cubicBezTo>
                  <a:cubicBezTo>
                    <a:pt x="10303" y="15404"/>
                    <a:pt x="10161" y="14683"/>
                    <a:pt x="9935" y="14005"/>
                  </a:cubicBezTo>
                  <a:cubicBezTo>
                    <a:pt x="9765" y="13454"/>
                    <a:pt x="9568" y="12931"/>
                    <a:pt x="9384" y="12394"/>
                  </a:cubicBezTo>
                  <a:cubicBezTo>
                    <a:pt x="8974" y="11164"/>
                    <a:pt x="8593" y="9921"/>
                    <a:pt x="8324" y="8649"/>
                  </a:cubicBezTo>
                  <a:cubicBezTo>
                    <a:pt x="8282" y="8479"/>
                    <a:pt x="8225" y="8310"/>
                    <a:pt x="8169" y="8154"/>
                  </a:cubicBezTo>
                  <a:cubicBezTo>
                    <a:pt x="8154" y="8084"/>
                    <a:pt x="8126" y="7985"/>
                    <a:pt x="8013" y="7985"/>
                  </a:cubicBezTo>
                  <a:cubicBezTo>
                    <a:pt x="7914" y="8027"/>
                    <a:pt x="7914" y="8112"/>
                    <a:pt x="7900" y="8197"/>
                  </a:cubicBezTo>
                  <a:cubicBezTo>
                    <a:pt x="7773" y="8762"/>
                    <a:pt x="7646" y="9313"/>
                    <a:pt x="7533" y="9878"/>
                  </a:cubicBezTo>
                  <a:cubicBezTo>
                    <a:pt x="7278" y="11122"/>
                    <a:pt x="7080" y="12366"/>
                    <a:pt x="6939" y="13623"/>
                  </a:cubicBezTo>
                  <a:cubicBezTo>
                    <a:pt x="6868" y="14302"/>
                    <a:pt x="6798" y="14980"/>
                    <a:pt x="6741" y="15658"/>
                  </a:cubicBezTo>
                  <a:cubicBezTo>
                    <a:pt x="6685" y="16436"/>
                    <a:pt x="6713" y="17213"/>
                    <a:pt x="6826" y="17976"/>
                  </a:cubicBezTo>
                  <a:cubicBezTo>
                    <a:pt x="6925" y="18584"/>
                    <a:pt x="7052" y="19206"/>
                    <a:pt x="7165" y="19813"/>
                  </a:cubicBezTo>
                  <a:cubicBezTo>
                    <a:pt x="7349" y="20760"/>
                    <a:pt x="7533" y="21707"/>
                    <a:pt x="7547" y="22682"/>
                  </a:cubicBezTo>
                  <a:cubicBezTo>
                    <a:pt x="7547" y="23488"/>
                    <a:pt x="7448" y="24279"/>
                    <a:pt x="7123" y="25028"/>
                  </a:cubicBezTo>
                  <a:cubicBezTo>
                    <a:pt x="7010" y="25296"/>
                    <a:pt x="6897" y="25565"/>
                    <a:pt x="6769" y="25833"/>
                  </a:cubicBezTo>
                  <a:cubicBezTo>
                    <a:pt x="6727" y="25932"/>
                    <a:pt x="6656" y="26017"/>
                    <a:pt x="6558" y="26074"/>
                  </a:cubicBezTo>
                  <a:cubicBezTo>
                    <a:pt x="5102" y="27105"/>
                    <a:pt x="3646" y="28123"/>
                    <a:pt x="2191" y="29154"/>
                  </a:cubicBezTo>
                  <a:cubicBezTo>
                    <a:pt x="2064" y="29239"/>
                    <a:pt x="1936" y="29324"/>
                    <a:pt x="1809" y="29423"/>
                  </a:cubicBezTo>
                  <a:cubicBezTo>
                    <a:pt x="1767" y="29437"/>
                    <a:pt x="1724" y="29465"/>
                    <a:pt x="1668" y="29465"/>
                  </a:cubicBezTo>
                  <a:cubicBezTo>
                    <a:pt x="1696" y="29423"/>
                    <a:pt x="1738" y="29366"/>
                    <a:pt x="1767" y="29324"/>
                  </a:cubicBezTo>
                  <a:cubicBezTo>
                    <a:pt x="2233" y="28702"/>
                    <a:pt x="2586" y="28038"/>
                    <a:pt x="2756" y="27275"/>
                  </a:cubicBezTo>
                  <a:cubicBezTo>
                    <a:pt x="2841" y="26936"/>
                    <a:pt x="2968" y="26582"/>
                    <a:pt x="3081" y="26243"/>
                  </a:cubicBezTo>
                  <a:cubicBezTo>
                    <a:pt x="3321" y="25579"/>
                    <a:pt x="3562" y="24915"/>
                    <a:pt x="3816" y="24251"/>
                  </a:cubicBezTo>
                  <a:cubicBezTo>
                    <a:pt x="3971" y="23855"/>
                    <a:pt x="4169" y="23473"/>
                    <a:pt x="4311" y="23078"/>
                  </a:cubicBezTo>
                  <a:cubicBezTo>
                    <a:pt x="4636" y="22216"/>
                    <a:pt x="4862" y="21325"/>
                    <a:pt x="4946" y="20407"/>
                  </a:cubicBezTo>
                  <a:cubicBezTo>
                    <a:pt x="4989" y="19842"/>
                    <a:pt x="4975" y="19276"/>
                    <a:pt x="4890" y="18711"/>
                  </a:cubicBezTo>
                  <a:cubicBezTo>
                    <a:pt x="4791" y="18089"/>
                    <a:pt x="4692" y="17467"/>
                    <a:pt x="4593" y="16846"/>
                  </a:cubicBezTo>
                  <a:cubicBezTo>
                    <a:pt x="4579" y="16747"/>
                    <a:pt x="4565" y="16662"/>
                    <a:pt x="4551" y="16563"/>
                  </a:cubicBezTo>
                  <a:cubicBezTo>
                    <a:pt x="4494" y="15842"/>
                    <a:pt x="4452" y="15107"/>
                    <a:pt x="4367" y="14387"/>
                  </a:cubicBezTo>
                  <a:cubicBezTo>
                    <a:pt x="4282" y="13567"/>
                    <a:pt x="4183" y="12761"/>
                    <a:pt x="3929" y="11970"/>
                  </a:cubicBezTo>
                  <a:cubicBezTo>
                    <a:pt x="3788" y="11518"/>
                    <a:pt x="3533" y="11150"/>
                    <a:pt x="3166" y="10839"/>
                  </a:cubicBezTo>
                  <a:cubicBezTo>
                    <a:pt x="2984" y="10690"/>
                    <a:pt x="2796" y="10615"/>
                    <a:pt x="2611" y="10615"/>
                  </a:cubicBezTo>
                  <a:cubicBezTo>
                    <a:pt x="2395" y="10615"/>
                    <a:pt x="2184" y="10718"/>
                    <a:pt x="1993" y="10924"/>
                  </a:cubicBezTo>
                  <a:cubicBezTo>
                    <a:pt x="1880" y="11037"/>
                    <a:pt x="1781" y="11179"/>
                    <a:pt x="1710" y="11320"/>
                  </a:cubicBezTo>
                  <a:cubicBezTo>
                    <a:pt x="1201" y="12309"/>
                    <a:pt x="792" y="13355"/>
                    <a:pt x="594" y="14457"/>
                  </a:cubicBezTo>
                  <a:cubicBezTo>
                    <a:pt x="495" y="14966"/>
                    <a:pt x="481" y="15475"/>
                    <a:pt x="495" y="15983"/>
                  </a:cubicBezTo>
                  <a:cubicBezTo>
                    <a:pt x="509" y="16619"/>
                    <a:pt x="551" y="17255"/>
                    <a:pt x="622" y="17891"/>
                  </a:cubicBezTo>
                  <a:cubicBezTo>
                    <a:pt x="679" y="18485"/>
                    <a:pt x="848" y="19036"/>
                    <a:pt x="1046" y="19601"/>
                  </a:cubicBezTo>
                  <a:cubicBezTo>
                    <a:pt x="1244" y="20152"/>
                    <a:pt x="1456" y="20718"/>
                    <a:pt x="1682" y="21269"/>
                  </a:cubicBezTo>
                  <a:cubicBezTo>
                    <a:pt x="2021" y="22131"/>
                    <a:pt x="2233" y="23035"/>
                    <a:pt x="2417" y="23940"/>
                  </a:cubicBezTo>
                  <a:cubicBezTo>
                    <a:pt x="2558" y="24632"/>
                    <a:pt x="2671" y="25339"/>
                    <a:pt x="2699" y="26045"/>
                  </a:cubicBezTo>
                  <a:cubicBezTo>
                    <a:pt x="2770" y="27331"/>
                    <a:pt x="2360" y="28434"/>
                    <a:pt x="1541" y="29409"/>
                  </a:cubicBezTo>
                  <a:cubicBezTo>
                    <a:pt x="1258" y="29748"/>
                    <a:pt x="933" y="30017"/>
                    <a:pt x="523" y="30186"/>
                  </a:cubicBezTo>
                  <a:cubicBezTo>
                    <a:pt x="410" y="30243"/>
                    <a:pt x="297" y="30299"/>
                    <a:pt x="170" y="30356"/>
                  </a:cubicBezTo>
                  <a:cubicBezTo>
                    <a:pt x="113" y="30384"/>
                    <a:pt x="71" y="30426"/>
                    <a:pt x="0" y="30455"/>
                  </a:cubicBezTo>
                  <a:cubicBezTo>
                    <a:pt x="14" y="30497"/>
                    <a:pt x="29" y="30525"/>
                    <a:pt x="43" y="30568"/>
                  </a:cubicBezTo>
                  <a:cubicBezTo>
                    <a:pt x="85" y="30554"/>
                    <a:pt x="127" y="30554"/>
                    <a:pt x="156" y="30539"/>
                  </a:cubicBezTo>
                  <a:cubicBezTo>
                    <a:pt x="820" y="30186"/>
                    <a:pt x="1470" y="29819"/>
                    <a:pt x="2092" y="29381"/>
                  </a:cubicBezTo>
                  <a:cubicBezTo>
                    <a:pt x="2742" y="28914"/>
                    <a:pt x="3406" y="28476"/>
                    <a:pt x="4070" y="28010"/>
                  </a:cubicBezTo>
                  <a:cubicBezTo>
                    <a:pt x="4282" y="27868"/>
                    <a:pt x="4522" y="27812"/>
                    <a:pt x="4763" y="27755"/>
                  </a:cubicBezTo>
                  <a:cubicBezTo>
                    <a:pt x="4977" y="27698"/>
                    <a:pt x="5191" y="27669"/>
                    <a:pt x="5409" y="27669"/>
                  </a:cubicBezTo>
                  <a:cubicBezTo>
                    <a:pt x="5564" y="27669"/>
                    <a:pt x="5720" y="27684"/>
                    <a:pt x="5879" y="27713"/>
                  </a:cubicBezTo>
                  <a:cubicBezTo>
                    <a:pt x="6261" y="27798"/>
                    <a:pt x="6586" y="27967"/>
                    <a:pt x="6840" y="28250"/>
                  </a:cubicBezTo>
                  <a:cubicBezTo>
                    <a:pt x="7137" y="28575"/>
                    <a:pt x="7349" y="28943"/>
                    <a:pt x="7547" y="29338"/>
                  </a:cubicBezTo>
                  <a:cubicBezTo>
                    <a:pt x="7674" y="29607"/>
                    <a:pt x="7844" y="29875"/>
                    <a:pt x="7985" y="30158"/>
                  </a:cubicBezTo>
                  <a:cubicBezTo>
                    <a:pt x="8056" y="30285"/>
                    <a:pt x="8112" y="30426"/>
                    <a:pt x="8169" y="30554"/>
                  </a:cubicBezTo>
                  <a:cubicBezTo>
                    <a:pt x="8225" y="30667"/>
                    <a:pt x="8267" y="30780"/>
                    <a:pt x="8437" y="30794"/>
                  </a:cubicBezTo>
                  <a:cubicBezTo>
                    <a:pt x="8465" y="30751"/>
                    <a:pt x="8508" y="30695"/>
                    <a:pt x="8522" y="30638"/>
                  </a:cubicBezTo>
                  <a:cubicBezTo>
                    <a:pt x="8720" y="29988"/>
                    <a:pt x="8691" y="29338"/>
                    <a:pt x="8451" y="28702"/>
                  </a:cubicBezTo>
                  <a:cubicBezTo>
                    <a:pt x="8381" y="28519"/>
                    <a:pt x="8253" y="28349"/>
                    <a:pt x="8140" y="28194"/>
                  </a:cubicBezTo>
                  <a:cubicBezTo>
                    <a:pt x="8027" y="28052"/>
                    <a:pt x="7886" y="27925"/>
                    <a:pt x="7773" y="27798"/>
                  </a:cubicBezTo>
                  <a:cubicBezTo>
                    <a:pt x="7504" y="27487"/>
                    <a:pt x="7165" y="27346"/>
                    <a:pt x="6769" y="27317"/>
                  </a:cubicBezTo>
                  <a:cubicBezTo>
                    <a:pt x="6671" y="27317"/>
                    <a:pt x="6572" y="27303"/>
                    <a:pt x="6487" y="27289"/>
                  </a:cubicBezTo>
                  <a:cubicBezTo>
                    <a:pt x="6417" y="27280"/>
                    <a:pt x="6348" y="27275"/>
                    <a:pt x="6279" y="27275"/>
                  </a:cubicBezTo>
                  <a:cubicBezTo>
                    <a:pt x="6042" y="27275"/>
                    <a:pt x="5809" y="27329"/>
                    <a:pt x="5568" y="27416"/>
                  </a:cubicBezTo>
                  <a:cubicBezTo>
                    <a:pt x="5271" y="27515"/>
                    <a:pt x="4961" y="27586"/>
                    <a:pt x="4636" y="27628"/>
                  </a:cubicBezTo>
                  <a:cubicBezTo>
                    <a:pt x="4678" y="27600"/>
                    <a:pt x="4720" y="27558"/>
                    <a:pt x="4749" y="27529"/>
                  </a:cubicBezTo>
                  <a:cubicBezTo>
                    <a:pt x="5568" y="26936"/>
                    <a:pt x="6374" y="26342"/>
                    <a:pt x="7193" y="25763"/>
                  </a:cubicBezTo>
                  <a:cubicBezTo>
                    <a:pt x="7349" y="25664"/>
                    <a:pt x="7533" y="25579"/>
                    <a:pt x="7716" y="25565"/>
                  </a:cubicBezTo>
                  <a:cubicBezTo>
                    <a:pt x="8070" y="25508"/>
                    <a:pt x="8437" y="25494"/>
                    <a:pt x="8805" y="25480"/>
                  </a:cubicBezTo>
                  <a:cubicBezTo>
                    <a:pt x="8823" y="25480"/>
                    <a:pt x="8841" y="25479"/>
                    <a:pt x="8859" y="25479"/>
                  </a:cubicBezTo>
                  <a:cubicBezTo>
                    <a:pt x="9232" y="25479"/>
                    <a:pt x="9555" y="25615"/>
                    <a:pt x="9879" y="25777"/>
                  </a:cubicBezTo>
                  <a:cubicBezTo>
                    <a:pt x="10373" y="26031"/>
                    <a:pt x="10825" y="26370"/>
                    <a:pt x="11221" y="26752"/>
                  </a:cubicBezTo>
                  <a:cubicBezTo>
                    <a:pt x="12055" y="27586"/>
                    <a:pt x="12988" y="28264"/>
                    <a:pt x="14005" y="28815"/>
                  </a:cubicBezTo>
                  <a:cubicBezTo>
                    <a:pt x="14825" y="29268"/>
                    <a:pt x="15673" y="29607"/>
                    <a:pt x="16591" y="29790"/>
                  </a:cubicBezTo>
                  <a:cubicBezTo>
                    <a:pt x="16966" y="29864"/>
                    <a:pt x="17338" y="29899"/>
                    <a:pt x="17707" y="29899"/>
                  </a:cubicBezTo>
                  <a:cubicBezTo>
                    <a:pt x="18259" y="29899"/>
                    <a:pt x="18806" y="29821"/>
                    <a:pt x="19347" y="29677"/>
                  </a:cubicBezTo>
                  <a:cubicBezTo>
                    <a:pt x="20322" y="29409"/>
                    <a:pt x="21255" y="29070"/>
                    <a:pt x="22188" y="28745"/>
                  </a:cubicBezTo>
                  <a:cubicBezTo>
                    <a:pt x="22343" y="28688"/>
                    <a:pt x="22498" y="28603"/>
                    <a:pt x="22640" y="28504"/>
                  </a:cubicBezTo>
                  <a:cubicBezTo>
                    <a:pt x="22894" y="28321"/>
                    <a:pt x="22937" y="28024"/>
                    <a:pt x="22753" y="27755"/>
                  </a:cubicBezTo>
                  <a:cubicBezTo>
                    <a:pt x="22626" y="27572"/>
                    <a:pt x="22456" y="27445"/>
                    <a:pt x="22258" y="27346"/>
                  </a:cubicBezTo>
                  <a:cubicBezTo>
                    <a:pt x="21679" y="27035"/>
                    <a:pt x="21071" y="26766"/>
                    <a:pt x="20421" y="26625"/>
                  </a:cubicBezTo>
                  <a:cubicBezTo>
                    <a:pt x="19884" y="26498"/>
                    <a:pt x="19333" y="26469"/>
                    <a:pt x="18782" y="26427"/>
                  </a:cubicBezTo>
                  <a:cubicBezTo>
                    <a:pt x="17920" y="26385"/>
                    <a:pt x="17058" y="26356"/>
                    <a:pt x="16210" y="26286"/>
                  </a:cubicBezTo>
                  <a:cubicBezTo>
                    <a:pt x="15503" y="26243"/>
                    <a:pt x="14796" y="26173"/>
                    <a:pt x="14090" y="26088"/>
                  </a:cubicBezTo>
                  <a:cubicBezTo>
                    <a:pt x="13299" y="25989"/>
                    <a:pt x="12535" y="25791"/>
                    <a:pt x="11801" y="25523"/>
                  </a:cubicBezTo>
                  <a:cubicBezTo>
                    <a:pt x="11334" y="25353"/>
                    <a:pt x="10854" y="25226"/>
                    <a:pt x="10345" y="25183"/>
                  </a:cubicBezTo>
                  <a:cubicBezTo>
                    <a:pt x="10220" y="25176"/>
                    <a:pt x="10095" y="25172"/>
                    <a:pt x="9970" y="25172"/>
                  </a:cubicBezTo>
                  <a:cubicBezTo>
                    <a:pt x="9629" y="25172"/>
                    <a:pt x="9287" y="25199"/>
                    <a:pt x="8946" y="25240"/>
                  </a:cubicBezTo>
                  <a:cubicBezTo>
                    <a:pt x="8663" y="25282"/>
                    <a:pt x="8381" y="25311"/>
                    <a:pt x="8098" y="25339"/>
                  </a:cubicBezTo>
                  <a:cubicBezTo>
                    <a:pt x="7957" y="25367"/>
                    <a:pt x="7815" y="25395"/>
                    <a:pt x="7646" y="25424"/>
                  </a:cubicBezTo>
                  <a:cubicBezTo>
                    <a:pt x="7688" y="25367"/>
                    <a:pt x="7702" y="25339"/>
                    <a:pt x="7730" y="25325"/>
                  </a:cubicBezTo>
                  <a:cubicBezTo>
                    <a:pt x="8013" y="25056"/>
                    <a:pt x="8282" y="24802"/>
                    <a:pt x="8564" y="24547"/>
                  </a:cubicBezTo>
                  <a:cubicBezTo>
                    <a:pt x="9158" y="23996"/>
                    <a:pt x="9850" y="23601"/>
                    <a:pt x="10557" y="23219"/>
                  </a:cubicBezTo>
                  <a:cubicBezTo>
                    <a:pt x="10755" y="23106"/>
                    <a:pt x="10965" y="23075"/>
                    <a:pt x="11180" y="23075"/>
                  </a:cubicBezTo>
                  <a:cubicBezTo>
                    <a:pt x="11287" y="23075"/>
                    <a:pt x="11395" y="23082"/>
                    <a:pt x="11504" y="23092"/>
                  </a:cubicBezTo>
                  <a:cubicBezTo>
                    <a:pt x="12648" y="23191"/>
                    <a:pt x="13765" y="23459"/>
                    <a:pt x="14867" y="23798"/>
                  </a:cubicBezTo>
                  <a:cubicBezTo>
                    <a:pt x="16224" y="24222"/>
                    <a:pt x="17609" y="24604"/>
                    <a:pt x="19008" y="24858"/>
                  </a:cubicBezTo>
                  <a:cubicBezTo>
                    <a:pt x="19465" y="24939"/>
                    <a:pt x="19916" y="24969"/>
                    <a:pt x="20369" y="24969"/>
                  </a:cubicBezTo>
                  <a:cubicBezTo>
                    <a:pt x="20630" y="24969"/>
                    <a:pt x="20892" y="24959"/>
                    <a:pt x="21156" y="24943"/>
                  </a:cubicBezTo>
                  <a:cubicBezTo>
                    <a:pt x="22484" y="24873"/>
                    <a:pt x="23728" y="24505"/>
                    <a:pt x="24943" y="23982"/>
                  </a:cubicBezTo>
                  <a:cubicBezTo>
                    <a:pt x="25961" y="23558"/>
                    <a:pt x="26978" y="23177"/>
                    <a:pt x="28038" y="22852"/>
                  </a:cubicBezTo>
                  <a:cubicBezTo>
                    <a:pt x="28194" y="22809"/>
                    <a:pt x="28349" y="22753"/>
                    <a:pt x="28505" y="22682"/>
                  </a:cubicBezTo>
                  <a:cubicBezTo>
                    <a:pt x="28561" y="22668"/>
                    <a:pt x="28604" y="22611"/>
                    <a:pt x="28688" y="22541"/>
                  </a:cubicBezTo>
                  <a:cubicBezTo>
                    <a:pt x="28589" y="22498"/>
                    <a:pt x="28533" y="22470"/>
                    <a:pt x="28462" y="22456"/>
                  </a:cubicBezTo>
                  <a:cubicBezTo>
                    <a:pt x="27953" y="22329"/>
                    <a:pt x="27445" y="22258"/>
                    <a:pt x="26922" y="22202"/>
                  </a:cubicBezTo>
                  <a:cubicBezTo>
                    <a:pt x="26371" y="22145"/>
                    <a:pt x="25819" y="22074"/>
                    <a:pt x="25268" y="22032"/>
                  </a:cubicBezTo>
                  <a:cubicBezTo>
                    <a:pt x="24873" y="21990"/>
                    <a:pt x="24463" y="21961"/>
                    <a:pt x="24067" y="21961"/>
                  </a:cubicBezTo>
                  <a:cubicBezTo>
                    <a:pt x="23346" y="21961"/>
                    <a:pt x="22626" y="21958"/>
                    <a:pt x="21905" y="21958"/>
                  </a:cubicBezTo>
                  <a:cubicBezTo>
                    <a:pt x="21184" y="21958"/>
                    <a:pt x="20463" y="21961"/>
                    <a:pt x="19743" y="21975"/>
                  </a:cubicBezTo>
                  <a:cubicBezTo>
                    <a:pt x="18965" y="21975"/>
                    <a:pt x="18202" y="21961"/>
                    <a:pt x="17425" y="21933"/>
                  </a:cubicBezTo>
                  <a:cubicBezTo>
                    <a:pt x="16704" y="21891"/>
                    <a:pt x="15984" y="21877"/>
                    <a:pt x="15249" y="21862"/>
                  </a:cubicBezTo>
                  <a:cubicBezTo>
                    <a:pt x="14924" y="21862"/>
                    <a:pt x="14599" y="21862"/>
                    <a:pt x="14288" y="21848"/>
                  </a:cubicBezTo>
                  <a:cubicBezTo>
                    <a:pt x="13581" y="21848"/>
                    <a:pt x="12903" y="21961"/>
                    <a:pt x="12253" y="22216"/>
                  </a:cubicBezTo>
                  <a:cubicBezTo>
                    <a:pt x="11278" y="22626"/>
                    <a:pt x="10373" y="23148"/>
                    <a:pt x="9483" y="23700"/>
                  </a:cubicBezTo>
                  <a:cubicBezTo>
                    <a:pt x="9426" y="23728"/>
                    <a:pt x="9370" y="23756"/>
                    <a:pt x="9285" y="23770"/>
                  </a:cubicBezTo>
                  <a:cubicBezTo>
                    <a:pt x="9327" y="23714"/>
                    <a:pt x="9370" y="23671"/>
                    <a:pt x="9412" y="23629"/>
                  </a:cubicBezTo>
                  <a:cubicBezTo>
                    <a:pt x="9907" y="23021"/>
                    <a:pt x="10401" y="22428"/>
                    <a:pt x="10896" y="21820"/>
                  </a:cubicBezTo>
                  <a:cubicBezTo>
                    <a:pt x="11052" y="21636"/>
                    <a:pt x="11179" y="21438"/>
                    <a:pt x="11306" y="21241"/>
                  </a:cubicBezTo>
                  <a:cubicBezTo>
                    <a:pt x="11391" y="21113"/>
                    <a:pt x="11490" y="21014"/>
                    <a:pt x="11617" y="20944"/>
                  </a:cubicBezTo>
                  <a:cubicBezTo>
                    <a:pt x="11970" y="20718"/>
                    <a:pt x="12352" y="20520"/>
                    <a:pt x="12747" y="20364"/>
                  </a:cubicBezTo>
                  <a:cubicBezTo>
                    <a:pt x="13030" y="20237"/>
                    <a:pt x="13313" y="20124"/>
                    <a:pt x="13595" y="20039"/>
                  </a:cubicBezTo>
                  <a:cubicBezTo>
                    <a:pt x="13991" y="19898"/>
                    <a:pt x="14415" y="19842"/>
                    <a:pt x="14825" y="19827"/>
                  </a:cubicBezTo>
                  <a:cubicBezTo>
                    <a:pt x="15687" y="19771"/>
                    <a:pt x="16535" y="19757"/>
                    <a:pt x="17397" y="19700"/>
                  </a:cubicBezTo>
                  <a:cubicBezTo>
                    <a:pt x="18160" y="19644"/>
                    <a:pt x="18923" y="19573"/>
                    <a:pt x="19686" y="19474"/>
                  </a:cubicBezTo>
                  <a:cubicBezTo>
                    <a:pt x="20902" y="19290"/>
                    <a:pt x="22075" y="18965"/>
                    <a:pt x="23205" y="18499"/>
                  </a:cubicBezTo>
                  <a:cubicBezTo>
                    <a:pt x="24505" y="17962"/>
                    <a:pt x="25791" y="17397"/>
                    <a:pt x="27063" y="16817"/>
                  </a:cubicBezTo>
                  <a:cubicBezTo>
                    <a:pt x="27459" y="16634"/>
                    <a:pt x="27840" y="16407"/>
                    <a:pt x="28208" y="16167"/>
                  </a:cubicBezTo>
                  <a:cubicBezTo>
                    <a:pt x="28420" y="16040"/>
                    <a:pt x="28618" y="15870"/>
                    <a:pt x="28787" y="15701"/>
                  </a:cubicBezTo>
                  <a:cubicBezTo>
                    <a:pt x="29197" y="15277"/>
                    <a:pt x="29183" y="14712"/>
                    <a:pt x="28787" y="14288"/>
                  </a:cubicBezTo>
                  <a:cubicBezTo>
                    <a:pt x="28476" y="13963"/>
                    <a:pt x="28081" y="13821"/>
                    <a:pt x="27657" y="13765"/>
                  </a:cubicBezTo>
                  <a:cubicBezTo>
                    <a:pt x="27332" y="13722"/>
                    <a:pt x="27003" y="13708"/>
                    <a:pt x="26674" y="13708"/>
                  </a:cubicBezTo>
                  <a:cubicBezTo>
                    <a:pt x="26346" y="13708"/>
                    <a:pt x="26017" y="13722"/>
                    <a:pt x="25692" y="13737"/>
                  </a:cubicBezTo>
                  <a:cubicBezTo>
                    <a:pt x="24802" y="13779"/>
                    <a:pt x="23912" y="13807"/>
                    <a:pt x="23021" y="13864"/>
                  </a:cubicBezTo>
                  <a:cubicBezTo>
                    <a:pt x="22188" y="13920"/>
                    <a:pt x="21368" y="14047"/>
                    <a:pt x="20577" y="14330"/>
                  </a:cubicBezTo>
                  <a:cubicBezTo>
                    <a:pt x="19700" y="14627"/>
                    <a:pt x="18909" y="15079"/>
                    <a:pt x="18174" y="15644"/>
                  </a:cubicBezTo>
                  <a:cubicBezTo>
                    <a:pt x="17524" y="16153"/>
                    <a:pt x="16930" y="16718"/>
                    <a:pt x="16337" y="17298"/>
                  </a:cubicBezTo>
                  <a:cubicBezTo>
                    <a:pt x="15885" y="17722"/>
                    <a:pt x="15432" y="18132"/>
                    <a:pt x="14980" y="18541"/>
                  </a:cubicBezTo>
                  <a:cubicBezTo>
                    <a:pt x="14373" y="19093"/>
                    <a:pt x="13708" y="19545"/>
                    <a:pt x="13016" y="19955"/>
                  </a:cubicBezTo>
                  <a:cubicBezTo>
                    <a:pt x="12592" y="20209"/>
                    <a:pt x="12182" y="20449"/>
                    <a:pt x="11758" y="20689"/>
                  </a:cubicBezTo>
                  <a:cubicBezTo>
                    <a:pt x="11730" y="20718"/>
                    <a:pt x="11702" y="20718"/>
                    <a:pt x="11645" y="20746"/>
                  </a:cubicBezTo>
                  <a:cubicBezTo>
                    <a:pt x="11673" y="20689"/>
                    <a:pt x="11687" y="20633"/>
                    <a:pt x="11716" y="20605"/>
                  </a:cubicBezTo>
                  <a:cubicBezTo>
                    <a:pt x="12210" y="19686"/>
                    <a:pt x="12719" y="18767"/>
                    <a:pt x="13214" y="17835"/>
                  </a:cubicBezTo>
                  <a:cubicBezTo>
                    <a:pt x="13666" y="17001"/>
                    <a:pt x="14245" y="16266"/>
                    <a:pt x="14980" y="15644"/>
                  </a:cubicBezTo>
                  <a:cubicBezTo>
                    <a:pt x="15616" y="15121"/>
                    <a:pt x="16294" y="14641"/>
                    <a:pt x="17029" y="14245"/>
                  </a:cubicBezTo>
                  <a:cubicBezTo>
                    <a:pt x="17552" y="13948"/>
                    <a:pt x="18089" y="13652"/>
                    <a:pt x="18640" y="13369"/>
                  </a:cubicBezTo>
                  <a:cubicBezTo>
                    <a:pt x="19969" y="12677"/>
                    <a:pt x="21156" y="11786"/>
                    <a:pt x="22202" y="10698"/>
                  </a:cubicBezTo>
                  <a:cubicBezTo>
                    <a:pt x="22682" y="10189"/>
                    <a:pt x="23134" y="9652"/>
                    <a:pt x="23601" y="9129"/>
                  </a:cubicBezTo>
                  <a:cubicBezTo>
                    <a:pt x="24420" y="8239"/>
                    <a:pt x="25254" y="7349"/>
                    <a:pt x="26074" y="6444"/>
                  </a:cubicBezTo>
                  <a:cubicBezTo>
                    <a:pt x="26653" y="5794"/>
                    <a:pt x="27219" y="5130"/>
                    <a:pt x="27784" y="4480"/>
                  </a:cubicBezTo>
                  <a:cubicBezTo>
                    <a:pt x="27840" y="4424"/>
                    <a:pt x="27911" y="4353"/>
                    <a:pt x="27869" y="4254"/>
                  </a:cubicBezTo>
                  <a:cubicBezTo>
                    <a:pt x="27838" y="4234"/>
                    <a:pt x="27808" y="4226"/>
                    <a:pt x="27778" y="4226"/>
                  </a:cubicBezTo>
                  <a:cubicBezTo>
                    <a:pt x="27725" y="4226"/>
                    <a:pt x="27674" y="4250"/>
                    <a:pt x="27628" y="4268"/>
                  </a:cubicBezTo>
                  <a:cubicBezTo>
                    <a:pt x="27204" y="4409"/>
                    <a:pt x="26795" y="4579"/>
                    <a:pt x="26371" y="4706"/>
                  </a:cubicBezTo>
                  <a:cubicBezTo>
                    <a:pt x="25862" y="4876"/>
                    <a:pt x="25339" y="4989"/>
                    <a:pt x="24830" y="5158"/>
                  </a:cubicBezTo>
                  <a:cubicBezTo>
                    <a:pt x="23827" y="5469"/>
                    <a:pt x="22922" y="5964"/>
                    <a:pt x="22103" y="6614"/>
                  </a:cubicBezTo>
                  <a:cubicBezTo>
                    <a:pt x="21000" y="7504"/>
                    <a:pt x="20025" y="8522"/>
                    <a:pt x="19093" y="9582"/>
                  </a:cubicBezTo>
                  <a:cubicBezTo>
                    <a:pt x="18655" y="10090"/>
                    <a:pt x="18301" y="10656"/>
                    <a:pt x="17962" y="11235"/>
                  </a:cubicBezTo>
                  <a:cubicBezTo>
                    <a:pt x="17637" y="11815"/>
                    <a:pt x="17255" y="12337"/>
                    <a:pt x="16860" y="12860"/>
                  </a:cubicBezTo>
                  <a:cubicBezTo>
                    <a:pt x="16563" y="13256"/>
                    <a:pt x="16266" y="13666"/>
                    <a:pt x="15998" y="14090"/>
                  </a:cubicBezTo>
                  <a:cubicBezTo>
                    <a:pt x="15588" y="14740"/>
                    <a:pt x="15093" y="15333"/>
                    <a:pt x="14528" y="15870"/>
                  </a:cubicBezTo>
                  <a:cubicBezTo>
                    <a:pt x="14316" y="16082"/>
                    <a:pt x="14118" y="16309"/>
                    <a:pt x="13920" y="16535"/>
                  </a:cubicBezTo>
                  <a:cubicBezTo>
                    <a:pt x="13878" y="16563"/>
                    <a:pt x="13864" y="16605"/>
                    <a:pt x="13821" y="16662"/>
                  </a:cubicBezTo>
                  <a:cubicBezTo>
                    <a:pt x="13807" y="16619"/>
                    <a:pt x="13807" y="16605"/>
                    <a:pt x="13807" y="16605"/>
                  </a:cubicBezTo>
                  <a:cubicBezTo>
                    <a:pt x="14076" y="15969"/>
                    <a:pt x="14344" y="15319"/>
                    <a:pt x="14627" y="14697"/>
                  </a:cubicBezTo>
                  <a:cubicBezTo>
                    <a:pt x="14811" y="14302"/>
                    <a:pt x="15037" y="13920"/>
                    <a:pt x="15235" y="13539"/>
                  </a:cubicBezTo>
                  <a:cubicBezTo>
                    <a:pt x="15644" y="12747"/>
                    <a:pt x="15856" y="11899"/>
                    <a:pt x="15927" y="11009"/>
                  </a:cubicBezTo>
                  <a:cubicBezTo>
                    <a:pt x="15998" y="10232"/>
                    <a:pt x="15955" y="9469"/>
                    <a:pt x="15871" y="8706"/>
                  </a:cubicBezTo>
                  <a:cubicBezTo>
                    <a:pt x="15757" y="7702"/>
                    <a:pt x="15545" y="6713"/>
                    <a:pt x="15291" y="5738"/>
                  </a:cubicBezTo>
                  <a:cubicBezTo>
                    <a:pt x="15150" y="5144"/>
                    <a:pt x="14994" y="4537"/>
                    <a:pt x="14825" y="3943"/>
                  </a:cubicBezTo>
                  <a:cubicBezTo>
                    <a:pt x="14585" y="3180"/>
                    <a:pt x="14217" y="2473"/>
                    <a:pt x="13807" y="1781"/>
                  </a:cubicBezTo>
                  <a:cubicBezTo>
                    <a:pt x="13680" y="1569"/>
                    <a:pt x="13553" y="1343"/>
                    <a:pt x="13440" y="1117"/>
                  </a:cubicBezTo>
                  <a:cubicBezTo>
                    <a:pt x="13284" y="820"/>
                    <a:pt x="13185" y="495"/>
                    <a:pt x="13115" y="184"/>
                  </a:cubicBezTo>
                  <a:cubicBezTo>
                    <a:pt x="13087" y="113"/>
                    <a:pt x="13058" y="57"/>
                    <a:pt x="130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7667606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296"/>
        <p:cNvGrpSpPr/>
        <p:nvPr/>
      </p:nvGrpSpPr>
      <p:grpSpPr>
        <a:xfrm>
          <a:off x="0" y="0"/>
          <a:ext cx="0" cy="0"/>
          <a:chOff x="0" y="0"/>
          <a:chExt cx="0" cy="0"/>
        </a:xfrm>
      </p:grpSpPr>
      <p:sp>
        <p:nvSpPr>
          <p:cNvPr id="297" name="Google Shape;297;p15"/>
          <p:cNvSpPr/>
          <p:nvPr/>
        </p:nvSpPr>
        <p:spPr>
          <a:xfrm rot="-3394887">
            <a:off x="-324595" y="3675357"/>
            <a:ext cx="2212140" cy="2643758"/>
          </a:xfrm>
          <a:custGeom>
            <a:avLst/>
            <a:gdLst/>
            <a:ahLst/>
            <a:cxnLst/>
            <a:rect l="l" t="t" r="r" b="b"/>
            <a:pathLst>
              <a:path w="8513" h="10174" extrusionOk="0">
                <a:moveTo>
                  <a:pt x="2841" y="0"/>
                </a:moveTo>
                <a:cubicBezTo>
                  <a:pt x="2788" y="0"/>
                  <a:pt x="2735" y="1"/>
                  <a:pt x="2682" y="2"/>
                </a:cubicBezTo>
                <a:cubicBezTo>
                  <a:pt x="1756" y="31"/>
                  <a:pt x="731" y="326"/>
                  <a:pt x="281" y="1137"/>
                </a:cubicBezTo>
                <a:cubicBezTo>
                  <a:pt x="17" y="1610"/>
                  <a:pt x="0" y="2177"/>
                  <a:pt x="23" y="2718"/>
                </a:cubicBezTo>
                <a:cubicBezTo>
                  <a:pt x="117" y="4976"/>
                  <a:pt x="1069" y="10093"/>
                  <a:pt x="4063" y="10173"/>
                </a:cubicBezTo>
                <a:cubicBezTo>
                  <a:pt x="4078" y="10174"/>
                  <a:pt x="4093" y="10174"/>
                  <a:pt x="4108" y="10174"/>
                </a:cubicBezTo>
                <a:cubicBezTo>
                  <a:pt x="4684" y="10174"/>
                  <a:pt x="5237" y="9906"/>
                  <a:pt x="5670" y="9520"/>
                </a:cubicBezTo>
                <a:cubicBezTo>
                  <a:pt x="6979" y="8354"/>
                  <a:pt x="7750" y="6271"/>
                  <a:pt x="8085" y="4598"/>
                </a:cubicBezTo>
                <a:cubicBezTo>
                  <a:pt x="8512" y="2443"/>
                  <a:pt x="6977" y="1022"/>
                  <a:pt x="5129" y="386"/>
                </a:cubicBezTo>
                <a:cubicBezTo>
                  <a:pt x="4380" y="130"/>
                  <a:pt x="3582" y="0"/>
                  <a:pt x="284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15"/>
          <p:cNvSpPr/>
          <p:nvPr/>
        </p:nvSpPr>
        <p:spPr>
          <a:xfrm rot="-1036682" flipH="1">
            <a:off x="7121121" y="-728716"/>
            <a:ext cx="2650766" cy="2633528"/>
          </a:xfrm>
          <a:custGeom>
            <a:avLst/>
            <a:gdLst/>
            <a:ahLst/>
            <a:cxnLst/>
            <a:rect l="l" t="t" r="r" b="b"/>
            <a:pathLst>
              <a:path w="26048" h="25878" extrusionOk="0">
                <a:moveTo>
                  <a:pt x="14384" y="1"/>
                </a:moveTo>
                <a:cubicBezTo>
                  <a:pt x="8654" y="1"/>
                  <a:pt x="1" y="925"/>
                  <a:pt x="1" y="925"/>
                </a:cubicBezTo>
                <a:lnTo>
                  <a:pt x="542" y="25877"/>
                </a:lnTo>
                <a:cubicBezTo>
                  <a:pt x="542" y="25877"/>
                  <a:pt x="1851" y="22279"/>
                  <a:pt x="5951" y="21932"/>
                </a:cubicBezTo>
                <a:cubicBezTo>
                  <a:pt x="6234" y="21908"/>
                  <a:pt x="6526" y="21898"/>
                  <a:pt x="6825" y="21898"/>
                </a:cubicBezTo>
                <a:cubicBezTo>
                  <a:pt x="8096" y="21898"/>
                  <a:pt x="9508" y="22074"/>
                  <a:pt x="10992" y="22074"/>
                </a:cubicBezTo>
                <a:cubicBezTo>
                  <a:pt x="14231" y="22074"/>
                  <a:pt x="17814" y="21238"/>
                  <a:pt x="21022" y="15921"/>
                </a:cubicBezTo>
                <a:cubicBezTo>
                  <a:pt x="26047" y="7592"/>
                  <a:pt x="22389" y="925"/>
                  <a:pt x="17953" y="203"/>
                </a:cubicBezTo>
                <a:cubicBezTo>
                  <a:pt x="17067" y="59"/>
                  <a:pt x="15817" y="1"/>
                  <a:pt x="143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9" name="Google Shape;299;p15"/>
          <p:cNvGrpSpPr/>
          <p:nvPr/>
        </p:nvGrpSpPr>
        <p:grpSpPr>
          <a:xfrm rot="-8756567" flipH="1">
            <a:off x="7903140" y="-740711"/>
            <a:ext cx="1582008" cy="2225864"/>
            <a:chOff x="3349775" y="2254200"/>
            <a:chExt cx="404325" cy="568900"/>
          </a:xfrm>
        </p:grpSpPr>
        <p:sp>
          <p:nvSpPr>
            <p:cNvPr id="300" name="Google Shape;300;p15"/>
            <p:cNvSpPr/>
            <p:nvPr/>
          </p:nvSpPr>
          <p:spPr>
            <a:xfrm>
              <a:off x="3434100" y="2433250"/>
              <a:ext cx="58025" cy="29175"/>
            </a:xfrm>
            <a:custGeom>
              <a:avLst/>
              <a:gdLst/>
              <a:ahLst/>
              <a:cxnLst/>
              <a:rect l="l" t="t" r="r" b="b"/>
              <a:pathLst>
                <a:path w="2321" h="1167" extrusionOk="0">
                  <a:moveTo>
                    <a:pt x="128" y="144"/>
                  </a:moveTo>
                  <a:cubicBezTo>
                    <a:pt x="320" y="267"/>
                    <a:pt x="475" y="442"/>
                    <a:pt x="649" y="590"/>
                  </a:cubicBezTo>
                  <a:cubicBezTo>
                    <a:pt x="698" y="629"/>
                    <a:pt x="752" y="678"/>
                    <a:pt x="820" y="678"/>
                  </a:cubicBezTo>
                  <a:cubicBezTo>
                    <a:pt x="823" y="678"/>
                    <a:pt x="827" y="679"/>
                    <a:pt x="830" y="679"/>
                  </a:cubicBezTo>
                  <a:cubicBezTo>
                    <a:pt x="880" y="679"/>
                    <a:pt x="924" y="645"/>
                    <a:pt x="942" y="595"/>
                  </a:cubicBezTo>
                  <a:cubicBezTo>
                    <a:pt x="961" y="546"/>
                    <a:pt x="952" y="493"/>
                    <a:pt x="942" y="439"/>
                  </a:cubicBezTo>
                  <a:cubicBezTo>
                    <a:pt x="936" y="410"/>
                    <a:pt x="925" y="373"/>
                    <a:pt x="931" y="341"/>
                  </a:cubicBezTo>
                  <a:lnTo>
                    <a:pt x="931" y="341"/>
                  </a:lnTo>
                  <a:cubicBezTo>
                    <a:pt x="976" y="406"/>
                    <a:pt x="994" y="487"/>
                    <a:pt x="1010" y="566"/>
                  </a:cubicBezTo>
                  <a:cubicBezTo>
                    <a:pt x="1025" y="649"/>
                    <a:pt x="1025" y="766"/>
                    <a:pt x="1113" y="810"/>
                  </a:cubicBezTo>
                  <a:cubicBezTo>
                    <a:pt x="1130" y="818"/>
                    <a:pt x="1147" y="822"/>
                    <a:pt x="1164" y="822"/>
                  </a:cubicBezTo>
                  <a:cubicBezTo>
                    <a:pt x="1240" y="822"/>
                    <a:pt x="1296" y="738"/>
                    <a:pt x="1332" y="673"/>
                  </a:cubicBezTo>
                  <a:cubicBezTo>
                    <a:pt x="1387" y="579"/>
                    <a:pt x="1443" y="484"/>
                    <a:pt x="1498" y="389"/>
                  </a:cubicBezTo>
                  <a:lnTo>
                    <a:pt x="1498" y="389"/>
                  </a:lnTo>
                  <a:cubicBezTo>
                    <a:pt x="1528" y="473"/>
                    <a:pt x="1503" y="577"/>
                    <a:pt x="1503" y="659"/>
                  </a:cubicBezTo>
                  <a:cubicBezTo>
                    <a:pt x="1508" y="707"/>
                    <a:pt x="1508" y="785"/>
                    <a:pt x="1556" y="815"/>
                  </a:cubicBezTo>
                  <a:cubicBezTo>
                    <a:pt x="1571" y="823"/>
                    <a:pt x="1586" y="827"/>
                    <a:pt x="1602" y="827"/>
                  </a:cubicBezTo>
                  <a:cubicBezTo>
                    <a:pt x="1639" y="827"/>
                    <a:pt x="1677" y="807"/>
                    <a:pt x="1708" y="790"/>
                  </a:cubicBezTo>
                  <a:cubicBezTo>
                    <a:pt x="1866" y="711"/>
                    <a:pt x="1989" y="561"/>
                    <a:pt x="2152" y="489"/>
                  </a:cubicBezTo>
                  <a:lnTo>
                    <a:pt x="2152" y="489"/>
                  </a:lnTo>
                  <a:cubicBezTo>
                    <a:pt x="1908" y="798"/>
                    <a:pt x="1555" y="1013"/>
                    <a:pt x="1166" y="1088"/>
                  </a:cubicBezTo>
                  <a:cubicBezTo>
                    <a:pt x="1166" y="1088"/>
                    <a:pt x="1165" y="1088"/>
                    <a:pt x="1165" y="1088"/>
                  </a:cubicBezTo>
                  <a:lnTo>
                    <a:pt x="1165" y="1088"/>
                  </a:lnTo>
                  <a:cubicBezTo>
                    <a:pt x="1167" y="1066"/>
                    <a:pt x="1158" y="1043"/>
                    <a:pt x="1132" y="1034"/>
                  </a:cubicBezTo>
                  <a:cubicBezTo>
                    <a:pt x="1015" y="990"/>
                    <a:pt x="922" y="922"/>
                    <a:pt x="835" y="844"/>
                  </a:cubicBezTo>
                  <a:cubicBezTo>
                    <a:pt x="737" y="756"/>
                    <a:pt x="639" y="663"/>
                    <a:pt x="542" y="576"/>
                  </a:cubicBezTo>
                  <a:cubicBezTo>
                    <a:pt x="449" y="488"/>
                    <a:pt x="352" y="400"/>
                    <a:pt x="259" y="312"/>
                  </a:cubicBezTo>
                  <a:cubicBezTo>
                    <a:pt x="209" y="262"/>
                    <a:pt x="155" y="208"/>
                    <a:pt x="128" y="144"/>
                  </a:cubicBezTo>
                  <a:close/>
                  <a:moveTo>
                    <a:pt x="68" y="1"/>
                  </a:moveTo>
                  <a:cubicBezTo>
                    <a:pt x="42" y="1"/>
                    <a:pt x="19" y="22"/>
                    <a:pt x="15" y="49"/>
                  </a:cubicBezTo>
                  <a:cubicBezTo>
                    <a:pt x="1" y="171"/>
                    <a:pt x="79" y="273"/>
                    <a:pt x="157" y="351"/>
                  </a:cubicBezTo>
                  <a:cubicBezTo>
                    <a:pt x="254" y="449"/>
                    <a:pt x="361" y="541"/>
                    <a:pt x="459" y="639"/>
                  </a:cubicBezTo>
                  <a:cubicBezTo>
                    <a:pt x="561" y="732"/>
                    <a:pt x="664" y="829"/>
                    <a:pt x="771" y="927"/>
                  </a:cubicBezTo>
                  <a:cubicBezTo>
                    <a:pt x="869" y="1015"/>
                    <a:pt x="976" y="1093"/>
                    <a:pt x="1103" y="1132"/>
                  </a:cubicBezTo>
                  <a:cubicBezTo>
                    <a:pt x="1109" y="1133"/>
                    <a:pt x="1114" y="1134"/>
                    <a:pt x="1119" y="1134"/>
                  </a:cubicBezTo>
                  <a:cubicBezTo>
                    <a:pt x="1126" y="1134"/>
                    <a:pt x="1131" y="1133"/>
                    <a:pt x="1137" y="1131"/>
                  </a:cubicBezTo>
                  <a:lnTo>
                    <a:pt x="1137" y="1131"/>
                  </a:lnTo>
                  <a:cubicBezTo>
                    <a:pt x="1140" y="1149"/>
                    <a:pt x="1156" y="1167"/>
                    <a:pt x="1177" y="1167"/>
                  </a:cubicBezTo>
                  <a:cubicBezTo>
                    <a:pt x="1180" y="1167"/>
                    <a:pt x="1183" y="1166"/>
                    <a:pt x="1186" y="1166"/>
                  </a:cubicBezTo>
                  <a:cubicBezTo>
                    <a:pt x="1639" y="1093"/>
                    <a:pt x="2049" y="820"/>
                    <a:pt x="2298" y="434"/>
                  </a:cubicBezTo>
                  <a:cubicBezTo>
                    <a:pt x="2321" y="402"/>
                    <a:pt x="2288" y="370"/>
                    <a:pt x="2256" y="370"/>
                  </a:cubicBezTo>
                  <a:cubicBezTo>
                    <a:pt x="2254" y="370"/>
                    <a:pt x="2251" y="370"/>
                    <a:pt x="2249" y="371"/>
                  </a:cubicBezTo>
                  <a:cubicBezTo>
                    <a:pt x="2039" y="405"/>
                    <a:pt x="1898" y="581"/>
                    <a:pt x="1722" y="688"/>
                  </a:cubicBezTo>
                  <a:cubicBezTo>
                    <a:pt x="1698" y="702"/>
                    <a:pt x="1678" y="712"/>
                    <a:pt x="1654" y="722"/>
                  </a:cubicBezTo>
                  <a:cubicBezTo>
                    <a:pt x="1644" y="727"/>
                    <a:pt x="1630" y="737"/>
                    <a:pt x="1615" y="737"/>
                  </a:cubicBezTo>
                  <a:cubicBezTo>
                    <a:pt x="1608" y="739"/>
                    <a:pt x="1605" y="741"/>
                    <a:pt x="1604" y="741"/>
                  </a:cubicBezTo>
                  <a:cubicBezTo>
                    <a:pt x="1603" y="741"/>
                    <a:pt x="1603" y="739"/>
                    <a:pt x="1600" y="732"/>
                  </a:cubicBezTo>
                  <a:cubicBezTo>
                    <a:pt x="1586" y="717"/>
                    <a:pt x="1591" y="673"/>
                    <a:pt x="1591" y="654"/>
                  </a:cubicBezTo>
                  <a:cubicBezTo>
                    <a:pt x="1591" y="624"/>
                    <a:pt x="1591" y="595"/>
                    <a:pt x="1596" y="566"/>
                  </a:cubicBezTo>
                  <a:cubicBezTo>
                    <a:pt x="1600" y="459"/>
                    <a:pt x="1600" y="356"/>
                    <a:pt x="1527" y="268"/>
                  </a:cubicBezTo>
                  <a:cubicBezTo>
                    <a:pt x="1519" y="260"/>
                    <a:pt x="1508" y="256"/>
                    <a:pt x="1498" y="256"/>
                  </a:cubicBezTo>
                  <a:cubicBezTo>
                    <a:pt x="1483" y="256"/>
                    <a:pt x="1467" y="264"/>
                    <a:pt x="1459" y="278"/>
                  </a:cubicBezTo>
                  <a:cubicBezTo>
                    <a:pt x="1400" y="381"/>
                    <a:pt x="1342" y="478"/>
                    <a:pt x="1283" y="581"/>
                  </a:cubicBezTo>
                  <a:cubicBezTo>
                    <a:pt x="1268" y="608"/>
                    <a:pt x="1206" y="731"/>
                    <a:pt x="1159" y="731"/>
                  </a:cubicBezTo>
                  <a:cubicBezTo>
                    <a:pt x="1147" y="731"/>
                    <a:pt x="1136" y="722"/>
                    <a:pt x="1127" y="702"/>
                  </a:cubicBezTo>
                  <a:cubicBezTo>
                    <a:pt x="1113" y="668"/>
                    <a:pt x="1108" y="624"/>
                    <a:pt x="1103" y="585"/>
                  </a:cubicBezTo>
                  <a:cubicBezTo>
                    <a:pt x="1093" y="541"/>
                    <a:pt x="1088" y="498"/>
                    <a:pt x="1074" y="454"/>
                  </a:cubicBezTo>
                  <a:cubicBezTo>
                    <a:pt x="1054" y="371"/>
                    <a:pt x="1020" y="293"/>
                    <a:pt x="957" y="234"/>
                  </a:cubicBezTo>
                  <a:cubicBezTo>
                    <a:pt x="947" y="227"/>
                    <a:pt x="936" y="223"/>
                    <a:pt x="925" y="223"/>
                  </a:cubicBezTo>
                  <a:cubicBezTo>
                    <a:pt x="914" y="223"/>
                    <a:pt x="903" y="227"/>
                    <a:pt x="893" y="234"/>
                  </a:cubicBezTo>
                  <a:cubicBezTo>
                    <a:pt x="800" y="307"/>
                    <a:pt x="859" y="420"/>
                    <a:pt x="864" y="512"/>
                  </a:cubicBezTo>
                  <a:cubicBezTo>
                    <a:pt x="864" y="548"/>
                    <a:pt x="854" y="587"/>
                    <a:pt x="821" y="587"/>
                  </a:cubicBezTo>
                  <a:cubicBezTo>
                    <a:pt x="814" y="587"/>
                    <a:pt x="805" y="585"/>
                    <a:pt x="796" y="581"/>
                  </a:cubicBezTo>
                  <a:cubicBezTo>
                    <a:pt x="742" y="556"/>
                    <a:pt x="693" y="502"/>
                    <a:pt x="649" y="463"/>
                  </a:cubicBezTo>
                  <a:cubicBezTo>
                    <a:pt x="469" y="302"/>
                    <a:pt x="303" y="122"/>
                    <a:pt x="88" y="5"/>
                  </a:cubicBezTo>
                  <a:cubicBezTo>
                    <a:pt x="81" y="2"/>
                    <a:pt x="74" y="1"/>
                    <a:pt x="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15"/>
            <p:cNvSpPr/>
            <p:nvPr/>
          </p:nvSpPr>
          <p:spPr>
            <a:xfrm>
              <a:off x="3391550" y="2335325"/>
              <a:ext cx="130250" cy="113925"/>
            </a:xfrm>
            <a:custGeom>
              <a:avLst/>
              <a:gdLst/>
              <a:ahLst/>
              <a:cxnLst/>
              <a:rect l="l" t="t" r="r" b="b"/>
              <a:pathLst>
                <a:path w="5210" h="4557" extrusionOk="0">
                  <a:moveTo>
                    <a:pt x="4923" y="1"/>
                  </a:moveTo>
                  <a:cubicBezTo>
                    <a:pt x="4880" y="1"/>
                    <a:pt x="4836" y="11"/>
                    <a:pt x="4795" y="30"/>
                  </a:cubicBezTo>
                  <a:cubicBezTo>
                    <a:pt x="4678" y="83"/>
                    <a:pt x="4605" y="186"/>
                    <a:pt x="4541" y="298"/>
                  </a:cubicBezTo>
                  <a:cubicBezTo>
                    <a:pt x="4483" y="405"/>
                    <a:pt x="4434" y="517"/>
                    <a:pt x="4332" y="595"/>
                  </a:cubicBezTo>
                  <a:cubicBezTo>
                    <a:pt x="4239" y="659"/>
                    <a:pt x="4127" y="698"/>
                    <a:pt x="4015" y="698"/>
                  </a:cubicBezTo>
                  <a:cubicBezTo>
                    <a:pt x="3888" y="698"/>
                    <a:pt x="3780" y="639"/>
                    <a:pt x="3673" y="576"/>
                  </a:cubicBezTo>
                  <a:cubicBezTo>
                    <a:pt x="3561" y="508"/>
                    <a:pt x="3449" y="444"/>
                    <a:pt x="3312" y="434"/>
                  </a:cubicBezTo>
                  <a:cubicBezTo>
                    <a:pt x="3297" y="433"/>
                    <a:pt x="3282" y="433"/>
                    <a:pt x="3268" y="433"/>
                  </a:cubicBezTo>
                  <a:cubicBezTo>
                    <a:pt x="3016" y="433"/>
                    <a:pt x="2785" y="586"/>
                    <a:pt x="2610" y="751"/>
                  </a:cubicBezTo>
                  <a:cubicBezTo>
                    <a:pt x="2507" y="844"/>
                    <a:pt x="2420" y="947"/>
                    <a:pt x="2302" y="1015"/>
                  </a:cubicBezTo>
                  <a:cubicBezTo>
                    <a:pt x="2215" y="1065"/>
                    <a:pt x="2120" y="1090"/>
                    <a:pt x="2021" y="1090"/>
                  </a:cubicBezTo>
                  <a:cubicBezTo>
                    <a:pt x="2004" y="1090"/>
                    <a:pt x="1988" y="1089"/>
                    <a:pt x="1971" y="1088"/>
                  </a:cubicBezTo>
                  <a:cubicBezTo>
                    <a:pt x="1859" y="1083"/>
                    <a:pt x="1751" y="1044"/>
                    <a:pt x="1659" y="976"/>
                  </a:cubicBezTo>
                  <a:cubicBezTo>
                    <a:pt x="1556" y="898"/>
                    <a:pt x="1488" y="786"/>
                    <a:pt x="1429" y="673"/>
                  </a:cubicBezTo>
                  <a:cubicBezTo>
                    <a:pt x="1312" y="464"/>
                    <a:pt x="1181" y="200"/>
                    <a:pt x="917" y="161"/>
                  </a:cubicBezTo>
                  <a:cubicBezTo>
                    <a:pt x="895" y="158"/>
                    <a:pt x="874" y="157"/>
                    <a:pt x="852" y="157"/>
                  </a:cubicBezTo>
                  <a:cubicBezTo>
                    <a:pt x="766" y="157"/>
                    <a:pt x="681" y="181"/>
                    <a:pt x="615" y="239"/>
                  </a:cubicBezTo>
                  <a:cubicBezTo>
                    <a:pt x="537" y="308"/>
                    <a:pt x="522" y="410"/>
                    <a:pt x="473" y="503"/>
                  </a:cubicBezTo>
                  <a:cubicBezTo>
                    <a:pt x="460" y="530"/>
                    <a:pt x="437" y="562"/>
                    <a:pt x="403" y="562"/>
                  </a:cubicBezTo>
                  <a:cubicBezTo>
                    <a:pt x="400" y="562"/>
                    <a:pt x="398" y="562"/>
                    <a:pt x="395" y="561"/>
                  </a:cubicBezTo>
                  <a:cubicBezTo>
                    <a:pt x="336" y="561"/>
                    <a:pt x="280" y="527"/>
                    <a:pt x="221" y="527"/>
                  </a:cubicBezTo>
                  <a:cubicBezTo>
                    <a:pt x="217" y="527"/>
                    <a:pt x="214" y="527"/>
                    <a:pt x="210" y="527"/>
                  </a:cubicBezTo>
                  <a:cubicBezTo>
                    <a:pt x="78" y="542"/>
                    <a:pt x="25" y="688"/>
                    <a:pt x="15" y="805"/>
                  </a:cubicBezTo>
                  <a:cubicBezTo>
                    <a:pt x="0" y="947"/>
                    <a:pt x="54" y="1088"/>
                    <a:pt x="117" y="1210"/>
                  </a:cubicBezTo>
                  <a:cubicBezTo>
                    <a:pt x="176" y="1332"/>
                    <a:pt x="244" y="1449"/>
                    <a:pt x="317" y="1561"/>
                  </a:cubicBezTo>
                  <a:cubicBezTo>
                    <a:pt x="605" y="2029"/>
                    <a:pt x="951" y="2459"/>
                    <a:pt x="1293" y="2883"/>
                  </a:cubicBezTo>
                  <a:cubicBezTo>
                    <a:pt x="1639" y="3317"/>
                    <a:pt x="1990" y="3741"/>
                    <a:pt x="2293" y="4205"/>
                  </a:cubicBezTo>
                  <a:cubicBezTo>
                    <a:pt x="2361" y="4312"/>
                    <a:pt x="2429" y="4419"/>
                    <a:pt x="2493" y="4532"/>
                  </a:cubicBezTo>
                  <a:cubicBezTo>
                    <a:pt x="2503" y="4550"/>
                    <a:pt x="2519" y="4557"/>
                    <a:pt x="2535" y="4557"/>
                  </a:cubicBezTo>
                  <a:cubicBezTo>
                    <a:pt x="2572" y="4557"/>
                    <a:pt x="2609" y="4519"/>
                    <a:pt x="2585" y="4478"/>
                  </a:cubicBezTo>
                  <a:cubicBezTo>
                    <a:pt x="2322" y="4019"/>
                    <a:pt x="2005" y="3595"/>
                    <a:pt x="1678" y="3181"/>
                  </a:cubicBezTo>
                  <a:cubicBezTo>
                    <a:pt x="1342" y="2756"/>
                    <a:pt x="995" y="2342"/>
                    <a:pt x="683" y="1898"/>
                  </a:cubicBezTo>
                  <a:cubicBezTo>
                    <a:pt x="532" y="1688"/>
                    <a:pt x="390" y="1468"/>
                    <a:pt x="259" y="1244"/>
                  </a:cubicBezTo>
                  <a:cubicBezTo>
                    <a:pt x="195" y="1127"/>
                    <a:pt x="127" y="1000"/>
                    <a:pt x="122" y="864"/>
                  </a:cubicBezTo>
                  <a:cubicBezTo>
                    <a:pt x="117" y="800"/>
                    <a:pt x="127" y="737"/>
                    <a:pt x="161" y="683"/>
                  </a:cubicBezTo>
                  <a:cubicBezTo>
                    <a:pt x="180" y="652"/>
                    <a:pt x="205" y="641"/>
                    <a:pt x="235" y="641"/>
                  </a:cubicBezTo>
                  <a:cubicBezTo>
                    <a:pt x="251" y="641"/>
                    <a:pt x="269" y="644"/>
                    <a:pt x="288" y="649"/>
                  </a:cubicBezTo>
                  <a:cubicBezTo>
                    <a:pt x="324" y="662"/>
                    <a:pt x="362" y="673"/>
                    <a:pt x="400" y="673"/>
                  </a:cubicBezTo>
                  <a:cubicBezTo>
                    <a:pt x="420" y="673"/>
                    <a:pt x="439" y="670"/>
                    <a:pt x="459" y="664"/>
                  </a:cubicBezTo>
                  <a:cubicBezTo>
                    <a:pt x="503" y="644"/>
                    <a:pt x="537" y="610"/>
                    <a:pt x="561" y="571"/>
                  </a:cubicBezTo>
                  <a:cubicBezTo>
                    <a:pt x="610" y="493"/>
                    <a:pt x="620" y="386"/>
                    <a:pt x="688" y="327"/>
                  </a:cubicBezTo>
                  <a:cubicBezTo>
                    <a:pt x="731" y="284"/>
                    <a:pt x="789" y="268"/>
                    <a:pt x="848" y="268"/>
                  </a:cubicBezTo>
                  <a:cubicBezTo>
                    <a:pt x="883" y="268"/>
                    <a:pt x="919" y="274"/>
                    <a:pt x="951" y="283"/>
                  </a:cubicBezTo>
                  <a:cubicBezTo>
                    <a:pt x="1064" y="322"/>
                    <a:pt x="1146" y="420"/>
                    <a:pt x="1205" y="512"/>
                  </a:cubicBezTo>
                  <a:cubicBezTo>
                    <a:pt x="1342" y="722"/>
                    <a:pt x="1424" y="976"/>
                    <a:pt x="1659" y="1108"/>
                  </a:cubicBezTo>
                  <a:cubicBezTo>
                    <a:pt x="1764" y="1168"/>
                    <a:pt x="1887" y="1199"/>
                    <a:pt x="2009" y="1199"/>
                  </a:cubicBezTo>
                  <a:cubicBezTo>
                    <a:pt x="2114" y="1199"/>
                    <a:pt x="2218" y="1177"/>
                    <a:pt x="2312" y="1132"/>
                  </a:cubicBezTo>
                  <a:cubicBezTo>
                    <a:pt x="2434" y="1073"/>
                    <a:pt x="2527" y="976"/>
                    <a:pt x="2620" y="883"/>
                  </a:cubicBezTo>
                  <a:cubicBezTo>
                    <a:pt x="2717" y="790"/>
                    <a:pt x="2815" y="708"/>
                    <a:pt x="2927" y="639"/>
                  </a:cubicBezTo>
                  <a:cubicBezTo>
                    <a:pt x="3029" y="584"/>
                    <a:pt x="3144" y="541"/>
                    <a:pt x="3264" y="541"/>
                  </a:cubicBezTo>
                  <a:cubicBezTo>
                    <a:pt x="3270" y="541"/>
                    <a:pt x="3276" y="541"/>
                    <a:pt x="3283" y="542"/>
                  </a:cubicBezTo>
                  <a:cubicBezTo>
                    <a:pt x="3415" y="542"/>
                    <a:pt x="3522" y="610"/>
                    <a:pt x="3629" y="673"/>
                  </a:cubicBezTo>
                  <a:cubicBezTo>
                    <a:pt x="3737" y="732"/>
                    <a:pt x="3844" y="786"/>
                    <a:pt x="3971" y="795"/>
                  </a:cubicBezTo>
                  <a:cubicBezTo>
                    <a:pt x="3980" y="796"/>
                    <a:pt x="3989" y="796"/>
                    <a:pt x="3999" y="796"/>
                  </a:cubicBezTo>
                  <a:cubicBezTo>
                    <a:pt x="4102" y="796"/>
                    <a:pt x="4204" y="772"/>
                    <a:pt x="4297" y="727"/>
                  </a:cubicBezTo>
                  <a:cubicBezTo>
                    <a:pt x="4400" y="678"/>
                    <a:pt x="4483" y="595"/>
                    <a:pt x="4546" y="493"/>
                  </a:cubicBezTo>
                  <a:cubicBezTo>
                    <a:pt x="4610" y="391"/>
                    <a:pt x="4654" y="264"/>
                    <a:pt x="4746" y="176"/>
                  </a:cubicBezTo>
                  <a:cubicBezTo>
                    <a:pt x="4792" y="133"/>
                    <a:pt x="4859" y="98"/>
                    <a:pt x="4923" y="98"/>
                  </a:cubicBezTo>
                  <a:cubicBezTo>
                    <a:pt x="4961" y="98"/>
                    <a:pt x="4998" y="111"/>
                    <a:pt x="5029" y="142"/>
                  </a:cubicBezTo>
                  <a:cubicBezTo>
                    <a:pt x="5102" y="215"/>
                    <a:pt x="5102" y="347"/>
                    <a:pt x="5107" y="444"/>
                  </a:cubicBezTo>
                  <a:cubicBezTo>
                    <a:pt x="5117" y="698"/>
                    <a:pt x="5107" y="951"/>
                    <a:pt x="5083" y="1205"/>
                  </a:cubicBezTo>
                  <a:cubicBezTo>
                    <a:pt x="5034" y="1712"/>
                    <a:pt x="4907" y="2215"/>
                    <a:pt x="4727" y="2693"/>
                  </a:cubicBezTo>
                  <a:cubicBezTo>
                    <a:pt x="4541" y="3166"/>
                    <a:pt x="4302" y="3624"/>
                    <a:pt x="4000" y="4039"/>
                  </a:cubicBezTo>
                  <a:cubicBezTo>
                    <a:pt x="3927" y="4141"/>
                    <a:pt x="3854" y="4239"/>
                    <a:pt x="3776" y="4337"/>
                  </a:cubicBezTo>
                  <a:cubicBezTo>
                    <a:pt x="3757" y="4359"/>
                    <a:pt x="3775" y="4390"/>
                    <a:pt x="3798" y="4390"/>
                  </a:cubicBezTo>
                  <a:cubicBezTo>
                    <a:pt x="3805" y="4390"/>
                    <a:pt x="3813" y="4387"/>
                    <a:pt x="3819" y="4380"/>
                  </a:cubicBezTo>
                  <a:cubicBezTo>
                    <a:pt x="4166" y="3990"/>
                    <a:pt x="4449" y="3541"/>
                    <a:pt x="4668" y="3068"/>
                  </a:cubicBezTo>
                  <a:cubicBezTo>
                    <a:pt x="4888" y="2590"/>
                    <a:pt x="5044" y="2083"/>
                    <a:pt x="5132" y="1566"/>
                  </a:cubicBezTo>
                  <a:cubicBezTo>
                    <a:pt x="5175" y="1308"/>
                    <a:pt x="5200" y="1049"/>
                    <a:pt x="5210" y="786"/>
                  </a:cubicBezTo>
                  <a:cubicBezTo>
                    <a:pt x="5210" y="654"/>
                    <a:pt x="5210" y="527"/>
                    <a:pt x="5200" y="395"/>
                  </a:cubicBezTo>
                  <a:cubicBezTo>
                    <a:pt x="5195" y="288"/>
                    <a:pt x="5180" y="166"/>
                    <a:pt x="5107" y="83"/>
                  </a:cubicBezTo>
                  <a:cubicBezTo>
                    <a:pt x="5056" y="26"/>
                    <a:pt x="4991" y="1"/>
                    <a:pt x="49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15"/>
            <p:cNvSpPr/>
            <p:nvPr/>
          </p:nvSpPr>
          <p:spPr>
            <a:xfrm>
              <a:off x="3489600" y="2344700"/>
              <a:ext cx="66475" cy="100000"/>
            </a:xfrm>
            <a:custGeom>
              <a:avLst/>
              <a:gdLst/>
              <a:ahLst/>
              <a:cxnLst/>
              <a:rect l="l" t="t" r="r" b="b"/>
              <a:pathLst>
                <a:path w="2659" h="4000" extrusionOk="0">
                  <a:moveTo>
                    <a:pt x="1407" y="1"/>
                  </a:moveTo>
                  <a:cubicBezTo>
                    <a:pt x="1381" y="1"/>
                    <a:pt x="1354" y="7"/>
                    <a:pt x="1327" y="20"/>
                  </a:cubicBezTo>
                  <a:cubicBezTo>
                    <a:pt x="1288" y="40"/>
                    <a:pt x="1258" y="74"/>
                    <a:pt x="1253" y="113"/>
                  </a:cubicBezTo>
                  <a:cubicBezTo>
                    <a:pt x="1248" y="148"/>
                    <a:pt x="1275" y="171"/>
                    <a:pt x="1301" y="171"/>
                  </a:cubicBezTo>
                  <a:cubicBezTo>
                    <a:pt x="1319" y="171"/>
                    <a:pt x="1335" y="161"/>
                    <a:pt x="1341" y="137"/>
                  </a:cubicBezTo>
                  <a:cubicBezTo>
                    <a:pt x="1346" y="103"/>
                    <a:pt x="1380" y="94"/>
                    <a:pt x="1410" y="94"/>
                  </a:cubicBezTo>
                  <a:cubicBezTo>
                    <a:pt x="1463" y="94"/>
                    <a:pt x="1507" y="123"/>
                    <a:pt x="1551" y="142"/>
                  </a:cubicBezTo>
                  <a:cubicBezTo>
                    <a:pt x="1597" y="162"/>
                    <a:pt x="1641" y="170"/>
                    <a:pt x="1685" y="170"/>
                  </a:cubicBezTo>
                  <a:cubicBezTo>
                    <a:pt x="1729" y="170"/>
                    <a:pt x="1773" y="162"/>
                    <a:pt x="1819" y="147"/>
                  </a:cubicBezTo>
                  <a:cubicBezTo>
                    <a:pt x="1878" y="130"/>
                    <a:pt x="1948" y="95"/>
                    <a:pt x="2013" y="95"/>
                  </a:cubicBezTo>
                  <a:cubicBezTo>
                    <a:pt x="2023" y="95"/>
                    <a:pt x="2033" y="96"/>
                    <a:pt x="2044" y="98"/>
                  </a:cubicBezTo>
                  <a:cubicBezTo>
                    <a:pt x="2141" y="118"/>
                    <a:pt x="2136" y="259"/>
                    <a:pt x="2141" y="337"/>
                  </a:cubicBezTo>
                  <a:cubicBezTo>
                    <a:pt x="2146" y="459"/>
                    <a:pt x="2141" y="581"/>
                    <a:pt x="2122" y="703"/>
                  </a:cubicBezTo>
                  <a:cubicBezTo>
                    <a:pt x="2112" y="796"/>
                    <a:pt x="2063" y="923"/>
                    <a:pt x="2136" y="996"/>
                  </a:cubicBezTo>
                  <a:cubicBezTo>
                    <a:pt x="2170" y="1030"/>
                    <a:pt x="2213" y="1039"/>
                    <a:pt x="2257" y="1039"/>
                  </a:cubicBezTo>
                  <a:cubicBezTo>
                    <a:pt x="2295" y="1039"/>
                    <a:pt x="2334" y="1032"/>
                    <a:pt x="2370" y="1030"/>
                  </a:cubicBezTo>
                  <a:cubicBezTo>
                    <a:pt x="2386" y="1028"/>
                    <a:pt x="2402" y="1026"/>
                    <a:pt x="2418" y="1026"/>
                  </a:cubicBezTo>
                  <a:cubicBezTo>
                    <a:pt x="2440" y="1026"/>
                    <a:pt x="2460" y="1030"/>
                    <a:pt x="2478" y="1045"/>
                  </a:cubicBezTo>
                  <a:cubicBezTo>
                    <a:pt x="2512" y="1064"/>
                    <a:pt x="2531" y="1098"/>
                    <a:pt x="2541" y="1137"/>
                  </a:cubicBezTo>
                  <a:cubicBezTo>
                    <a:pt x="2570" y="1235"/>
                    <a:pt x="2517" y="1332"/>
                    <a:pt x="2463" y="1415"/>
                  </a:cubicBezTo>
                  <a:cubicBezTo>
                    <a:pt x="2405" y="1503"/>
                    <a:pt x="2346" y="1591"/>
                    <a:pt x="2288" y="1679"/>
                  </a:cubicBezTo>
                  <a:cubicBezTo>
                    <a:pt x="2170" y="1850"/>
                    <a:pt x="2053" y="2015"/>
                    <a:pt x="1927" y="2181"/>
                  </a:cubicBezTo>
                  <a:cubicBezTo>
                    <a:pt x="1683" y="2508"/>
                    <a:pt x="1419" y="2820"/>
                    <a:pt x="1127" y="3108"/>
                  </a:cubicBezTo>
                  <a:cubicBezTo>
                    <a:pt x="800" y="3430"/>
                    <a:pt x="429" y="3703"/>
                    <a:pt x="34" y="3937"/>
                  </a:cubicBezTo>
                  <a:cubicBezTo>
                    <a:pt x="1" y="3958"/>
                    <a:pt x="21" y="4000"/>
                    <a:pt x="51" y="4000"/>
                  </a:cubicBezTo>
                  <a:cubicBezTo>
                    <a:pt x="57" y="4000"/>
                    <a:pt x="62" y="3999"/>
                    <a:pt x="68" y="3996"/>
                  </a:cubicBezTo>
                  <a:cubicBezTo>
                    <a:pt x="463" y="3820"/>
                    <a:pt x="810" y="3547"/>
                    <a:pt x="1127" y="3254"/>
                  </a:cubicBezTo>
                  <a:cubicBezTo>
                    <a:pt x="1444" y="2957"/>
                    <a:pt x="1727" y="2620"/>
                    <a:pt x="1985" y="2274"/>
                  </a:cubicBezTo>
                  <a:cubicBezTo>
                    <a:pt x="2117" y="2098"/>
                    <a:pt x="2244" y="1918"/>
                    <a:pt x="2366" y="1737"/>
                  </a:cubicBezTo>
                  <a:cubicBezTo>
                    <a:pt x="2429" y="1650"/>
                    <a:pt x="2487" y="1557"/>
                    <a:pt x="2546" y="1464"/>
                  </a:cubicBezTo>
                  <a:cubicBezTo>
                    <a:pt x="2605" y="1376"/>
                    <a:pt x="2658" y="1274"/>
                    <a:pt x="2644" y="1162"/>
                  </a:cubicBezTo>
                  <a:cubicBezTo>
                    <a:pt x="2634" y="1074"/>
                    <a:pt x="2585" y="981"/>
                    <a:pt x="2497" y="947"/>
                  </a:cubicBezTo>
                  <a:cubicBezTo>
                    <a:pt x="2471" y="937"/>
                    <a:pt x="2446" y="934"/>
                    <a:pt x="2421" y="934"/>
                  </a:cubicBezTo>
                  <a:cubicBezTo>
                    <a:pt x="2373" y="934"/>
                    <a:pt x="2326" y="945"/>
                    <a:pt x="2278" y="945"/>
                  </a:cubicBezTo>
                  <a:cubicBezTo>
                    <a:pt x="2265" y="945"/>
                    <a:pt x="2252" y="944"/>
                    <a:pt x="2239" y="942"/>
                  </a:cubicBezTo>
                  <a:cubicBezTo>
                    <a:pt x="2190" y="937"/>
                    <a:pt x="2195" y="889"/>
                    <a:pt x="2200" y="850"/>
                  </a:cubicBezTo>
                  <a:cubicBezTo>
                    <a:pt x="2209" y="791"/>
                    <a:pt x="2224" y="728"/>
                    <a:pt x="2229" y="669"/>
                  </a:cubicBezTo>
                  <a:cubicBezTo>
                    <a:pt x="2244" y="542"/>
                    <a:pt x="2248" y="411"/>
                    <a:pt x="2234" y="284"/>
                  </a:cubicBezTo>
                  <a:cubicBezTo>
                    <a:pt x="2229" y="186"/>
                    <a:pt x="2209" y="79"/>
                    <a:pt x="2117" y="25"/>
                  </a:cubicBezTo>
                  <a:cubicBezTo>
                    <a:pt x="2086" y="8"/>
                    <a:pt x="2053" y="1"/>
                    <a:pt x="2019" y="1"/>
                  </a:cubicBezTo>
                  <a:cubicBezTo>
                    <a:pt x="1967" y="1"/>
                    <a:pt x="1913" y="17"/>
                    <a:pt x="1863" y="35"/>
                  </a:cubicBezTo>
                  <a:cubicBezTo>
                    <a:pt x="1801" y="56"/>
                    <a:pt x="1742" y="79"/>
                    <a:pt x="1680" y="79"/>
                  </a:cubicBezTo>
                  <a:cubicBezTo>
                    <a:pt x="1654" y="79"/>
                    <a:pt x="1627" y="74"/>
                    <a:pt x="1600" y="64"/>
                  </a:cubicBezTo>
                  <a:cubicBezTo>
                    <a:pt x="1533" y="36"/>
                    <a:pt x="1472" y="1"/>
                    <a:pt x="14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15"/>
            <p:cNvSpPr/>
            <p:nvPr/>
          </p:nvSpPr>
          <p:spPr>
            <a:xfrm>
              <a:off x="3378375" y="2364025"/>
              <a:ext cx="65250" cy="74725"/>
            </a:xfrm>
            <a:custGeom>
              <a:avLst/>
              <a:gdLst/>
              <a:ahLst/>
              <a:cxnLst/>
              <a:rect l="l" t="t" r="r" b="b"/>
              <a:pathLst>
                <a:path w="2610" h="2989" extrusionOk="0">
                  <a:moveTo>
                    <a:pt x="454" y="1"/>
                  </a:moveTo>
                  <a:cubicBezTo>
                    <a:pt x="381" y="1"/>
                    <a:pt x="308" y="19"/>
                    <a:pt x="244" y="57"/>
                  </a:cubicBezTo>
                  <a:cubicBezTo>
                    <a:pt x="113" y="135"/>
                    <a:pt x="44" y="281"/>
                    <a:pt x="30" y="433"/>
                  </a:cubicBezTo>
                  <a:cubicBezTo>
                    <a:pt x="0" y="740"/>
                    <a:pt x="220" y="1033"/>
                    <a:pt x="415" y="1252"/>
                  </a:cubicBezTo>
                  <a:cubicBezTo>
                    <a:pt x="610" y="1476"/>
                    <a:pt x="834" y="1667"/>
                    <a:pt x="1064" y="1852"/>
                  </a:cubicBezTo>
                  <a:cubicBezTo>
                    <a:pt x="1308" y="2042"/>
                    <a:pt x="1556" y="2223"/>
                    <a:pt x="1810" y="2408"/>
                  </a:cubicBezTo>
                  <a:cubicBezTo>
                    <a:pt x="1947" y="2506"/>
                    <a:pt x="2078" y="2608"/>
                    <a:pt x="2215" y="2711"/>
                  </a:cubicBezTo>
                  <a:cubicBezTo>
                    <a:pt x="2278" y="2759"/>
                    <a:pt x="2342" y="2808"/>
                    <a:pt x="2405" y="2857"/>
                  </a:cubicBezTo>
                  <a:cubicBezTo>
                    <a:pt x="2434" y="2876"/>
                    <a:pt x="2464" y="2901"/>
                    <a:pt x="2493" y="2920"/>
                  </a:cubicBezTo>
                  <a:cubicBezTo>
                    <a:pt x="2512" y="2930"/>
                    <a:pt x="2527" y="2935"/>
                    <a:pt x="2547" y="2945"/>
                  </a:cubicBezTo>
                  <a:cubicBezTo>
                    <a:pt x="2561" y="2959"/>
                    <a:pt x="2581" y="2974"/>
                    <a:pt x="2600" y="2989"/>
                  </a:cubicBezTo>
                  <a:cubicBezTo>
                    <a:pt x="2605" y="2989"/>
                    <a:pt x="2610" y="2984"/>
                    <a:pt x="2605" y="2979"/>
                  </a:cubicBezTo>
                  <a:cubicBezTo>
                    <a:pt x="2586" y="2959"/>
                    <a:pt x="2556" y="2935"/>
                    <a:pt x="2542" y="2906"/>
                  </a:cubicBezTo>
                  <a:cubicBezTo>
                    <a:pt x="2522" y="2876"/>
                    <a:pt x="2503" y="2852"/>
                    <a:pt x="2478" y="2828"/>
                  </a:cubicBezTo>
                  <a:cubicBezTo>
                    <a:pt x="2434" y="2784"/>
                    <a:pt x="2386" y="2740"/>
                    <a:pt x="2332" y="2701"/>
                  </a:cubicBezTo>
                  <a:cubicBezTo>
                    <a:pt x="2230" y="2608"/>
                    <a:pt x="2117" y="2525"/>
                    <a:pt x="2005" y="2437"/>
                  </a:cubicBezTo>
                  <a:cubicBezTo>
                    <a:pt x="1771" y="2262"/>
                    <a:pt x="1532" y="2091"/>
                    <a:pt x="1298" y="1915"/>
                  </a:cubicBezTo>
                  <a:cubicBezTo>
                    <a:pt x="1073" y="1740"/>
                    <a:pt x="849" y="1559"/>
                    <a:pt x="644" y="1359"/>
                  </a:cubicBezTo>
                  <a:cubicBezTo>
                    <a:pt x="552" y="1267"/>
                    <a:pt x="464" y="1169"/>
                    <a:pt x="386" y="1062"/>
                  </a:cubicBezTo>
                  <a:cubicBezTo>
                    <a:pt x="293" y="945"/>
                    <a:pt x="210" y="818"/>
                    <a:pt x="161" y="677"/>
                  </a:cubicBezTo>
                  <a:cubicBezTo>
                    <a:pt x="108" y="530"/>
                    <a:pt x="108" y="355"/>
                    <a:pt x="205" y="223"/>
                  </a:cubicBezTo>
                  <a:cubicBezTo>
                    <a:pt x="266" y="140"/>
                    <a:pt x="364" y="96"/>
                    <a:pt x="462" y="96"/>
                  </a:cubicBezTo>
                  <a:cubicBezTo>
                    <a:pt x="520" y="96"/>
                    <a:pt x="579" y="112"/>
                    <a:pt x="630" y="145"/>
                  </a:cubicBezTo>
                  <a:cubicBezTo>
                    <a:pt x="638" y="151"/>
                    <a:pt x="647" y="153"/>
                    <a:pt x="655" y="153"/>
                  </a:cubicBezTo>
                  <a:cubicBezTo>
                    <a:pt x="697" y="153"/>
                    <a:pt x="723" y="90"/>
                    <a:pt x="678" y="62"/>
                  </a:cubicBezTo>
                  <a:cubicBezTo>
                    <a:pt x="611" y="22"/>
                    <a:pt x="532" y="1"/>
                    <a:pt x="4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15"/>
            <p:cNvSpPr/>
            <p:nvPr/>
          </p:nvSpPr>
          <p:spPr>
            <a:xfrm>
              <a:off x="3495925" y="2328325"/>
              <a:ext cx="7475" cy="7150"/>
            </a:xfrm>
            <a:custGeom>
              <a:avLst/>
              <a:gdLst/>
              <a:ahLst/>
              <a:cxnLst/>
              <a:rect l="l" t="t" r="r" b="b"/>
              <a:pathLst>
                <a:path w="299" h="286" extrusionOk="0">
                  <a:moveTo>
                    <a:pt x="85" y="85"/>
                  </a:moveTo>
                  <a:cubicBezTo>
                    <a:pt x="85" y="85"/>
                    <a:pt x="84" y="85"/>
                    <a:pt x="83" y="85"/>
                  </a:cubicBezTo>
                  <a:cubicBezTo>
                    <a:pt x="83" y="86"/>
                    <a:pt x="84" y="87"/>
                    <a:pt x="84" y="87"/>
                  </a:cubicBezTo>
                  <a:cubicBezTo>
                    <a:pt x="84" y="87"/>
                    <a:pt x="85" y="86"/>
                    <a:pt x="85" y="85"/>
                  </a:cubicBezTo>
                  <a:close/>
                  <a:moveTo>
                    <a:pt x="191" y="66"/>
                  </a:moveTo>
                  <a:cubicBezTo>
                    <a:pt x="196" y="71"/>
                    <a:pt x="196" y="71"/>
                    <a:pt x="200" y="75"/>
                  </a:cubicBezTo>
                  <a:cubicBezTo>
                    <a:pt x="205" y="75"/>
                    <a:pt x="205" y="80"/>
                    <a:pt x="210" y="80"/>
                  </a:cubicBezTo>
                  <a:cubicBezTo>
                    <a:pt x="210" y="83"/>
                    <a:pt x="210" y="84"/>
                    <a:pt x="211" y="85"/>
                  </a:cubicBezTo>
                  <a:lnTo>
                    <a:pt x="211" y="85"/>
                  </a:lnTo>
                  <a:cubicBezTo>
                    <a:pt x="210" y="86"/>
                    <a:pt x="210" y="88"/>
                    <a:pt x="210" y="90"/>
                  </a:cubicBezTo>
                  <a:cubicBezTo>
                    <a:pt x="215" y="90"/>
                    <a:pt x="215" y="95"/>
                    <a:pt x="215" y="100"/>
                  </a:cubicBezTo>
                  <a:cubicBezTo>
                    <a:pt x="215" y="102"/>
                    <a:pt x="215" y="105"/>
                    <a:pt x="215" y="105"/>
                  </a:cubicBezTo>
                  <a:cubicBezTo>
                    <a:pt x="210" y="105"/>
                    <a:pt x="210" y="114"/>
                    <a:pt x="215" y="119"/>
                  </a:cubicBezTo>
                  <a:cubicBezTo>
                    <a:pt x="215" y="130"/>
                    <a:pt x="220" y="139"/>
                    <a:pt x="227" y="145"/>
                  </a:cubicBezTo>
                  <a:lnTo>
                    <a:pt x="227" y="145"/>
                  </a:lnTo>
                  <a:cubicBezTo>
                    <a:pt x="224" y="152"/>
                    <a:pt x="222" y="161"/>
                    <a:pt x="225" y="168"/>
                  </a:cubicBezTo>
                  <a:cubicBezTo>
                    <a:pt x="225" y="169"/>
                    <a:pt x="225" y="171"/>
                    <a:pt x="225" y="173"/>
                  </a:cubicBezTo>
                  <a:cubicBezTo>
                    <a:pt x="225" y="173"/>
                    <a:pt x="225" y="173"/>
                    <a:pt x="225" y="178"/>
                  </a:cubicBezTo>
                  <a:cubicBezTo>
                    <a:pt x="225" y="183"/>
                    <a:pt x="225" y="183"/>
                    <a:pt x="225" y="183"/>
                  </a:cubicBezTo>
                  <a:cubicBezTo>
                    <a:pt x="225" y="188"/>
                    <a:pt x="220" y="188"/>
                    <a:pt x="225" y="188"/>
                  </a:cubicBezTo>
                  <a:cubicBezTo>
                    <a:pt x="220" y="188"/>
                    <a:pt x="220" y="188"/>
                    <a:pt x="220" y="192"/>
                  </a:cubicBezTo>
                  <a:cubicBezTo>
                    <a:pt x="220" y="192"/>
                    <a:pt x="220" y="192"/>
                    <a:pt x="215" y="197"/>
                  </a:cubicBezTo>
                  <a:cubicBezTo>
                    <a:pt x="211" y="202"/>
                    <a:pt x="207" y="206"/>
                    <a:pt x="206" y="210"/>
                  </a:cubicBezTo>
                  <a:lnTo>
                    <a:pt x="206" y="210"/>
                  </a:lnTo>
                  <a:cubicBezTo>
                    <a:pt x="204" y="210"/>
                    <a:pt x="199" y="212"/>
                    <a:pt x="196" y="212"/>
                  </a:cubicBezTo>
                  <a:cubicBezTo>
                    <a:pt x="196" y="212"/>
                    <a:pt x="196" y="217"/>
                    <a:pt x="191" y="217"/>
                  </a:cubicBezTo>
                  <a:lnTo>
                    <a:pt x="186" y="217"/>
                  </a:lnTo>
                  <a:cubicBezTo>
                    <a:pt x="181" y="217"/>
                    <a:pt x="181" y="217"/>
                    <a:pt x="181" y="222"/>
                  </a:cubicBezTo>
                  <a:lnTo>
                    <a:pt x="166" y="222"/>
                  </a:lnTo>
                  <a:cubicBezTo>
                    <a:pt x="161" y="222"/>
                    <a:pt x="161" y="217"/>
                    <a:pt x="157" y="217"/>
                  </a:cubicBezTo>
                  <a:cubicBezTo>
                    <a:pt x="152" y="217"/>
                    <a:pt x="147" y="217"/>
                    <a:pt x="142" y="212"/>
                  </a:cubicBezTo>
                  <a:cubicBezTo>
                    <a:pt x="142" y="212"/>
                    <a:pt x="137" y="212"/>
                    <a:pt x="132" y="207"/>
                  </a:cubicBezTo>
                  <a:cubicBezTo>
                    <a:pt x="127" y="207"/>
                    <a:pt x="127" y="202"/>
                    <a:pt x="122" y="202"/>
                  </a:cubicBezTo>
                  <a:cubicBezTo>
                    <a:pt x="127" y="202"/>
                    <a:pt x="118" y="197"/>
                    <a:pt x="113" y="197"/>
                  </a:cubicBezTo>
                  <a:cubicBezTo>
                    <a:pt x="113" y="192"/>
                    <a:pt x="108" y="188"/>
                    <a:pt x="103" y="183"/>
                  </a:cubicBezTo>
                  <a:cubicBezTo>
                    <a:pt x="103" y="183"/>
                    <a:pt x="98" y="183"/>
                    <a:pt x="98" y="178"/>
                  </a:cubicBezTo>
                  <a:cubicBezTo>
                    <a:pt x="93" y="168"/>
                    <a:pt x="88" y="163"/>
                    <a:pt x="83" y="158"/>
                  </a:cubicBezTo>
                  <a:cubicBezTo>
                    <a:pt x="82" y="155"/>
                    <a:pt x="81" y="154"/>
                    <a:pt x="81" y="154"/>
                  </a:cubicBezTo>
                  <a:lnTo>
                    <a:pt x="81" y="154"/>
                  </a:lnTo>
                  <a:cubicBezTo>
                    <a:pt x="81" y="154"/>
                    <a:pt x="82" y="155"/>
                    <a:pt x="83" y="155"/>
                  </a:cubicBezTo>
                  <a:cubicBezTo>
                    <a:pt x="83" y="155"/>
                    <a:pt x="83" y="155"/>
                    <a:pt x="83" y="153"/>
                  </a:cubicBezTo>
                  <a:cubicBezTo>
                    <a:pt x="83" y="153"/>
                    <a:pt x="83" y="153"/>
                    <a:pt x="83" y="149"/>
                  </a:cubicBezTo>
                  <a:cubicBezTo>
                    <a:pt x="79" y="144"/>
                    <a:pt x="79" y="139"/>
                    <a:pt x="79" y="134"/>
                  </a:cubicBezTo>
                  <a:cubicBezTo>
                    <a:pt x="79" y="134"/>
                    <a:pt x="79" y="129"/>
                    <a:pt x="79" y="129"/>
                  </a:cubicBezTo>
                  <a:cubicBezTo>
                    <a:pt x="79" y="124"/>
                    <a:pt x="79" y="119"/>
                    <a:pt x="79" y="114"/>
                  </a:cubicBezTo>
                  <a:cubicBezTo>
                    <a:pt x="79" y="114"/>
                    <a:pt x="79" y="112"/>
                    <a:pt x="79" y="110"/>
                  </a:cubicBezTo>
                  <a:cubicBezTo>
                    <a:pt x="79" y="105"/>
                    <a:pt x="79" y="100"/>
                    <a:pt x="79" y="95"/>
                  </a:cubicBezTo>
                  <a:cubicBezTo>
                    <a:pt x="79" y="95"/>
                    <a:pt x="83" y="95"/>
                    <a:pt x="83" y="90"/>
                  </a:cubicBezTo>
                  <a:cubicBezTo>
                    <a:pt x="83" y="90"/>
                    <a:pt x="83" y="90"/>
                    <a:pt x="83" y="85"/>
                  </a:cubicBezTo>
                  <a:cubicBezTo>
                    <a:pt x="84" y="84"/>
                    <a:pt x="85" y="84"/>
                    <a:pt x="85" y="84"/>
                  </a:cubicBezTo>
                  <a:lnTo>
                    <a:pt x="85" y="84"/>
                  </a:lnTo>
                  <a:cubicBezTo>
                    <a:pt x="86" y="84"/>
                    <a:pt x="86" y="84"/>
                    <a:pt x="85" y="85"/>
                  </a:cubicBezTo>
                  <a:lnTo>
                    <a:pt x="85" y="85"/>
                  </a:lnTo>
                  <a:cubicBezTo>
                    <a:pt x="88" y="85"/>
                    <a:pt x="88" y="84"/>
                    <a:pt x="88" y="80"/>
                  </a:cubicBezTo>
                  <a:cubicBezTo>
                    <a:pt x="92" y="80"/>
                    <a:pt x="93" y="78"/>
                    <a:pt x="93" y="78"/>
                  </a:cubicBezTo>
                  <a:cubicBezTo>
                    <a:pt x="93" y="78"/>
                    <a:pt x="93" y="79"/>
                    <a:pt x="93" y="80"/>
                  </a:cubicBezTo>
                  <a:cubicBezTo>
                    <a:pt x="93" y="75"/>
                    <a:pt x="103" y="75"/>
                    <a:pt x="108" y="71"/>
                  </a:cubicBezTo>
                  <a:lnTo>
                    <a:pt x="118" y="71"/>
                  </a:lnTo>
                  <a:cubicBezTo>
                    <a:pt x="118" y="66"/>
                    <a:pt x="127" y="66"/>
                    <a:pt x="127" y="66"/>
                  </a:cubicBezTo>
                  <a:close/>
                  <a:moveTo>
                    <a:pt x="174" y="0"/>
                  </a:moveTo>
                  <a:cubicBezTo>
                    <a:pt x="152" y="0"/>
                    <a:pt x="129" y="4"/>
                    <a:pt x="108" y="7"/>
                  </a:cubicBezTo>
                  <a:cubicBezTo>
                    <a:pt x="79" y="12"/>
                    <a:pt x="49" y="27"/>
                    <a:pt x="30" y="51"/>
                  </a:cubicBezTo>
                  <a:cubicBezTo>
                    <a:pt x="1" y="95"/>
                    <a:pt x="5" y="153"/>
                    <a:pt x="30" y="202"/>
                  </a:cubicBezTo>
                  <a:cubicBezTo>
                    <a:pt x="53" y="248"/>
                    <a:pt x="106" y="286"/>
                    <a:pt x="161" y="286"/>
                  </a:cubicBezTo>
                  <a:cubicBezTo>
                    <a:pt x="165" y="286"/>
                    <a:pt x="168" y="285"/>
                    <a:pt x="171" y="285"/>
                  </a:cubicBezTo>
                  <a:cubicBezTo>
                    <a:pt x="240" y="285"/>
                    <a:pt x="298" y="222"/>
                    <a:pt x="283" y="153"/>
                  </a:cubicBezTo>
                  <a:cubicBezTo>
                    <a:pt x="281" y="148"/>
                    <a:pt x="277" y="142"/>
                    <a:pt x="272" y="138"/>
                  </a:cubicBezTo>
                  <a:lnTo>
                    <a:pt x="272" y="138"/>
                  </a:lnTo>
                  <a:cubicBezTo>
                    <a:pt x="281" y="127"/>
                    <a:pt x="285" y="111"/>
                    <a:pt x="288" y="100"/>
                  </a:cubicBezTo>
                  <a:cubicBezTo>
                    <a:pt x="288" y="80"/>
                    <a:pt x="283" y="66"/>
                    <a:pt x="274" y="51"/>
                  </a:cubicBezTo>
                  <a:cubicBezTo>
                    <a:pt x="259" y="27"/>
                    <a:pt x="230" y="7"/>
                    <a:pt x="200" y="2"/>
                  </a:cubicBezTo>
                  <a:cubicBezTo>
                    <a:pt x="192" y="1"/>
                    <a:pt x="183" y="0"/>
                    <a:pt x="1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15"/>
            <p:cNvSpPr/>
            <p:nvPr/>
          </p:nvSpPr>
          <p:spPr>
            <a:xfrm>
              <a:off x="3481650" y="2346075"/>
              <a:ext cx="7725" cy="6025"/>
            </a:xfrm>
            <a:custGeom>
              <a:avLst/>
              <a:gdLst/>
              <a:ahLst/>
              <a:cxnLst/>
              <a:rect l="l" t="t" r="r" b="b"/>
              <a:pathLst>
                <a:path w="309" h="241" extrusionOk="0">
                  <a:moveTo>
                    <a:pt x="161" y="1"/>
                  </a:moveTo>
                  <a:cubicBezTo>
                    <a:pt x="125" y="1"/>
                    <a:pt x="89" y="14"/>
                    <a:pt x="59" y="39"/>
                  </a:cubicBezTo>
                  <a:cubicBezTo>
                    <a:pt x="30" y="68"/>
                    <a:pt x="1" y="112"/>
                    <a:pt x="25" y="151"/>
                  </a:cubicBezTo>
                  <a:cubicBezTo>
                    <a:pt x="28" y="156"/>
                    <a:pt x="33" y="158"/>
                    <a:pt x="37" y="158"/>
                  </a:cubicBezTo>
                  <a:cubicBezTo>
                    <a:pt x="42" y="158"/>
                    <a:pt x="47" y="156"/>
                    <a:pt x="50" y="151"/>
                  </a:cubicBezTo>
                  <a:cubicBezTo>
                    <a:pt x="59" y="141"/>
                    <a:pt x="64" y="131"/>
                    <a:pt x="74" y="117"/>
                  </a:cubicBezTo>
                  <a:cubicBezTo>
                    <a:pt x="74" y="112"/>
                    <a:pt x="79" y="107"/>
                    <a:pt x="79" y="102"/>
                  </a:cubicBezTo>
                  <a:cubicBezTo>
                    <a:pt x="84" y="97"/>
                    <a:pt x="84" y="97"/>
                    <a:pt x="84" y="97"/>
                  </a:cubicBezTo>
                  <a:cubicBezTo>
                    <a:pt x="89" y="92"/>
                    <a:pt x="89" y="92"/>
                    <a:pt x="93" y="87"/>
                  </a:cubicBezTo>
                  <a:cubicBezTo>
                    <a:pt x="93" y="87"/>
                    <a:pt x="98" y="82"/>
                    <a:pt x="98" y="82"/>
                  </a:cubicBezTo>
                  <a:cubicBezTo>
                    <a:pt x="98" y="82"/>
                    <a:pt x="108" y="78"/>
                    <a:pt x="103" y="78"/>
                  </a:cubicBezTo>
                  <a:cubicBezTo>
                    <a:pt x="108" y="73"/>
                    <a:pt x="113" y="73"/>
                    <a:pt x="123" y="68"/>
                  </a:cubicBezTo>
                  <a:cubicBezTo>
                    <a:pt x="123" y="68"/>
                    <a:pt x="123" y="68"/>
                    <a:pt x="128" y="63"/>
                  </a:cubicBezTo>
                  <a:lnTo>
                    <a:pt x="137" y="63"/>
                  </a:lnTo>
                  <a:cubicBezTo>
                    <a:pt x="137" y="63"/>
                    <a:pt x="142" y="58"/>
                    <a:pt x="142" y="58"/>
                  </a:cubicBezTo>
                  <a:lnTo>
                    <a:pt x="176" y="58"/>
                  </a:lnTo>
                  <a:cubicBezTo>
                    <a:pt x="181" y="58"/>
                    <a:pt x="181" y="63"/>
                    <a:pt x="186" y="63"/>
                  </a:cubicBezTo>
                  <a:lnTo>
                    <a:pt x="191" y="63"/>
                  </a:lnTo>
                  <a:cubicBezTo>
                    <a:pt x="191" y="63"/>
                    <a:pt x="196" y="68"/>
                    <a:pt x="201" y="68"/>
                  </a:cubicBezTo>
                  <a:cubicBezTo>
                    <a:pt x="201" y="68"/>
                    <a:pt x="206" y="73"/>
                    <a:pt x="206" y="73"/>
                  </a:cubicBezTo>
                  <a:cubicBezTo>
                    <a:pt x="208" y="75"/>
                    <a:pt x="211" y="78"/>
                    <a:pt x="211" y="78"/>
                  </a:cubicBezTo>
                  <a:cubicBezTo>
                    <a:pt x="211" y="78"/>
                    <a:pt x="215" y="82"/>
                    <a:pt x="215" y="82"/>
                  </a:cubicBezTo>
                  <a:cubicBezTo>
                    <a:pt x="215" y="87"/>
                    <a:pt x="220" y="87"/>
                    <a:pt x="220" y="87"/>
                  </a:cubicBezTo>
                  <a:cubicBezTo>
                    <a:pt x="225" y="92"/>
                    <a:pt x="225" y="97"/>
                    <a:pt x="230" y="102"/>
                  </a:cubicBezTo>
                  <a:cubicBezTo>
                    <a:pt x="230" y="107"/>
                    <a:pt x="235" y="112"/>
                    <a:pt x="235" y="112"/>
                  </a:cubicBezTo>
                  <a:cubicBezTo>
                    <a:pt x="235" y="112"/>
                    <a:pt x="235" y="117"/>
                    <a:pt x="235" y="117"/>
                  </a:cubicBezTo>
                  <a:cubicBezTo>
                    <a:pt x="240" y="121"/>
                    <a:pt x="240" y="126"/>
                    <a:pt x="245" y="136"/>
                  </a:cubicBezTo>
                  <a:cubicBezTo>
                    <a:pt x="245" y="136"/>
                    <a:pt x="245" y="136"/>
                    <a:pt x="245" y="141"/>
                  </a:cubicBezTo>
                  <a:cubicBezTo>
                    <a:pt x="245" y="146"/>
                    <a:pt x="245" y="151"/>
                    <a:pt x="245" y="151"/>
                  </a:cubicBezTo>
                  <a:cubicBezTo>
                    <a:pt x="245" y="156"/>
                    <a:pt x="245" y="160"/>
                    <a:pt x="245" y="165"/>
                  </a:cubicBezTo>
                  <a:cubicBezTo>
                    <a:pt x="245" y="165"/>
                    <a:pt x="245" y="165"/>
                    <a:pt x="245" y="170"/>
                  </a:cubicBezTo>
                  <a:cubicBezTo>
                    <a:pt x="240" y="185"/>
                    <a:pt x="235" y="195"/>
                    <a:pt x="230" y="204"/>
                  </a:cubicBezTo>
                  <a:cubicBezTo>
                    <a:pt x="219" y="223"/>
                    <a:pt x="233" y="241"/>
                    <a:pt x="246" y="241"/>
                  </a:cubicBezTo>
                  <a:cubicBezTo>
                    <a:pt x="251" y="241"/>
                    <a:pt x="256" y="239"/>
                    <a:pt x="259" y="234"/>
                  </a:cubicBezTo>
                  <a:cubicBezTo>
                    <a:pt x="308" y="180"/>
                    <a:pt x="303" y="97"/>
                    <a:pt x="259" y="43"/>
                  </a:cubicBezTo>
                  <a:cubicBezTo>
                    <a:pt x="233" y="14"/>
                    <a:pt x="197" y="1"/>
                    <a:pt x="1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5"/>
            <p:cNvSpPr/>
            <p:nvPr/>
          </p:nvSpPr>
          <p:spPr>
            <a:xfrm>
              <a:off x="3483125" y="2327275"/>
              <a:ext cx="8550" cy="9175"/>
            </a:xfrm>
            <a:custGeom>
              <a:avLst/>
              <a:gdLst/>
              <a:ahLst/>
              <a:cxnLst/>
              <a:rect l="l" t="t" r="r" b="b"/>
              <a:pathLst>
                <a:path w="342" h="367" extrusionOk="0">
                  <a:moveTo>
                    <a:pt x="181" y="83"/>
                  </a:moveTo>
                  <a:cubicBezTo>
                    <a:pt x="176" y="83"/>
                    <a:pt x="181" y="88"/>
                    <a:pt x="181" y="88"/>
                  </a:cubicBezTo>
                  <a:cubicBezTo>
                    <a:pt x="186" y="88"/>
                    <a:pt x="186" y="88"/>
                    <a:pt x="191" y="93"/>
                  </a:cubicBezTo>
                  <a:cubicBezTo>
                    <a:pt x="193" y="94"/>
                    <a:pt x="194" y="94"/>
                    <a:pt x="194" y="94"/>
                  </a:cubicBezTo>
                  <a:cubicBezTo>
                    <a:pt x="196" y="94"/>
                    <a:pt x="194" y="92"/>
                    <a:pt x="194" y="92"/>
                  </a:cubicBezTo>
                  <a:lnTo>
                    <a:pt x="194" y="92"/>
                  </a:lnTo>
                  <a:cubicBezTo>
                    <a:pt x="194" y="92"/>
                    <a:pt x="194" y="92"/>
                    <a:pt x="195" y="93"/>
                  </a:cubicBezTo>
                  <a:cubicBezTo>
                    <a:pt x="195" y="98"/>
                    <a:pt x="200" y="98"/>
                    <a:pt x="200" y="103"/>
                  </a:cubicBezTo>
                  <a:cubicBezTo>
                    <a:pt x="205" y="103"/>
                    <a:pt x="205" y="108"/>
                    <a:pt x="210" y="108"/>
                  </a:cubicBezTo>
                  <a:cubicBezTo>
                    <a:pt x="210" y="111"/>
                    <a:pt x="213" y="115"/>
                    <a:pt x="214" y="115"/>
                  </a:cubicBezTo>
                  <a:cubicBezTo>
                    <a:pt x="215" y="115"/>
                    <a:pt x="215" y="114"/>
                    <a:pt x="215" y="113"/>
                  </a:cubicBezTo>
                  <a:cubicBezTo>
                    <a:pt x="220" y="127"/>
                    <a:pt x="230" y="137"/>
                    <a:pt x="239" y="147"/>
                  </a:cubicBezTo>
                  <a:cubicBezTo>
                    <a:pt x="245" y="155"/>
                    <a:pt x="253" y="160"/>
                    <a:pt x="260" y="160"/>
                  </a:cubicBezTo>
                  <a:cubicBezTo>
                    <a:pt x="265" y="160"/>
                    <a:pt x="269" y="158"/>
                    <a:pt x="273" y="154"/>
                  </a:cubicBezTo>
                  <a:lnTo>
                    <a:pt x="273" y="154"/>
                  </a:lnTo>
                  <a:cubicBezTo>
                    <a:pt x="279" y="170"/>
                    <a:pt x="283" y="185"/>
                    <a:pt x="283" y="200"/>
                  </a:cubicBezTo>
                  <a:cubicBezTo>
                    <a:pt x="283" y="210"/>
                    <a:pt x="283" y="215"/>
                    <a:pt x="278" y="225"/>
                  </a:cubicBezTo>
                  <a:cubicBezTo>
                    <a:pt x="278" y="225"/>
                    <a:pt x="278" y="230"/>
                    <a:pt x="278" y="234"/>
                  </a:cubicBezTo>
                  <a:cubicBezTo>
                    <a:pt x="273" y="249"/>
                    <a:pt x="269" y="249"/>
                    <a:pt x="259" y="259"/>
                  </a:cubicBezTo>
                  <a:cubicBezTo>
                    <a:pt x="259" y="259"/>
                    <a:pt x="259" y="261"/>
                    <a:pt x="257" y="263"/>
                  </a:cubicBezTo>
                  <a:lnTo>
                    <a:pt x="257" y="263"/>
                  </a:lnTo>
                  <a:cubicBezTo>
                    <a:pt x="257" y="262"/>
                    <a:pt x="257" y="262"/>
                    <a:pt x="257" y="262"/>
                  </a:cubicBezTo>
                  <a:lnTo>
                    <a:pt x="257" y="262"/>
                  </a:lnTo>
                  <a:cubicBezTo>
                    <a:pt x="257" y="262"/>
                    <a:pt x="256" y="263"/>
                    <a:pt x="254" y="264"/>
                  </a:cubicBezTo>
                  <a:cubicBezTo>
                    <a:pt x="249" y="269"/>
                    <a:pt x="244" y="269"/>
                    <a:pt x="239" y="274"/>
                  </a:cubicBezTo>
                  <a:cubicBezTo>
                    <a:pt x="239" y="274"/>
                    <a:pt x="234" y="274"/>
                    <a:pt x="234" y="278"/>
                  </a:cubicBezTo>
                  <a:lnTo>
                    <a:pt x="230" y="278"/>
                  </a:lnTo>
                  <a:cubicBezTo>
                    <a:pt x="225" y="278"/>
                    <a:pt x="220" y="283"/>
                    <a:pt x="215" y="283"/>
                  </a:cubicBezTo>
                  <a:lnTo>
                    <a:pt x="181" y="283"/>
                  </a:lnTo>
                  <a:cubicBezTo>
                    <a:pt x="176" y="283"/>
                    <a:pt x="171" y="283"/>
                    <a:pt x="161" y="278"/>
                  </a:cubicBezTo>
                  <a:cubicBezTo>
                    <a:pt x="156" y="278"/>
                    <a:pt x="156" y="278"/>
                    <a:pt x="152" y="274"/>
                  </a:cubicBezTo>
                  <a:cubicBezTo>
                    <a:pt x="147" y="274"/>
                    <a:pt x="142" y="269"/>
                    <a:pt x="142" y="269"/>
                  </a:cubicBezTo>
                  <a:cubicBezTo>
                    <a:pt x="136" y="265"/>
                    <a:pt x="135" y="264"/>
                    <a:pt x="135" y="264"/>
                  </a:cubicBezTo>
                  <a:lnTo>
                    <a:pt x="135" y="264"/>
                  </a:lnTo>
                  <a:cubicBezTo>
                    <a:pt x="135" y="264"/>
                    <a:pt x="137" y="265"/>
                    <a:pt x="138" y="265"/>
                  </a:cubicBezTo>
                  <a:cubicBezTo>
                    <a:pt x="138" y="265"/>
                    <a:pt x="138" y="265"/>
                    <a:pt x="137" y="264"/>
                  </a:cubicBezTo>
                  <a:cubicBezTo>
                    <a:pt x="137" y="264"/>
                    <a:pt x="132" y="259"/>
                    <a:pt x="132" y="259"/>
                  </a:cubicBezTo>
                  <a:cubicBezTo>
                    <a:pt x="127" y="254"/>
                    <a:pt x="122" y="249"/>
                    <a:pt x="117" y="244"/>
                  </a:cubicBezTo>
                  <a:cubicBezTo>
                    <a:pt x="113" y="239"/>
                    <a:pt x="113" y="239"/>
                    <a:pt x="108" y="234"/>
                  </a:cubicBezTo>
                  <a:cubicBezTo>
                    <a:pt x="108" y="230"/>
                    <a:pt x="103" y="225"/>
                    <a:pt x="103" y="220"/>
                  </a:cubicBezTo>
                  <a:cubicBezTo>
                    <a:pt x="103" y="220"/>
                    <a:pt x="101" y="217"/>
                    <a:pt x="100" y="215"/>
                  </a:cubicBezTo>
                  <a:lnTo>
                    <a:pt x="100" y="215"/>
                  </a:lnTo>
                  <a:cubicBezTo>
                    <a:pt x="99" y="213"/>
                    <a:pt x="98" y="210"/>
                    <a:pt x="98" y="210"/>
                  </a:cubicBezTo>
                  <a:cubicBezTo>
                    <a:pt x="93" y="205"/>
                    <a:pt x="93" y="195"/>
                    <a:pt x="93" y="191"/>
                  </a:cubicBezTo>
                  <a:cubicBezTo>
                    <a:pt x="93" y="186"/>
                    <a:pt x="93" y="186"/>
                    <a:pt x="88" y="181"/>
                  </a:cubicBezTo>
                  <a:cubicBezTo>
                    <a:pt x="88" y="180"/>
                    <a:pt x="88" y="179"/>
                    <a:pt x="88" y="176"/>
                  </a:cubicBezTo>
                  <a:cubicBezTo>
                    <a:pt x="88" y="171"/>
                    <a:pt x="88" y="166"/>
                    <a:pt x="88" y="161"/>
                  </a:cubicBezTo>
                  <a:cubicBezTo>
                    <a:pt x="88" y="147"/>
                    <a:pt x="88" y="137"/>
                    <a:pt x="93" y="122"/>
                  </a:cubicBezTo>
                  <a:cubicBezTo>
                    <a:pt x="93" y="122"/>
                    <a:pt x="98" y="113"/>
                    <a:pt x="103" y="108"/>
                  </a:cubicBezTo>
                  <a:cubicBezTo>
                    <a:pt x="103" y="103"/>
                    <a:pt x="108" y="103"/>
                    <a:pt x="108" y="103"/>
                  </a:cubicBezTo>
                  <a:cubicBezTo>
                    <a:pt x="108" y="103"/>
                    <a:pt x="111" y="100"/>
                    <a:pt x="113" y="98"/>
                  </a:cubicBezTo>
                  <a:lnTo>
                    <a:pt x="113" y="98"/>
                  </a:lnTo>
                  <a:cubicBezTo>
                    <a:pt x="108" y="98"/>
                    <a:pt x="117" y="93"/>
                    <a:pt x="117" y="93"/>
                  </a:cubicBezTo>
                  <a:cubicBezTo>
                    <a:pt x="122" y="93"/>
                    <a:pt x="122" y="88"/>
                    <a:pt x="127" y="88"/>
                  </a:cubicBezTo>
                  <a:cubicBezTo>
                    <a:pt x="128" y="88"/>
                    <a:pt x="128" y="88"/>
                    <a:pt x="129" y="87"/>
                  </a:cubicBezTo>
                  <a:lnTo>
                    <a:pt x="129" y="87"/>
                  </a:lnTo>
                  <a:cubicBezTo>
                    <a:pt x="129" y="88"/>
                    <a:pt x="130" y="88"/>
                    <a:pt x="132" y="88"/>
                  </a:cubicBezTo>
                  <a:cubicBezTo>
                    <a:pt x="137" y="83"/>
                    <a:pt x="142" y="83"/>
                    <a:pt x="152" y="83"/>
                  </a:cubicBezTo>
                  <a:close/>
                  <a:moveTo>
                    <a:pt x="147" y="0"/>
                  </a:moveTo>
                  <a:cubicBezTo>
                    <a:pt x="108" y="5"/>
                    <a:pt x="74" y="20"/>
                    <a:pt x="44" y="49"/>
                  </a:cubicBezTo>
                  <a:cubicBezTo>
                    <a:pt x="15" y="78"/>
                    <a:pt x="0" y="122"/>
                    <a:pt x="0" y="166"/>
                  </a:cubicBezTo>
                  <a:cubicBezTo>
                    <a:pt x="5" y="239"/>
                    <a:pt x="39" y="313"/>
                    <a:pt x="108" y="347"/>
                  </a:cubicBezTo>
                  <a:cubicBezTo>
                    <a:pt x="131" y="360"/>
                    <a:pt x="158" y="367"/>
                    <a:pt x="185" y="367"/>
                  </a:cubicBezTo>
                  <a:cubicBezTo>
                    <a:pt x="227" y="367"/>
                    <a:pt x="269" y="352"/>
                    <a:pt x="298" y="322"/>
                  </a:cubicBezTo>
                  <a:cubicBezTo>
                    <a:pt x="327" y="298"/>
                    <a:pt x="342" y="259"/>
                    <a:pt x="342" y="220"/>
                  </a:cubicBezTo>
                  <a:cubicBezTo>
                    <a:pt x="342" y="176"/>
                    <a:pt x="322" y="132"/>
                    <a:pt x="298" y="88"/>
                  </a:cubicBezTo>
                  <a:cubicBezTo>
                    <a:pt x="295" y="81"/>
                    <a:pt x="286" y="77"/>
                    <a:pt x="277" y="77"/>
                  </a:cubicBezTo>
                  <a:lnTo>
                    <a:pt x="277" y="77"/>
                  </a:lnTo>
                  <a:cubicBezTo>
                    <a:pt x="255" y="32"/>
                    <a:pt x="196" y="0"/>
                    <a:pt x="1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15"/>
            <p:cNvSpPr/>
            <p:nvPr/>
          </p:nvSpPr>
          <p:spPr>
            <a:xfrm>
              <a:off x="3441650" y="2328975"/>
              <a:ext cx="9925" cy="8975"/>
            </a:xfrm>
            <a:custGeom>
              <a:avLst/>
              <a:gdLst/>
              <a:ahLst/>
              <a:cxnLst/>
              <a:rect l="l" t="t" r="r" b="b"/>
              <a:pathLst>
                <a:path w="397" h="359" extrusionOk="0">
                  <a:moveTo>
                    <a:pt x="181" y="71"/>
                  </a:moveTo>
                  <a:cubicBezTo>
                    <a:pt x="228" y="71"/>
                    <a:pt x="270" y="91"/>
                    <a:pt x="298" y="127"/>
                  </a:cubicBezTo>
                  <a:cubicBezTo>
                    <a:pt x="304" y="133"/>
                    <a:pt x="311" y="136"/>
                    <a:pt x="318" y="137"/>
                  </a:cubicBezTo>
                  <a:lnTo>
                    <a:pt x="318" y="137"/>
                  </a:lnTo>
                  <a:cubicBezTo>
                    <a:pt x="336" y="174"/>
                    <a:pt x="325" y="218"/>
                    <a:pt x="298" y="249"/>
                  </a:cubicBezTo>
                  <a:cubicBezTo>
                    <a:pt x="277" y="278"/>
                    <a:pt x="244" y="294"/>
                    <a:pt x="211" y="294"/>
                  </a:cubicBezTo>
                  <a:cubicBezTo>
                    <a:pt x="199" y="294"/>
                    <a:pt x="188" y="292"/>
                    <a:pt x="177" y="288"/>
                  </a:cubicBezTo>
                  <a:cubicBezTo>
                    <a:pt x="128" y="274"/>
                    <a:pt x="89" y="230"/>
                    <a:pt x="74" y="181"/>
                  </a:cubicBezTo>
                  <a:cubicBezTo>
                    <a:pt x="69" y="157"/>
                    <a:pt x="74" y="123"/>
                    <a:pt x="89" y="103"/>
                  </a:cubicBezTo>
                  <a:cubicBezTo>
                    <a:pt x="103" y="88"/>
                    <a:pt x="123" y="79"/>
                    <a:pt x="152" y="74"/>
                  </a:cubicBezTo>
                  <a:cubicBezTo>
                    <a:pt x="162" y="72"/>
                    <a:pt x="172" y="71"/>
                    <a:pt x="181" y="71"/>
                  </a:cubicBezTo>
                  <a:close/>
                  <a:moveTo>
                    <a:pt x="167" y="1"/>
                  </a:moveTo>
                  <a:cubicBezTo>
                    <a:pt x="128" y="6"/>
                    <a:pt x="89" y="10"/>
                    <a:pt x="59" y="35"/>
                  </a:cubicBezTo>
                  <a:cubicBezTo>
                    <a:pt x="20" y="64"/>
                    <a:pt x="1" y="103"/>
                    <a:pt x="1" y="152"/>
                  </a:cubicBezTo>
                  <a:cubicBezTo>
                    <a:pt x="1" y="230"/>
                    <a:pt x="50" y="303"/>
                    <a:pt x="123" y="337"/>
                  </a:cubicBezTo>
                  <a:cubicBezTo>
                    <a:pt x="151" y="351"/>
                    <a:pt x="181" y="359"/>
                    <a:pt x="210" y="359"/>
                  </a:cubicBezTo>
                  <a:cubicBezTo>
                    <a:pt x="253" y="359"/>
                    <a:pt x="294" y="343"/>
                    <a:pt x="323" y="308"/>
                  </a:cubicBezTo>
                  <a:cubicBezTo>
                    <a:pt x="377" y="254"/>
                    <a:pt x="396" y="166"/>
                    <a:pt x="352" y="103"/>
                  </a:cubicBezTo>
                  <a:cubicBezTo>
                    <a:pt x="350" y="100"/>
                    <a:pt x="348" y="98"/>
                    <a:pt x="346" y="96"/>
                  </a:cubicBezTo>
                  <a:lnTo>
                    <a:pt x="346" y="96"/>
                  </a:lnTo>
                  <a:cubicBezTo>
                    <a:pt x="333" y="22"/>
                    <a:pt x="231" y="1"/>
                    <a:pt x="16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15"/>
            <p:cNvSpPr/>
            <p:nvPr/>
          </p:nvSpPr>
          <p:spPr>
            <a:xfrm>
              <a:off x="3459475" y="2338350"/>
              <a:ext cx="7825" cy="7325"/>
            </a:xfrm>
            <a:custGeom>
              <a:avLst/>
              <a:gdLst/>
              <a:ahLst/>
              <a:cxnLst/>
              <a:rect l="l" t="t" r="r" b="b"/>
              <a:pathLst>
                <a:path w="313" h="293" extrusionOk="0">
                  <a:moveTo>
                    <a:pt x="195" y="74"/>
                  </a:moveTo>
                  <a:cubicBezTo>
                    <a:pt x="200" y="74"/>
                    <a:pt x="200" y="74"/>
                    <a:pt x="205" y="79"/>
                  </a:cubicBezTo>
                  <a:lnTo>
                    <a:pt x="210" y="79"/>
                  </a:lnTo>
                  <a:cubicBezTo>
                    <a:pt x="210" y="79"/>
                    <a:pt x="215" y="79"/>
                    <a:pt x="220" y="84"/>
                  </a:cubicBezTo>
                  <a:cubicBezTo>
                    <a:pt x="224" y="84"/>
                    <a:pt x="224" y="89"/>
                    <a:pt x="224" y="89"/>
                  </a:cubicBezTo>
                  <a:cubicBezTo>
                    <a:pt x="228" y="89"/>
                    <a:pt x="232" y="95"/>
                    <a:pt x="231" y="95"/>
                  </a:cubicBezTo>
                  <a:cubicBezTo>
                    <a:pt x="231" y="95"/>
                    <a:pt x="230" y="95"/>
                    <a:pt x="229" y="94"/>
                  </a:cubicBezTo>
                  <a:lnTo>
                    <a:pt x="229" y="94"/>
                  </a:lnTo>
                  <a:cubicBezTo>
                    <a:pt x="234" y="99"/>
                    <a:pt x="234" y="104"/>
                    <a:pt x="239" y="109"/>
                  </a:cubicBezTo>
                  <a:cubicBezTo>
                    <a:pt x="239" y="109"/>
                    <a:pt x="239" y="109"/>
                    <a:pt x="242" y="111"/>
                  </a:cubicBezTo>
                  <a:lnTo>
                    <a:pt x="242" y="111"/>
                  </a:lnTo>
                  <a:cubicBezTo>
                    <a:pt x="242" y="114"/>
                    <a:pt x="244" y="118"/>
                    <a:pt x="244" y="118"/>
                  </a:cubicBezTo>
                  <a:cubicBezTo>
                    <a:pt x="244" y="118"/>
                    <a:pt x="244" y="125"/>
                    <a:pt x="244" y="125"/>
                  </a:cubicBezTo>
                  <a:cubicBezTo>
                    <a:pt x="244" y="128"/>
                    <a:pt x="244" y="129"/>
                    <a:pt x="244" y="133"/>
                  </a:cubicBezTo>
                  <a:cubicBezTo>
                    <a:pt x="244" y="138"/>
                    <a:pt x="249" y="138"/>
                    <a:pt x="249" y="143"/>
                  </a:cubicBezTo>
                  <a:cubicBezTo>
                    <a:pt x="249" y="143"/>
                    <a:pt x="249" y="143"/>
                    <a:pt x="249" y="148"/>
                  </a:cubicBezTo>
                  <a:cubicBezTo>
                    <a:pt x="249" y="167"/>
                    <a:pt x="239" y="187"/>
                    <a:pt x="224" y="201"/>
                  </a:cubicBezTo>
                  <a:cubicBezTo>
                    <a:pt x="210" y="216"/>
                    <a:pt x="195" y="221"/>
                    <a:pt x="181" y="226"/>
                  </a:cubicBezTo>
                  <a:cubicBezTo>
                    <a:pt x="176" y="230"/>
                    <a:pt x="171" y="230"/>
                    <a:pt x="171" y="230"/>
                  </a:cubicBezTo>
                  <a:lnTo>
                    <a:pt x="146" y="230"/>
                  </a:lnTo>
                  <a:cubicBezTo>
                    <a:pt x="142" y="230"/>
                    <a:pt x="132" y="226"/>
                    <a:pt x="127" y="226"/>
                  </a:cubicBezTo>
                  <a:lnTo>
                    <a:pt x="122" y="226"/>
                  </a:lnTo>
                  <a:cubicBezTo>
                    <a:pt x="125" y="226"/>
                    <a:pt x="122" y="224"/>
                    <a:pt x="120" y="224"/>
                  </a:cubicBezTo>
                  <a:lnTo>
                    <a:pt x="120" y="224"/>
                  </a:lnTo>
                  <a:cubicBezTo>
                    <a:pt x="120" y="224"/>
                    <a:pt x="121" y="225"/>
                    <a:pt x="122" y="226"/>
                  </a:cubicBezTo>
                  <a:cubicBezTo>
                    <a:pt x="119" y="224"/>
                    <a:pt x="118" y="223"/>
                    <a:pt x="119" y="223"/>
                  </a:cubicBezTo>
                  <a:lnTo>
                    <a:pt x="119" y="223"/>
                  </a:lnTo>
                  <a:cubicBezTo>
                    <a:pt x="119" y="223"/>
                    <a:pt x="119" y="224"/>
                    <a:pt x="120" y="224"/>
                  </a:cubicBezTo>
                  <a:lnTo>
                    <a:pt x="120" y="224"/>
                  </a:lnTo>
                  <a:cubicBezTo>
                    <a:pt x="116" y="221"/>
                    <a:pt x="111" y="220"/>
                    <a:pt x="107" y="216"/>
                  </a:cubicBezTo>
                  <a:cubicBezTo>
                    <a:pt x="107" y="216"/>
                    <a:pt x="107" y="216"/>
                    <a:pt x="103" y="211"/>
                  </a:cubicBezTo>
                  <a:cubicBezTo>
                    <a:pt x="103" y="211"/>
                    <a:pt x="103" y="211"/>
                    <a:pt x="98" y="206"/>
                  </a:cubicBezTo>
                  <a:cubicBezTo>
                    <a:pt x="98" y="206"/>
                    <a:pt x="95" y="200"/>
                    <a:pt x="93" y="200"/>
                  </a:cubicBezTo>
                  <a:cubicBezTo>
                    <a:pt x="93" y="200"/>
                    <a:pt x="93" y="200"/>
                    <a:pt x="93" y="201"/>
                  </a:cubicBezTo>
                  <a:cubicBezTo>
                    <a:pt x="93" y="196"/>
                    <a:pt x="93" y="196"/>
                    <a:pt x="88" y="196"/>
                  </a:cubicBezTo>
                  <a:cubicBezTo>
                    <a:pt x="88" y="191"/>
                    <a:pt x="88" y="187"/>
                    <a:pt x="83" y="182"/>
                  </a:cubicBezTo>
                  <a:cubicBezTo>
                    <a:pt x="83" y="182"/>
                    <a:pt x="83" y="177"/>
                    <a:pt x="83" y="177"/>
                  </a:cubicBezTo>
                  <a:cubicBezTo>
                    <a:pt x="78" y="172"/>
                    <a:pt x="78" y="167"/>
                    <a:pt x="78" y="162"/>
                  </a:cubicBezTo>
                  <a:cubicBezTo>
                    <a:pt x="78" y="157"/>
                    <a:pt x="78" y="157"/>
                    <a:pt x="78" y="152"/>
                  </a:cubicBezTo>
                  <a:cubicBezTo>
                    <a:pt x="78" y="148"/>
                    <a:pt x="78" y="143"/>
                    <a:pt x="78" y="143"/>
                  </a:cubicBezTo>
                  <a:cubicBezTo>
                    <a:pt x="78" y="138"/>
                    <a:pt x="78" y="138"/>
                    <a:pt x="78" y="133"/>
                  </a:cubicBezTo>
                  <a:cubicBezTo>
                    <a:pt x="78" y="133"/>
                    <a:pt x="78" y="133"/>
                    <a:pt x="83" y="128"/>
                  </a:cubicBezTo>
                  <a:cubicBezTo>
                    <a:pt x="78" y="123"/>
                    <a:pt x="83" y="118"/>
                    <a:pt x="88" y="118"/>
                  </a:cubicBezTo>
                  <a:cubicBezTo>
                    <a:pt x="88" y="113"/>
                    <a:pt x="88" y="109"/>
                    <a:pt x="93" y="109"/>
                  </a:cubicBezTo>
                  <a:cubicBezTo>
                    <a:pt x="93" y="104"/>
                    <a:pt x="98" y="104"/>
                    <a:pt x="102" y="99"/>
                  </a:cubicBezTo>
                  <a:lnTo>
                    <a:pt x="102" y="99"/>
                  </a:lnTo>
                  <a:cubicBezTo>
                    <a:pt x="101" y="100"/>
                    <a:pt x="101" y="101"/>
                    <a:pt x="102" y="101"/>
                  </a:cubicBezTo>
                  <a:cubicBezTo>
                    <a:pt x="103" y="101"/>
                    <a:pt x="107" y="99"/>
                    <a:pt x="107" y="99"/>
                  </a:cubicBezTo>
                  <a:cubicBezTo>
                    <a:pt x="107" y="94"/>
                    <a:pt x="112" y="94"/>
                    <a:pt x="117" y="89"/>
                  </a:cubicBezTo>
                  <a:cubicBezTo>
                    <a:pt x="122" y="89"/>
                    <a:pt x="122" y="89"/>
                    <a:pt x="127" y="84"/>
                  </a:cubicBezTo>
                  <a:cubicBezTo>
                    <a:pt x="132" y="84"/>
                    <a:pt x="142" y="79"/>
                    <a:pt x="146" y="79"/>
                  </a:cubicBezTo>
                  <a:cubicBezTo>
                    <a:pt x="151" y="79"/>
                    <a:pt x="156" y="74"/>
                    <a:pt x="161" y="74"/>
                  </a:cubicBezTo>
                  <a:close/>
                  <a:moveTo>
                    <a:pt x="179" y="0"/>
                  </a:moveTo>
                  <a:cubicBezTo>
                    <a:pt x="121" y="0"/>
                    <a:pt x="60" y="27"/>
                    <a:pt x="29" y="70"/>
                  </a:cubicBezTo>
                  <a:cubicBezTo>
                    <a:pt x="0" y="113"/>
                    <a:pt x="0" y="177"/>
                    <a:pt x="29" y="226"/>
                  </a:cubicBezTo>
                  <a:cubicBezTo>
                    <a:pt x="53" y="266"/>
                    <a:pt x="98" y="293"/>
                    <a:pt x="145" y="293"/>
                  </a:cubicBezTo>
                  <a:cubicBezTo>
                    <a:pt x="155" y="293"/>
                    <a:pt x="165" y="292"/>
                    <a:pt x="176" y="289"/>
                  </a:cubicBezTo>
                  <a:cubicBezTo>
                    <a:pt x="234" y="270"/>
                    <a:pt x="282" y="217"/>
                    <a:pt x="292" y="159"/>
                  </a:cubicBezTo>
                  <a:lnTo>
                    <a:pt x="292" y="159"/>
                  </a:lnTo>
                  <a:cubicBezTo>
                    <a:pt x="305" y="149"/>
                    <a:pt x="312" y="136"/>
                    <a:pt x="312" y="118"/>
                  </a:cubicBezTo>
                  <a:cubicBezTo>
                    <a:pt x="312" y="104"/>
                    <a:pt x="307" y="84"/>
                    <a:pt x="302" y="74"/>
                  </a:cubicBezTo>
                  <a:cubicBezTo>
                    <a:pt x="288" y="40"/>
                    <a:pt x="259" y="16"/>
                    <a:pt x="224" y="6"/>
                  </a:cubicBezTo>
                  <a:cubicBezTo>
                    <a:pt x="210" y="2"/>
                    <a:pt x="195" y="0"/>
                    <a:pt x="1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15"/>
            <p:cNvSpPr/>
            <p:nvPr/>
          </p:nvSpPr>
          <p:spPr>
            <a:xfrm>
              <a:off x="3457150" y="2329550"/>
              <a:ext cx="5400" cy="5350"/>
            </a:xfrm>
            <a:custGeom>
              <a:avLst/>
              <a:gdLst/>
              <a:ahLst/>
              <a:cxnLst/>
              <a:rect l="l" t="t" r="r" b="b"/>
              <a:pathLst>
                <a:path w="216" h="214" extrusionOk="0">
                  <a:moveTo>
                    <a:pt x="137" y="65"/>
                  </a:moveTo>
                  <a:cubicBezTo>
                    <a:pt x="138" y="66"/>
                    <a:pt x="138" y="67"/>
                    <a:pt x="138" y="67"/>
                  </a:cubicBezTo>
                  <a:cubicBezTo>
                    <a:pt x="138" y="67"/>
                    <a:pt x="137" y="66"/>
                    <a:pt x="136" y="65"/>
                  </a:cubicBezTo>
                  <a:close/>
                  <a:moveTo>
                    <a:pt x="148" y="84"/>
                  </a:moveTo>
                  <a:lnTo>
                    <a:pt x="148" y="84"/>
                  </a:lnTo>
                  <a:cubicBezTo>
                    <a:pt x="149" y="84"/>
                    <a:pt x="150" y="85"/>
                    <a:pt x="152" y="85"/>
                  </a:cubicBezTo>
                  <a:lnTo>
                    <a:pt x="152" y="85"/>
                  </a:lnTo>
                  <a:cubicBezTo>
                    <a:pt x="150" y="85"/>
                    <a:pt x="149" y="84"/>
                    <a:pt x="148" y="84"/>
                  </a:cubicBezTo>
                  <a:close/>
                  <a:moveTo>
                    <a:pt x="137" y="139"/>
                  </a:moveTo>
                  <a:cubicBezTo>
                    <a:pt x="137" y="140"/>
                    <a:pt x="137" y="141"/>
                    <a:pt x="136" y="141"/>
                  </a:cubicBezTo>
                  <a:lnTo>
                    <a:pt x="136" y="141"/>
                  </a:lnTo>
                  <a:cubicBezTo>
                    <a:pt x="137" y="140"/>
                    <a:pt x="137" y="140"/>
                    <a:pt x="137" y="139"/>
                  </a:cubicBezTo>
                  <a:close/>
                  <a:moveTo>
                    <a:pt x="127" y="61"/>
                  </a:moveTo>
                  <a:cubicBezTo>
                    <a:pt x="127" y="61"/>
                    <a:pt x="127" y="65"/>
                    <a:pt x="132" y="65"/>
                  </a:cubicBezTo>
                  <a:cubicBezTo>
                    <a:pt x="137" y="70"/>
                    <a:pt x="137" y="70"/>
                    <a:pt x="142" y="75"/>
                  </a:cubicBezTo>
                  <a:cubicBezTo>
                    <a:pt x="142" y="75"/>
                    <a:pt x="147" y="80"/>
                    <a:pt x="147" y="80"/>
                  </a:cubicBezTo>
                  <a:cubicBezTo>
                    <a:pt x="147" y="80"/>
                    <a:pt x="147" y="82"/>
                    <a:pt x="148" y="84"/>
                  </a:cubicBezTo>
                  <a:lnTo>
                    <a:pt x="148" y="84"/>
                  </a:lnTo>
                  <a:cubicBezTo>
                    <a:pt x="148" y="83"/>
                    <a:pt x="148" y="83"/>
                    <a:pt x="148" y="83"/>
                  </a:cubicBezTo>
                  <a:lnTo>
                    <a:pt x="148" y="83"/>
                  </a:lnTo>
                  <a:cubicBezTo>
                    <a:pt x="149" y="83"/>
                    <a:pt x="150" y="83"/>
                    <a:pt x="152" y="85"/>
                  </a:cubicBezTo>
                  <a:cubicBezTo>
                    <a:pt x="152" y="90"/>
                    <a:pt x="152" y="90"/>
                    <a:pt x="152" y="90"/>
                  </a:cubicBezTo>
                  <a:cubicBezTo>
                    <a:pt x="152" y="95"/>
                    <a:pt x="152" y="95"/>
                    <a:pt x="152" y="95"/>
                  </a:cubicBezTo>
                  <a:cubicBezTo>
                    <a:pt x="152" y="100"/>
                    <a:pt x="152" y="104"/>
                    <a:pt x="152" y="104"/>
                  </a:cubicBezTo>
                  <a:cubicBezTo>
                    <a:pt x="152" y="108"/>
                    <a:pt x="152" y="112"/>
                    <a:pt x="152" y="119"/>
                  </a:cubicBezTo>
                  <a:lnTo>
                    <a:pt x="152" y="119"/>
                  </a:lnTo>
                  <a:cubicBezTo>
                    <a:pt x="145" y="122"/>
                    <a:pt x="140" y="128"/>
                    <a:pt x="137" y="134"/>
                  </a:cubicBezTo>
                  <a:cubicBezTo>
                    <a:pt x="137" y="139"/>
                    <a:pt x="137" y="139"/>
                    <a:pt x="137" y="139"/>
                  </a:cubicBezTo>
                  <a:cubicBezTo>
                    <a:pt x="137" y="139"/>
                    <a:pt x="137" y="139"/>
                    <a:pt x="137" y="139"/>
                  </a:cubicBezTo>
                  <a:lnTo>
                    <a:pt x="137" y="139"/>
                  </a:lnTo>
                  <a:cubicBezTo>
                    <a:pt x="135" y="141"/>
                    <a:pt x="135" y="142"/>
                    <a:pt x="135" y="142"/>
                  </a:cubicBezTo>
                  <a:cubicBezTo>
                    <a:pt x="135" y="142"/>
                    <a:pt x="136" y="142"/>
                    <a:pt x="136" y="141"/>
                  </a:cubicBezTo>
                  <a:lnTo>
                    <a:pt x="136" y="141"/>
                  </a:lnTo>
                  <a:cubicBezTo>
                    <a:pt x="135" y="144"/>
                    <a:pt x="132" y="145"/>
                    <a:pt x="132" y="148"/>
                  </a:cubicBezTo>
                  <a:cubicBezTo>
                    <a:pt x="132" y="147"/>
                    <a:pt x="132" y="146"/>
                    <a:pt x="132" y="146"/>
                  </a:cubicBezTo>
                  <a:cubicBezTo>
                    <a:pt x="132" y="146"/>
                    <a:pt x="130" y="148"/>
                    <a:pt x="127" y="148"/>
                  </a:cubicBezTo>
                  <a:cubicBezTo>
                    <a:pt x="127" y="153"/>
                    <a:pt x="127" y="153"/>
                    <a:pt x="127" y="153"/>
                  </a:cubicBezTo>
                  <a:lnTo>
                    <a:pt x="122" y="153"/>
                  </a:lnTo>
                  <a:cubicBezTo>
                    <a:pt x="122" y="153"/>
                    <a:pt x="122" y="158"/>
                    <a:pt x="122" y="158"/>
                  </a:cubicBezTo>
                  <a:lnTo>
                    <a:pt x="113" y="158"/>
                  </a:lnTo>
                  <a:cubicBezTo>
                    <a:pt x="108" y="158"/>
                    <a:pt x="108" y="158"/>
                    <a:pt x="108" y="163"/>
                  </a:cubicBezTo>
                  <a:lnTo>
                    <a:pt x="98" y="163"/>
                  </a:lnTo>
                  <a:cubicBezTo>
                    <a:pt x="98" y="158"/>
                    <a:pt x="93" y="158"/>
                    <a:pt x="93" y="158"/>
                  </a:cubicBezTo>
                  <a:lnTo>
                    <a:pt x="88" y="158"/>
                  </a:lnTo>
                  <a:cubicBezTo>
                    <a:pt x="88" y="158"/>
                    <a:pt x="86" y="156"/>
                    <a:pt x="83" y="154"/>
                  </a:cubicBezTo>
                  <a:lnTo>
                    <a:pt x="83" y="154"/>
                  </a:lnTo>
                  <a:cubicBezTo>
                    <a:pt x="82" y="154"/>
                    <a:pt x="80" y="153"/>
                    <a:pt x="78" y="153"/>
                  </a:cubicBezTo>
                  <a:lnTo>
                    <a:pt x="78" y="153"/>
                  </a:lnTo>
                  <a:cubicBezTo>
                    <a:pt x="78" y="153"/>
                    <a:pt x="78" y="153"/>
                    <a:pt x="78" y="153"/>
                  </a:cubicBezTo>
                  <a:cubicBezTo>
                    <a:pt x="78" y="148"/>
                    <a:pt x="78" y="148"/>
                    <a:pt x="74" y="148"/>
                  </a:cubicBezTo>
                  <a:cubicBezTo>
                    <a:pt x="74" y="148"/>
                    <a:pt x="74" y="143"/>
                    <a:pt x="74" y="143"/>
                  </a:cubicBezTo>
                  <a:cubicBezTo>
                    <a:pt x="74" y="143"/>
                    <a:pt x="69" y="139"/>
                    <a:pt x="69" y="134"/>
                  </a:cubicBezTo>
                  <a:cubicBezTo>
                    <a:pt x="69" y="134"/>
                    <a:pt x="69" y="134"/>
                    <a:pt x="69" y="129"/>
                  </a:cubicBezTo>
                  <a:cubicBezTo>
                    <a:pt x="64" y="129"/>
                    <a:pt x="64" y="119"/>
                    <a:pt x="64" y="119"/>
                  </a:cubicBezTo>
                  <a:cubicBezTo>
                    <a:pt x="64" y="119"/>
                    <a:pt x="64" y="114"/>
                    <a:pt x="64" y="114"/>
                  </a:cubicBezTo>
                  <a:cubicBezTo>
                    <a:pt x="64" y="114"/>
                    <a:pt x="64" y="112"/>
                    <a:pt x="64" y="111"/>
                  </a:cubicBezTo>
                  <a:cubicBezTo>
                    <a:pt x="64" y="111"/>
                    <a:pt x="64" y="104"/>
                    <a:pt x="64" y="104"/>
                  </a:cubicBezTo>
                  <a:cubicBezTo>
                    <a:pt x="64" y="104"/>
                    <a:pt x="64" y="104"/>
                    <a:pt x="64" y="100"/>
                  </a:cubicBezTo>
                  <a:cubicBezTo>
                    <a:pt x="64" y="100"/>
                    <a:pt x="69" y="100"/>
                    <a:pt x="69" y="95"/>
                  </a:cubicBezTo>
                  <a:cubicBezTo>
                    <a:pt x="69" y="90"/>
                    <a:pt x="69" y="90"/>
                    <a:pt x="74" y="85"/>
                  </a:cubicBezTo>
                  <a:cubicBezTo>
                    <a:pt x="74" y="85"/>
                    <a:pt x="74" y="85"/>
                    <a:pt x="74" y="80"/>
                  </a:cubicBezTo>
                  <a:cubicBezTo>
                    <a:pt x="78" y="80"/>
                    <a:pt x="78" y="75"/>
                    <a:pt x="83" y="75"/>
                  </a:cubicBezTo>
                  <a:cubicBezTo>
                    <a:pt x="83" y="75"/>
                    <a:pt x="83" y="70"/>
                    <a:pt x="88" y="70"/>
                  </a:cubicBezTo>
                  <a:cubicBezTo>
                    <a:pt x="88" y="65"/>
                    <a:pt x="93" y="65"/>
                    <a:pt x="98" y="65"/>
                  </a:cubicBezTo>
                  <a:cubicBezTo>
                    <a:pt x="98" y="65"/>
                    <a:pt x="98" y="61"/>
                    <a:pt x="98" y="61"/>
                  </a:cubicBezTo>
                  <a:lnTo>
                    <a:pt x="127" y="61"/>
                  </a:lnTo>
                  <a:cubicBezTo>
                    <a:pt x="124" y="61"/>
                    <a:pt x="125" y="63"/>
                    <a:pt x="126" y="63"/>
                  </a:cubicBezTo>
                  <a:cubicBezTo>
                    <a:pt x="127" y="63"/>
                    <a:pt x="127" y="62"/>
                    <a:pt x="127" y="61"/>
                  </a:cubicBezTo>
                  <a:close/>
                  <a:moveTo>
                    <a:pt x="115" y="0"/>
                  </a:moveTo>
                  <a:cubicBezTo>
                    <a:pt x="98" y="0"/>
                    <a:pt x="81" y="4"/>
                    <a:pt x="64" y="12"/>
                  </a:cubicBezTo>
                  <a:cubicBezTo>
                    <a:pt x="25" y="31"/>
                    <a:pt x="0" y="75"/>
                    <a:pt x="5" y="119"/>
                  </a:cubicBezTo>
                  <a:cubicBezTo>
                    <a:pt x="10" y="163"/>
                    <a:pt x="39" y="207"/>
                    <a:pt x="83" y="212"/>
                  </a:cubicBezTo>
                  <a:cubicBezTo>
                    <a:pt x="89" y="213"/>
                    <a:pt x="94" y="214"/>
                    <a:pt x="100" y="214"/>
                  </a:cubicBezTo>
                  <a:cubicBezTo>
                    <a:pt x="116" y="214"/>
                    <a:pt x="132" y="209"/>
                    <a:pt x="147" y="202"/>
                  </a:cubicBezTo>
                  <a:cubicBezTo>
                    <a:pt x="169" y="189"/>
                    <a:pt x="179" y="172"/>
                    <a:pt x="184" y="151"/>
                  </a:cubicBezTo>
                  <a:lnTo>
                    <a:pt x="184" y="151"/>
                  </a:lnTo>
                  <a:cubicBezTo>
                    <a:pt x="186" y="151"/>
                    <a:pt x="188" y="150"/>
                    <a:pt x="191" y="148"/>
                  </a:cubicBezTo>
                  <a:cubicBezTo>
                    <a:pt x="200" y="139"/>
                    <a:pt x="210" y="129"/>
                    <a:pt x="215" y="119"/>
                  </a:cubicBezTo>
                  <a:cubicBezTo>
                    <a:pt x="215" y="104"/>
                    <a:pt x="215" y="95"/>
                    <a:pt x="215" y="80"/>
                  </a:cubicBezTo>
                  <a:cubicBezTo>
                    <a:pt x="210" y="61"/>
                    <a:pt x="200" y="46"/>
                    <a:pt x="186" y="31"/>
                  </a:cubicBezTo>
                  <a:cubicBezTo>
                    <a:pt x="168" y="10"/>
                    <a:pt x="142" y="0"/>
                    <a:pt x="1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15"/>
            <p:cNvSpPr/>
            <p:nvPr/>
          </p:nvSpPr>
          <p:spPr>
            <a:xfrm>
              <a:off x="3438600" y="2348250"/>
              <a:ext cx="3950" cy="3925"/>
            </a:xfrm>
            <a:custGeom>
              <a:avLst/>
              <a:gdLst/>
              <a:ahLst/>
              <a:cxnLst/>
              <a:rect l="l" t="t" r="r" b="b"/>
              <a:pathLst>
                <a:path w="158" h="157" extrusionOk="0">
                  <a:moveTo>
                    <a:pt x="77" y="59"/>
                  </a:moveTo>
                  <a:cubicBezTo>
                    <a:pt x="77" y="59"/>
                    <a:pt x="77" y="59"/>
                    <a:pt x="77" y="59"/>
                  </a:cubicBezTo>
                  <a:lnTo>
                    <a:pt x="77" y="59"/>
                  </a:lnTo>
                  <a:cubicBezTo>
                    <a:pt x="77" y="59"/>
                    <a:pt x="77" y="59"/>
                    <a:pt x="77" y="59"/>
                  </a:cubicBezTo>
                  <a:lnTo>
                    <a:pt x="77" y="59"/>
                  </a:lnTo>
                  <a:cubicBezTo>
                    <a:pt x="76" y="59"/>
                    <a:pt x="75" y="60"/>
                    <a:pt x="74" y="60"/>
                  </a:cubicBezTo>
                  <a:lnTo>
                    <a:pt x="74" y="60"/>
                  </a:lnTo>
                  <a:cubicBezTo>
                    <a:pt x="75" y="60"/>
                    <a:pt x="76" y="59"/>
                    <a:pt x="77" y="59"/>
                  </a:cubicBezTo>
                  <a:lnTo>
                    <a:pt x="77" y="59"/>
                  </a:lnTo>
                  <a:cubicBezTo>
                    <a:pt x="77" y="59"/>
                    <a:pt x="77" y="59"/>
                    <a:pt x="77" y="59"/>
                  </a:cubicBezTo>
                  <a:lnTo>
                    <a:pt x="77" y="59"/>
                  </a:lnTo>
                  <a:cubicBezTo>
                    <a:pt x="77" y="59"/>
                    <a:pt x="77" y="59"/>
                    <a:pt x="77" y="59"/>
                  </a:cubicBezTo>
                  <a:close/>
                  <a:moveTo>
                    <a:pt x="69" y="64"/>
                  </a:moveTo>
                  <a:lnTo>
                    <a:pt x="69" y="64"/>
                  </a:lnTo>
                  <a:cubicBezTo>
                    <a:pt x="69" y="64"/>
                    <a:pt x="69" y="64"/>
                    <a:pt x="69" y="64"/>
                  </a:cubicBezTo>
                  <a:lnTo>
                    <a:pt x="69" y="64"/>
                  </a:lnTo>
                  <a:cubicBezTo>
                    <a:pt x="69" y="64"/>
                    <a:pt x="69" y="64"/>
                    <a:pt x="69" y="64"/>
                  </a:cubicBezTo>
                  <a:close/>
                  <a:moveTo>
                    <a:pt x="99" y="70"/>
                  </a:moveTo>
                  <a:lnTo>
                    <a:pt x="99" y="70"/>
                  </a:lnTo>
                  <a:cubicBezTo>
                    <a:pt x="100" y="71"/>
                    <a:pt x="102" y="72"/>
                    <a:pt x="103" y="73"/>
                  </a:cubicBezTo>
                  <a:cubicBezTo>
                    <a:pt x="100" y="73"/>
                    <a:pt x="99" y="71"/>
                    <a:pt x="99" y="70"/>
                  </a:cubicBezTo>
                  <a:close/>
                  <a:moveTo>
                    <a:pt x="103" y="83"/>
                  </a:moveTo>
                  <a:lnTo>
                    <a:pt x="103" y="83"/>
                  </a:lnTo>
                  <a:cubicBezTo>
                    <a:pt x="103" y="84"/>
                    <a:pt x="103" y="85"/>
                    <a:pt x="103" y="86"/>
                  </a:cubicBezTo>
                  <a:lnTo>
                    <a:pt x="103" y="86"/>
                  </a:lnTo>
                  <a:cubicBezTo>
                    <a:pt x="103" y="85"/>
                    <a:pt x="103" y="83"/>
                    <a:pt x="103" y="83"/>
                  </a:cubicBezTo>
                  <a:close/>
                  <a:moveTo>
                    <a:pt x="67" y="91"/>
                  </a:moveTo>
                  <a:lnTo>
                    <a:pt x="67" y="91"/>
                  </a:lnTo>
                  <a:cubicBezTo>
                    <a:pt x="68" y="92"/>
                    <a:pt x="69" y="93"/>
                    <a:pt x="69" y="94"/>
                  </a:cubicBezTo>
                  <a:lnTo>
                    <a:pt x="69" y="94"/>
                  </a:lnTo>
                  <a:cubicBezTo>
                    <a:pt x="69" y="94"/>
                    <a:pt x="69" y="94"/>
                    <a:pt x="68" y="94"/>
                  </a:cubicBezTo>
                  <a:lnTo>
                    <a:pt x="68" y="94"/>
                  </a:lnTo>
                  <a:cubicBezTo>
                    <a:pt x="68" y="93"/>
                    <a:pt x="67" y="92"/>
                    <a:pt x="67" y="91"/>
                  </a:cubicBezTo>
                  <a:close/>
                  <a:moveTo>
                    <a:pt x="69" y="95"/>
                  </a:moveTo>
                  <a:cubicBezTo>
                    <a:pt x="69" y="95"/>
                    <a:pt x="69" y="95"/>
                    <a:pt x="69" y="95"/>
                  </a:cubicBezTo>
                  <a:lnTo>
                    <a:pt x="69" y="95"/>
                  </a:lnTo>
                  <a:cubicBezTo>
                    <a:pt x="69" y="96"/>
                    <a:pt x="69" y="97"/>
                    <a:pt x="69" y="98"/>
                  </a:cubicBezTo>
                  <a:cubicBezTo>
                    <a:pt x="69" y="97"/>
                    <a:pt x="69" y="96"/>
                    <a:pt x="69" y="95"/>
                  </a:cubicBezTo>
                  <a:close/>
                  <a:moveTo>
                    <a:pt x="74" y="59"/>
                  </a:moveTo>
                  <a:cubicBezTo>
                    <a:pt x="74" y="59"/>
                    <a:pt x="74" y="60"/>
                    <a:pt x="74" y="60"/>
                  </a:cubicBezTo>
                  <a:lnTo>
                    <a:pt x="74" y="60"/>
                  </a:lnTo>
                  <a:cubicBezTo>
                    <a:pt x="74" y="60"/>
                    <a:pt x="74" y="60"/>
                    <a:pt x="74" y="60"/>
                  </a:cubicBezTo>
                  <a:lnTo>
                    <a:pt x="74" y="60"/>
                  </a:lnTo>
                  <a:cubicBezTo>
                    <a:pt x="74" y="60"/>
                    <a:pt x="74" y="60"/>
                    <a:pt x="74" y="60"/>
                  </a:cubicBezTo>
                  <a:lnTo>
                    <a:pt x="74" y="60"/>
                  </a:lnTo>
                  <a:cubicBezTo>
                    <a:pt x="74" y="60"/>
                    <a:pt x="74" y="60"/>
                    <a:pt x="74" y="60"/>
                  </a:cubicBezTo>
                  <a:lnTo>
                    <a:pt x="74" y="60"/>
                  </a:lnTo>
                  <a:cubicBezTo>
                    <a:pt x="73" y="61"/>
                    <a:pt x="71" y="62"/>
                    <a:pt x="69" y="64"/>
                  </a:cubicBezTo>
                  <a:cubicBezTo>
                    <a:pt x="73" y="64"/>
                    <a:pt x="74" y="60"/>
                    <a:pt x="77" y="59"/>
                  </a:cubicBezTo>
                  <a:lnTo>
                    <a:pt x="77" y="59"/>
                  </a:lnTo>
                  <a:cubicBezTo>
                    <a:pt x="81" y="60"/>
                    <a:pt x="85" y="64"/>
                    <a:pt x="89" y="64"/>
                  </a:cubicBezTo>
                  <a:cubicBezTo>
                    <a:pt x="89" y="64"/>
                    <a:pt x="84" y="64"/>
                    <a:pt x="84" y="59"/>
                  </a:cubicBezTo>
                  <a:lnTo>
                    <a:pt x="84" y="59"/>
                  </a:lnTo>
                  <a:cubicBezTo>
                    <a:pt x="87" y="62"/>
                    <a:pt x="91" y="63"/>
                    <a:pt x="94" y="65"/>
                  </a:cubicBezTo>
                  <a:lnTo>
                    <a:pt x="94" y="65"/>
                  </a:lnTo>
                  <a:cubicBezTo>
                    <a:pt x="94" y="66"/>
                    <a:pt x="94" y="67"/>
                    <a:pt x="95" y="67"/>
                  </a:cubicBezTo>
                  <a:lnTo>
                    <a:pt x="95" y="67"/>
                  </a:lnTo>
                  <a:cubicBezTo>
                    <a:pt x="94" y="67"/>
                    <a:pt x="94" y="66"/>
                    <a:pt x="94" y="65"/>
                  </a:cubicBezTo>
                  <a:lnTo>
                    <a:pt x="94" y="65"/>
                  </a:lnTo>
                  <a:cubicBezTo>
                    <a:pt x="95" y="66"/>
                    <a:pt x="97" y="67"/>
                    <a:pt x="99" y="69"/>
                  </a:cubicBezTo>
                  <a:cubicBezTo>
                    <a:pt x="97" y="69"/>
                    <a:pt x="96" y="68"/>
                    <a:pt x="95" y="67"/>
                  </a:cubicBezTo>
                  <a:lnTo>
                    <a:pt x="95" y="67"/>
                  </a:lnTo>
                  <a:cubicBezTo>
                    <a:pt x="96" y="68"/>
                    <a:pt x="97" y="69"/>
                    <a:pt x="99" y="70"/>
                  </a:cubicBezTo>
                  <a:lnTo>
                    <a:pt x="99" y="70"/>
                  </a:lnTo>
                  <a:cubicBezTo>
                    <a:pt x="99" y="73"/>
                    <a:pt x="102" y="76"/>
                    <a:pt x="105" y="80"/>
                  </a:cubicBezTo>
                  <a:lnTo>
                    <a:pt x="105" y="80"/>
                  </a:lnTo>
                  <a:cubicBezTo>
                    <a:pt x="104" y="81"/>
                    <a:pt x="104" y="82"/>
                    <a:pt x="103" y="83"/>
                  </a:cubicBezTo>
                  <a:cubicBezTo>
                    <a:pt x="103" y="83"/>
                    <a:pt x="103" y="83"/>
                    <a:pt x="103" y="83"/>
                  </a:cubicBezTo>
                  <a:lnTo>
                    <a:pt x="103" y="83"/>
                  </a:lnTo>
                  <a:lnTo>
                    <a:pt x="100" y="90"/>
                  </a:lnTo>
                  <a:lnTo>
                    <a:pt x="100" y="90"/>
                  </a:lnTo>
                  <a:cubicBezTo>
                    <a:pt x="101" y="89"/>
                    <a:pt x="102" y="88"/>
                    <a:pt x="103" y="86"/>
                  </a:cubicBezTo>
                  <a:lnTo>
                    <a:pt x="103" y="86"/>
                  </a:lnTo>
                  <a:cubicBezTo>
                    <a:pt x="102" y="88"/>
                    <a:pt x="101" y="91"/>
                    <a:pt x="99" y="93"/>
                  </a:cubicBezTo>
                  <a:lnTo>
                    <a:pt x="100" y="90"/>
                  </a:lnTo>
                  <a:lnTo>
                    <a:pt x="100" y="90"/>
                  </a:lnTo>
                  <a:cubicBezTo>
                    <a:pt x="99" y="91"/>
                    <a:pt x="99" y="91"/>
                    <a:pt x="98" y="92"/>
                  </a:cubicBezTo>
                  <a:lnTo>
                    <a:pt x="98" y="92"/>
                  </a:lnTo>
                  <a:cubicBezTo>
                    <a:pt x="99" y="91"/>
                    <a:pt x="99" y="90"/>
                    <a:pt x="99" y="88"/>
                  </a:cubicBezTo>
                  <a:lnTo>
                    <a:pt x="99" y="88"/>
                  </a:lnTo>
                  <a:cubicBezTo>
                    <a:pt x="99" y="90"/>
                    <a:pt x="98" y="92"/>
                    <a:pt x="96" y="93"/>
                  </a:cubicBezTo>
                  <a:lnTo>
                    <a:pt x="96" y="93"/>
                  </a:lnTo>
                  <a:cubicBezTo>
                    <a:pt x="95" y="93"/>
                    <a:pt x="94" y="93"/>
                    <a:pt x="94" y="93"/>
                  </a:cubicBezTo>
                  <a:cubicBezTo>
                    <a:pt x="94" y="93"/>
                    <a:pt x="95" y="93"/>
                    <a:pt x="96" y="93"/>
                  </a:cubicBezTo>
                  <a:lnTo>
                    <a:pt x="96" y="93"/>
                  </a:lnTo>
                  <a:cubicBezTo>
                    <a:pt x="94" y="94"/>
                    <a:pt x="91" y="95"/>
                    <a:pt x="89" y="98"/>
                  </a:cubicBezTo>
                  <a:cubicBezTo>
                    <a:pt x="89" y="98"/>
                    <a:pt x="93" y="93"/>
                    <a:pt x="94" y="93"/>
                  </a:cubicBezTo>
                  <a:lnTo>
                    <a:pt x="94" y="93"/>
                  </a:lnTo>
                  <a:cubicBezTo>
                    <a:pt x="89" y="98"/>
                    <a:pt x="84" y="98"/>
                    <a:pt x="79" y="98"/>
                  </a:cubicBezTo>
                  <a:cubicBezTo>
                    <a:pt x="79" y="98"/>
                    <a:pt x="74" y="98"/>
                    <a:pt x="69" y="93"/>
                  </a:cubicBezTo>
                  <a:lnTo>
                    <a:pt x="69" y="93"/>
                  </a:lnTo>
                  <a:cubicBezTo>
                    <a:pt x="69" y="92"/>
                    <a:pt x="68" y="92"/>
                    <a:pt x="67" y="91"/>
                  </a:cubicBezTo>
                  <a:lnTo>
                    <a:pt x="67" y="91"/>
                  </a:lnTo>
                  <a:cubicBezTo>
                    <a:pt x="67" y="91"/>
                    <a:pt x="67" y="91"/>
                    <a:pt x="67" y="90"/>
                  </a:cubicBezTo>
                  <a:lnTo>
                    <a:pt x="67" y="90"/>
                  </a:lnTo>
                  <a:cubicBezTo>
                    <a:pt x="67" y="91"/>
                    <a:pt x="68" y="92"/>
                    <a:pt x="69" y="93"/>
                  </a:cubicBezTo>
                  <a:cubicBezTo>
                    <a:pt x="64" y="88"/>
                    <a:pt x="64" y="83"/>
                    <a:pt x="64" y="78"/>
                  </a:cubicBezTo>
                  <a:cubicBezTo>
                    <a:pt x="64" y="75"/>
                    <a:pt x="64" y="71"/>
                    <a:pt x="67" y="67"/>
                  </a:cubicBezTo>
                  <a:lnTo>
                    <a:pt x="67" y="67"/>
                  </a:lnTo>
                  <a:cubicBezTo>
                    <a:pt x="68" y="65"/>
                    <a:pt x="69" y="64"/>
                    <a:pt x="69" y="64"/>
                  </a:cubicBezTo>
                  <a:lnTo>
                    <a:pt x="69" y="64"/>
                  </a:lnTo>
                  <a:cubicBezTo>
                    <a:pt x="70" y="63"/>
                    <a:pt x="72" y="61"/>
                    <a:pt x="74" y="59"/>
                  </a:cubicBezTo>
                  <a:close/>
                  <a:moveTo>
                    <a:pt x="80" y="0"/>
                  </a:moveTo>
                  <a:cubicBezTo>
                    <a:pt x="59" y="0"/>
                    <a:pt x="39" y="8"/>
                    <a:pt x="25" y="25"/>
                  </a:cubicBezTo>
                  <a:cubicBezTo>
                    <a:pt x="16" y="34"/>
                    <a:pt x="6" y="49"/>
                    <a:pt x="6" y="64"/>
                  </a:cubicBezTo>
                  <a:cubicBezTo>
                    <a:pt x="1" y="78"/>
                    <a:pt x="1" y="93"/>
                    <a:pt x="6" y="108"/>
                  </a:cubicBezTo>
                  <a:cubicBezTo>
                    <a:pt x="11" y="117"/>
                    <a:pt x="16" y="122"/>
                    <a:pt x="20" y="132"/>
                  </a:cubicBezTo>
                  <a:cubicBezTo>
                    <a:pt x="25" y="137"/>
                    <a:pt x="35" y="142"/>
                    <a:pt x="40" y="147"/>
                  </a:cubicBezTo>
                  <a:cubicBezTo>
                    <a:pt x="55" y="152"/>
                    <a:pt x="69" y="156"/>
                    <a:pt x="84" y="156"/>
                  </a:cubicBezTo>
                  <a:cubicBezTo>
                    <a:pt x="99" y="152"/>
                    <a:pt x="118" y="147"/>
                    <a:pt x="133" y="137"/>
                  </a:cubicBezTo>
                  <a:cubicBezTo>
                    <a:pt x="142" y="127"/>
                    <a:pt x="152" y="113"/>
                    <a:pt x="157" y="98"/>
                  </a:cubicBezTo>
                  <a:cubicBezTo>
                    <a:pt x="157" y="89"/>
                    <a:pt x="157" y="84"/>
                    <a:pt x="153" y="79"/>
                  </a:cubicBezTo>
                  <a:lnTo>
                    <a:pt x="153" y="79"/>
                  </a:lnTo>
                  <a:cubicBezTo>
                    <a:pt x="155" y="75"/>
                    <a:pt x="157" y="69"/>
                    <a:pt x="157" y="64"/>
                  </a:cubicBezTo>
                  <a:cubicBezTo>
                    <a:pt x="157" y="54"/>
                    <a:pt x="152" y="44"/>
                    <a:pt x="147" y="39"/>
                  </a:cubicBezTo>
                  <a:cubicBezTo>
                    <a:pt x="142" y="30"/>
                    <a:pt x="138" y="25"/>
                    <a:pt x="133" y="20"/>
                  </a:cubicBezTo>
                  <a:cubicBezTo>
                    <a:pt x="123" y="15"/>
                    <a:pt x="118" y="10"/>
                    <a:pt x="108" y="5"/>
                  </a:cubicBezTo>
                  <a:cubicBezTo>
                    <a:pt x="99" y="2"/>
                    <a:pt x="89" y="0"/>
                    <a:pt x="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15"/>
            <p:cNvSpPr/>
            <p:nvPr/>
          </p:nvSpPr>
          <p:spPr>
            <a:xfrm>
              <a:off x="3425675" y="2348275"/>
              <a:ext cx="9050" cy="11425"/>
            </a:xfrm>
            <a:custGeom>
              <a:avLst/>
              <a:gdLst/>
              <a:ahLst/>
              <a:cxnLst/>
              <a:rect l="l" t="t" r="r" b="b"/>
              <a:pathLst>
                <a:path w="362" h="457" extrusionOk="0">
                  <a:moveTo>
                    <a:pt x="133" y="1"/>
                  </a:moveTo>
                  <a:cubicBezTo>
                    <a:pt x="118" y="1"/>
                    <a:pt x="103" y="2"/>
                    <a:pt x="89" y="4"/>
                  </a:cubicBezTo>
                  <a:cubicBezTo>
                    <a:pt x="64" y="4"/>
                    <a:pt x="25" y="14"/>
                    <a:pt x="11" y="43"/>
                  </a:cubicBezTo>
                  <a:cubicBezTo>
                    <a:pt x="1" y="68"/>
                    <a:pt x="16" y="92"/>
                    <a:pt x="45" y="97"/>
                  </a:cubicBezTo>
                  <a:cubicBezTo>
                    <a:pt x="64" y="97"/>
                    <a:pt x="94" y="82"/>
                    <a:pt x="108" y="77"/>
                  </a:cubicBezTo>
                  <a:cubicBezTo>
                    <a:pt x="133" y="77"/>
                    <a:pt x="152" y="82"/>
                    <a:pt x="177" y="87"/>
                  </a:cubicBezTo>
                  <a:cubicBezTo>
                    <a:pt x="216" y="102"/>
                    <a:pt x="250" y="126"/>
                    <a:pt x="269" y="160"/>
                  </a:cubicBezTo>
                  <a:cubicBezTo>
                    <a:pt x="323" y="248"/>
                    <a:pt x="284" y="360"/>
                    <a:pt x="201" y="414"/>
                  </a:cubicBezTo>
                  <a:cubicBezTo>
                    <a:pt x="184" y="426"/>
                    <a:pt x="196" y="456"/>
                    <a:pt x="215" y="456"/>
                  </a:cubicBezTo>
                  <a:cubicBezTo>
                    <a:pt x="218" y="456"/>
                    <a:pt x="222" y="455"/>
                    <a:pt x="225" y="453"/>
                  </a:cubicBezTo>
                  <a:cubicBezTo>
                    <a:pt x="308" y="404"/>
                    <a:pt x="362" y="307"/>
                    <a:pt x="357" y="209"/>
                  </a:cubicBezTo>
                  <a:cubicBezTo>
                    <a:pt x="347" y="107"/>
                    <a:pt x="274" y="29"/>
                    <a:pt x="177" y="4"/>
                  </a:cubicBezTo>
                  <a:cubicBezTo>
                    <a:pt x="162" y="2"/>
                    <a:pt x="147" y="1"/>
                    <a:pt x="1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15"/>
            <p:cNvSpPr/>
            <p:nvPr/>
          </p:nvSpPr>
          <p:spPr>
            <a:xfrm>
              <a:off x="3501275" y="2323125"/>
              <a:ext cx="38450" cy="22575"/>
            </a:xfrm>
            <a:custGeom>
              <a:avLst/>
              <a:gdLst/>
              <a:ahLst/>
              <a:cxnLst/>
              <a:rect l="l" t="t" r="r" b="b"/>
              <a:pathLst>
                <a:path w="1538" h="903" extrusionOk="0">
                  <a:moveTo>
                    <a:pt x="388" y="1"/>
                  </a:moveTo>
                  <a:cubicBezTo>
                    <a:pt x="367" y="1"/>
                    <a:pt x="347" y="2"/>
                    <a:pt x="328" y="5"/>
                  </a:cubicBezTo>
                  <a:cubicBezTo>
                    <a:pt x="191" y="20"/>
                    <a:pt x="65" y="108"/>
                    <a:pt x="11" y="235"/>
                  </a:cubicBezTo>
                  <a:cubicBezTo>
                    <a:pt x="1" y="258"/>
                    <a:pt x="20" y="281"/>
                    <a:pt x="40" y="281"/>
                  </a:cubicBezTo>
                  <a:cubicBezTo>
                    <a:pt x="49" y="281"/>
                    <a:pt x="58" y="276"/>
                    <a:pt x="65" y="264"/>
                  </a:cubicBezTo>
                  <a:cubicBezTo>
                    <a:pt x="113" y="166"/>
                    <a:pt x="216" y="103"/>
                    <a:pt x="323" y="83"/>
                  </a:cubicBezTo>
                  <a:cubicBezTo>
                    <a:pt x="345" y="79"/>
                    <a:pt x="368" y="77"/>
                    <a:pt x="390" y="77"/>
                  </a:cubicBezTo>
                  <a:cubicBezTo>
                    <a:pt x="421" y="77"/>
                    <a:pt x="453" y="82"/>
                    <a:pt x="484" y="93"/>
                  </a:cubicBezTo>
                  <a:cubicBezTo>
                    <a:pt x="543" y="113"/>
                    <a:pt x="591" y="157"/>
                    <a:pt x="650" y="181"/>
                  </a:cubicBezTo>
                  <a:cubicBezTo>
                    <a:pt x="683" y="194"/>
                    <a:pt x="716" y="198"/>
                    <a:pt x="749" y="198"/>
                  </a:cubicBezTo>
                  <a:cubicBezTo>
                    <a:pt x="843" y="198"/>
                    <a:pt x="937" y="160"/>
                    <a:pt x="1030" y="157"/>
                  </a:cubicBezTo>
                  <a:cubicBezTo>
                    <a:pt x="1033" y="157"/>
                    <a:pt x="1035" y="156"/>
                    <a:pt x="1038" y="156"/>
                  </a:cubicBezTo>
                  <a:cubicBezTo>
                    <a:pt x="1180" y="156"/>
                    <a:pt x="1266" y="295"/>
                    <a:pt x="1333" y="405"/>
                  </a:cubicBezTo>
                  <a:cubicBezTo>
                    <a:pt x="1411" y="552"/>
                    <a:pt x="1464" y="713"/>
                    <a:pt x="1479" y="874"/>
                  </a:cubicBezTo>
                  <a:cubicBezTo>
                    <a:pt x="1479" y="893"/>
                    <a:pt x="1494" y="903"/>
                    <a:pt x="1508" y="903"/>
                  </a:cubicBezTo>
                  <a:cubicBezTo>
                    <a:pt x="1523" y="903"/>
                    <a:pt x="1538" y="893"/>
                    <a:pt x="1538" y="874"/>
                  </a:cubicBezTo>
                  <a:cubicBezTo>
                    <a:pt x="1528" y="718"/>
                    <a:pt x="1489" y="561"/>
                    <a:pt x="1421" y="420"/>
                  </a:cubicBezTo>
                  <a:cubicBezTo>
                    <a:pt x="1386" y="352"/>
                    <a:pt x="1342" y="288"/>
                    <a:pt x="1294" y="225"/>
                  </a:cubicBezTo>
                  <a:cubicBezTo>
                    <a:pt x="1250" y="171"/>
                    <a:pt x="1196" y="118"/>
                    <a:pt x="1123" y="93"/>
                  </a:cubicBezTo>
                  <a:cubicBezTo>
                    <a:pt x="1099" y="87"/>
                    <a:pt x="1075" y="84"/>
                    <a:pt x="1051" y="84"/>
                  </a:cubicBezTo>
                  <a:cubicBezTo>
                    <a:pt x="953" y="84"/>
                    <a:pt x="858" y="128"/>
                    <a:pt x="760" y="128"/>
                  </a:cubicBezTo>
                  <a:cubicBezTo>
                    <a:pt x="741" y="128"/>
                    <a:pt x="722" y="126"/>
                    <a:pt x="704" y="122"/>
                  </a:cubicBezTo>
                  <a:cubicBezTo>
                    <a:pt x="635" y="103"/>
                    <a:pt x="577" y="44"/>
                    <a:pt x="508" y="20"/>
                  </a:cubicBezTo>
                  <a:cubicBezTo>
                    <a:pt x="469" y="7"/>
                    <a:pt x="428" y="1"/>
                    <a:pt x="38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15"/>
            <p:cNvSpPr/>
            <p:nvPr/>
          </p:nvSpPr>
          <p:spPr>
            <a:xfrm>
              <a:off x="3487200" y="2334375"/>
              <a:ext cx="12000" cy="14925"/>
            </a:xfrm>
            <a:custGeom>
              <a:avLst/>
              <a:gdLst/>
              <a:ahLst/>
              <a:cxnLst/>
              <a:rect l="l" t="t" r="r" b="b"/>
              <a:pathLst>
                <a:path w="480" h="597" extrusionOk="0">
                  <a:moveTo>
                    <a:pt x="429" y="0"/>
                  </a:moveTo>
                  <a:cubicBezTo>
                    <a:pt x="422" y="0"/>
                    <a:pt x="414" y="3"/>
                    <a:pt x="408" y="9"/>
                  </a:cubicBezTo>
                  <a:cubicBezTo>
                    <a:pt x="325" y="92"/>
                    <a:pt x="247" y="175"/>
                    <a:pt x="198" y="282"/>
                  </a:cubicBezTo>
                  <a:cubicBezTo>
                    <a:pt x="174" y="336"/>
                    <a:pt x="154" y="389"/>
                    <a:pt x="120" y="438"/>
                  </a:cubicBezTo>
                  <a:cubicBezTo>
                    <a:pt x="106" y="463"/>
                    <a:pt x="86" y="482"/>
                    <a:pt x="67" y="502"/>
                  </a:cubicBezTo>
                  <a:cubicBezTo>
                    <a:pt x="47" y="526"/>
                    <a:pt x="28" y="541"/>
                    <a:pt x="13" y="565"/>
                  </a:cubicBezTo>
                  <a:cubicBezTo>
                    <a:pt x="1" y="581"/>
                    <a:pt x="15" y="597"/>
                    <a:pt x="31" y="597"/>
                  </a:cubicBezTo>
                  <a:cubicBezTo>
                    <a:pt x="35" y="597"/>
                    <a:pt x="39" y="596"/>
                    <a:pt x="42" y="594"/>
                  </a:cubicBezTo>
                  <a:cubicBezTo>
                    <a:pt x="91" y="575"/>
                    <a:pt x="125" y="526"/>
                    <a:pt x="154" y="482"/>
                  </a:cubicBezTo>
                  <a:cubicBezTo>
                    <a:pt x="193" y="438"/>
                    <a:pt x="218" y="385"/>
                    <a:pt x="242" y="331"/>
                  </a:cubicBezTo>
                  <a:cubicBezTo>
                    <a:pt x="267" y="282"/>
                    <a:pt x="296" y="233"/>
                    <a:pt x="335" y="185"/>
                  </a:cubicBezTo>
                  <a:cubicBezTo>
                    <a:pt x="369" y="141"/>
                    <a:pt x="413" y="102"/>
                    <a:pt x="457" y="58"/>
                  </a:cubicBezTo>
                  <a:cubicBezTo>
                    <a:pt x="480" y="35"/>
                    <a:pt x="455" y="0"/>
                    <a:pt x="42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15"/>
            <p:cNvSpPr/>
            <p:nvPr/>
          </p:nvSpPr>
          <p:spPr>
            <a:xfrm>
              <a:off x="3489450" y="2333125"/>
              <a:ext cx="5275" cy="5425"/>
            </a:xfrm>
            <a:custGeom>
              <a:avLst/>
              <a:gdLst/>
              <a:ahLst/>
              <a:cxnLst/>
              <a:rect l="l" t="t" r="r" b="b"/>
              <a:pathLst>
                <a:path w="211" h="217" extrusionOk="0">
                  <a:moveTo>
                    <a:pt x="25" y="0"/>
                  </a:moveTo>
                  <a:cubicBezTo>
                    <a:pt x="11" y="0"/>
                    <a:pt x="1" y="15"/>
                    <a:pt x="6" y="30"/>
                  </a:cubicBezTo>
                  <a:cubicBezTo>
                    <a:pt x="6" y="35"/>
                    <a:pt x="6" y="40"/>
                    <a:pt x="11" y="49"/>
                  </a:cubicBezTo>
                  <a:cubicBezTo>
                    <a:pt x="16" y="49"/>
                    <a:pt x="20" y="54"/>
                    <a:pt x="25" y="59"/>
                  </a:cubicBezTo>
                  <a:cubicBezTo>
                    <a:pt x="30" y="64"/>
                    <a:pt x="40" y="69"/>
                    <a:pt x="45" y="79"/>
                  </a:cubicBezTo>
                  <a:cubicBezTo>
                    <a:pt x="60" y="88"/>
                    <a:pt x="74" y="103"/>
                    <a:pt x="89" y="118"/>
                  </a:cubicBezTo>
                  <a:cubicBezTo>
                    <a:pt x="118" y="147"/>
                    <a:pt x="142" y="176"/>
                    <a:pt x="162" y="205"/>
                  </a:cubicBezTo>
                  <a:cubicBezTo>
                    <a:pt x="167" y="213"/>
                    <a:pt x="174" y="217"/>
                    <a:pt x="181" y="217"/>
                  </a:cubicBezTo>
                  <a:cubicBezTo>
                    <a:pt x="196" y="217"/>
                    <a:pt x="211" y="202"/>
                    <a:pt x="201" y="186"/>
                  </a:cubicBezTo>
                  <a:cubicBezTo>
                    <a:pt x="181" y="147"/>
                    <a:pt x="157" y="113"/>
                    <a:pt x="128" y="79"/>
                  </a:cubicBezTo>
                  <a:cubicBezTo>
                    <a:pt x="118" y="64"/>
                    <a:pt x="103" y="49"/>
                    <a:pt x="89" y="35"/>
                  </a:cubicBezTo>
                  <a:cubicBezTo>
                    <a:pt x="79" y="30"/>
                    <a:pt x="69" y="25"/>
                    <a:pt x="64" y="15"/>
                  </a:cubicBezTo>
                  <a:cubicBezTo>
                    <a:pt x="50" y="10"/>
                    <a:pt x="40" y="0"/>
                    <a:pt x="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15"/>
            <p:cNvSpPr/>
            <p:nvPr/>
          </p:nvSpPr>
          <p:spPr>
            <a:xfrm>
              <a:off x="3463175" y="2324625"/>
              <a:ext cx="21675" cy="15325"/>
            </a:xfrm>
            <a:custGeom>
              <a:avLst/>
              <a:gdLst/>
              <a:ahLst/>
              <a:cxnLst/>
              <a:rect l="l" t="t" r="r" b="b"/>
              <a:pathLst>
                <a:path w="867" h="613" extrusionOk="0">
                  <a:moveTo>
                    <a:pt x="464" y="1"/>
                  </a:moveTo>
                  <a:cubicBezTo>
                    <a:pt x="415" y="1"/>
                    <a:pt x="367" y="14"/>
                    <a:pt x="325" y="48"/>
                  </a:cubicBezTo>
                  <a:cubicBezTo>
                    <a:pt x="262" y="106"/>
                    <a:pt x="237" y="199"/>
                    <a:pt x="198" y="272"/>
                  </a:cubicBezTo>
                  <a:cubicBezTo>
                    <a:pt x="154" y="370"/>
                    <a:pt x="91" y="462"/>
                    <a:pt x="23" y="545"/>
                  </a:cubicBezTo>
                  <a:cubicBezTo>
                    <a:pt x="1" y="575"/>
                    <a:pt x="26" y="613"/>
                    <a:pt x="54" y="613"/>
                  </a:cubicBezTo>
                  <a:cubicBezTo>
                    <a:pt x="63" y="613"/>
                    <a:pt x="73" y="609"/>
                    <a:pt x="81" y="599"/>
                  </a:cubicBezTo>
                  <a:cubicBezTo>
                    <a:pt x="145" y="531"/>
                    <a:pt x="198" y="458"/>
                    <a:pt x="242" y="375"/>
                  </a:cubicBezTo>
                  <a:cubicBezTo>
                    <a:pt x="281" y="306"/>
                    <a:pt x="306" y="223"/>
                    <a:pt x="350" y="155"/>
                  </a:cubicBezTo>
                  <a:cubicBezTo>
                    <a:pt x="364" y="126"/>
                    <a:pt x="384" y="97"/>
                    <a:pt x="413" y="87"/>
                  </a:cubicBezTo>
                  <a:cubicBezTo>
                    <a:pt x="430" y="79"/>
                    <a:pt x="448" y="77"/>
                    <a:pt x="466" y="77"/>
                  </a:cubicBezTo>
                  <a:cubicBezTo>
                    <a:pt x="495" y="77"/>
                    <a:pt x="525" y="84"/>
                    <a:pt x="550" y="87"/>
                  </a:cubicBezTo>
                  <a:cubicBezTo>
                    <a:pt x="647" y="111"/>
                    <a:pt x="730" y="145"/>
                    <a:pt x="808" y="209"/>
                  </a:cubicBezTo>
                  <a:cubicBezTo>
                    <a:pt x="813" y="213"/>
                    <a:pt x="818" y="214"/>
                    <a:pt x="823" y="214"/>
                  </a:cubicBezTo>
                  <a:cubicBezTo>
                    <a:pt x="845" y="214"/>
                    <a:pt x="867" y="186"/>
                    <a:pt x="847" y="170"/>
                  </a:cubicBezTo>
                  <a:cubicBezTo>
                    <a:pt x="769" y="106"/>
                    <a:pt x="681" y="58"/>
                    <a:pt x="589" y="23"/>
                  </a:cubicBezTo>
                  <a:cubicBezTo>
                    <a:pt x="548" y="10"/>
                    <a:pt x="506" y="1"/>
                    <a:pt x="4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15"/>
            <p:cNvSpPr/>
            <p:nvPr/>
          </p:nvSpPr>
          <p:spPr>
            <a:xfrm>
              <a:off x="3459825" y="2333825"/>
              <a:ext cx="5150" cy="5125"/>
            </a:xfrm>
            <a:custGeom>
              <a:avLst/>
              <a:gdLst/>
              <a:ahLst/>
              <a:cxnLst/>
              <a:rect l="l" t="t" r="r" b="b"/>
              <a:pathLst>
                <a:path w="206" h="205" extrusionOk="0">
                  <a:moveTo>
                    <a:pt x="34" y="1"/>
                  </a:moveTo>
                  <a:cubicBezTo>
                    <a:pt x="26" y="1"/>
                    <a:pt x="18" y="4"/>
                    <a:pt x="10" y="12"/>
                  </a:cubicBezTo>
                  <a:cubicBezTo>
                    <a:pt x="1" y="21"/>
                    <a:pt x="1" y="41"/>
                    <a:pt x="10" y="55"/>
                  </a:cubicBezTo>
                  <a:cubicBezTo>
                    <a:pt x="59" y="99"/>
                    <a:pt x="108" y="148"/>
                    <a:pt x="157" y="197"/>
                  </a:cubicBezTo>
                  <a:cubicBezTo>
                    <a:pt x="162" y="202"/>
                    <a:pt x="169" y="204"/>
                    <a:pt x="176" y="204"/>
                  </a:cubicBezTo>
                  <a:cubicBezTo>
                    <a:pt x="184" y="204"/>
                    <a:pt x="191" y="202"/>
                    <a:pt x="196" y="197"/>
                  </a:cubicBezTo>
                  <a:cubicBezTo>
                    <a:pt x="206" y="182"/>
                    <a:pt x="206" y="168"/>
                    <a:pt x="196" y="158"/>
                  </a:cubicBezTo>
                  <a:cubicBezTo>
                    <a:pt x="147" y="109"/>
                    <a:pt x="103" y="60"/>
                    <a:pt x="54" y="12"/>
                  </a:cubicBezTo>
                  <a:cubicBezTo>
                    <a:pt x="49" y="4"/>
                    <a:pt x="42" y="1"/>
                    <a:pt x="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15"/>
            <p:cNvSpPr/>
            <p:nvPr/>
          </p:nvSpPr>
          <p:spPr>
            <a:xfrm>
              <a:off x="3446650" y="2332825"/>
              <a:ext cx="12200" cy="9975"/>
            </a:xfrm>
            <a:custGeom>
              <a:avLst/>
              <a:gdLst/>
              <a:ahLst/>
              <a:cxnLst/>
              <a:rect l="l" t="t" r="r" b="b"/>
              <a:pathLst>
                <a:path w="488" h="399" extrusionOk="0">
                  <a:moveTo>
                    <a:pt x="443" y="1"/>
                  </a:moveTo>
                  <a:cubicBezTo>
                    <a:pt x="397" y="1"/>
                    <a:pt x="353" y="28"/>
                    <a:pt x="323" y="66"/>
                  </a:cubicBezTo>
                  <a:cubicBezTo>
                    <a:pt x="284" y="110"/>
                    <a:pt x="274" y="173"/>
                    <a:pt x="235" y="222"/>
                  </a:cubicBezTo>
                  <a:cubicBezTo>
                    <a:pt x="206" y="256"/>
                    <a:pt x="162" y="286"/>
                    <a:pt x="123" y="310"/>
                  </a:cubicBezTo>
                  <a:cubicBezTo>
                    <a:pt x="103" y="325"/>
                    <a:pt x="79" y="334"/>
                    <a:pt x="59" y="344"/>
                  </a:cubicBezTo>
                  <a:cubicBezTo>
                    <a:pt x="40" y="349"/>
                    <a:pt x="16" y="354"/>
                    <a:pt x="6" y="369"/>
                  </a:cubicBezTo>
                  <a:cubicBezTo>
                    <a:pt x="1" y="373"/>
                    <a:pt x="6" y="383"/>
                    <a:pt x="11" y="388"/>
                  </a:cubicBezTo>
                  <a:cubicBezTo>
                    <a:pt x="18" y="396"/>
                    <a:pt x="28" y="399"/>
                    <a:pt x="38" y="399"/>
                  </a:cubicBezTo>
                  <a:cubicBezTo>
                    <a:pt x="68" y="399"/>
                    <a:pt x="106" y="375"/>
                    <a:pt x="128" y="364"/>
                  </a:cubicBezTo>
                  <a:cubicBezTo>
                    <a:pt x="172" y="339"/>
                    <a:pt x="216" y="310"/>
                    <a:pt x="250" y="276"/>
                  </a:cubicBezTo>
                  <a:cubicBezTo>
                    <a:pt x="289" y="242"/>
                    <a:pt x="308" y="193"/>
                    <a:pt x="333" y="144"/>
                  </a:cubicBezTo>
                  <a:cubicBezTo>
                    <a:pt x="356" y="97"/>
                    <a:pt x="393" y="46"/>
                    <a:pt x="451" y="46"/>
                  </a:cubicBezTo>
                  <a:cubicBezTo>
                    <a:pt x="454" y="46"/>
                    <a:pt x="457" y="46"/>
                    <a:pt x="459" y="47"/>
                  </a:cubicBezTo>
                  <a:cubicBezTo>
                    <a:pt x="461" y="47"/>
                    <a:pt x="462" y="47"/>
                    <a:pt x="463" y="47"/>
                  </a:cubicBezTo>
                  <a:cubicBezTo>
                    <a:pt x="484" y="47"/>
                    <a:pt x="487" y="7"/>
                    <a:pt x="464" y="3"/>
                  </a:cubicBezTo>
                  <a:cubicBezTo>
                    <a:pt x="457" y="1"/>
                    <a:pt x="450" y="1"/>
                    <a:pt x="4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15"/>
            <p:cNvSpPr/>
            <p:nvPr/>
          </p:nvSpPr>
          <p:spPr>
            <a:xfrm>
              <a:off x="3407875" y="2329275"/>
              <a:ext cx="40150" cy="13525"/>
            </a:xfrm>
            <a:custGeom>
              <a:avLst/>
              <a:gdLst/>
              <a:ahLst/>
              <a:cxnLst/>
              <a:rect l="l" t="t" r="r" b="b"/>
              <a:pathLst>
                <a:path w="1606" h="541" extrusionOk="0">
                  <a:moveTo>
                    <a:pt x="948" y="0"/>
                  </a:moveTo>
                  <a:cubicBezTo>
                    <a:pt x="936" y="0"/>
                    <a:pt x="925" y="1"/>
                    <a:pt x="913" y="3"/>
                  </a:cubicBezTo>
                  <a:cubicBezTo>
                    <a:pt x="830" y="18"/>
                    <a:pt x="752" y="67"/>
                    <a:pt x="684" y="115"/>
                  </a:cubicBezTo>
                  <a:cubicBezTo>
                    <a:pt x="654" y="140"/>
                    <a:pt x="630" y="159"/>
                    <a:pt x="611" y="189"/>
                  </a:cubicBezTo>
                  <a:cubicBezTo>
                    <a:pt x="586" y="223"/>
                    <a:pt x="586" y="262"/>
                    <a:pt x="562" y="301"/>
                  </a:cubicBezTo>
                  <a:cubicBezTo>
                    <a:pt x="550" y="320"/>
                    <a:pt x="533" y="328"/>
                    <a:pt x="513" y="328"/>
                  </a:cubicBezTo>
                  <a:cubicBezTo>
                    <a:pt x="460" y="328"/>
                    <a:pt x="386" y="273"/>
                    <a:pt x="347" y="262"/>
                  </a:cubicBezTo>
                  <a:cubicBezTo>
                    <a:pt x="324" y="255"/>
                    <a:pt x="300" y="251"/>
                    <a:pt x="275" y="251"/>
                  </a:cubicBezTo>
                  <a:cubicBezTo>
                    <a:pt x="148" y="251"/>
                    <a:pt x="13" y="341"/>
                    <a:pt x="1" y="472"/>
                  </a:cubicBezTo>
                  <a:cubicBezTo>
                    <a:pt x="1" y="490"/>
                    <a:pt x="19" y="502"/>
                    <a:pt x="36" y="502"/>
                  </a:cubicBezTo>
                  <a:cubicBezTo>
                    <a:pt x="46" y="502"/>
                    <a:pt x="56" y="497"/>
                    <a:pt x="59" y="486"/>
                  </a:cubicBezTo>
                  <a:cubicBezTo>
                    <a:pt x="89" y="423"/>
                    <a:pt x="123" y="374"/>
                    <a:pt x="186" y="345"/>
                  </a:cubicBezTo>
                  <a:cubicBezTo>
                    <a:pt x="213" y="332"/>
                    <a:pt x="239" y="327"/>
                    <a:pt x="266" y="327"/>
                  </a:cubicBezTo>
                  <a:cubicBezTo>
                    <a:pt x="303" y="327"/>
                    <a:pt x="340" y="337"/>
                    <a:pt x="376" y="354"/>
                  </a:cubicBezTo>
                  <a:cubicBezTo>
                    <a:pt x="418" y="377"/>
                    <a:pt x="467" y="402"/>
                    <a:pt x="514" y="402"/>
                  </a:cubicBezTo>
                  <a:cubicBezTo>
                    <a:pt x="539" y="402"/>
                    <a:pt x="563" y="395"/>
                    <a:pt x="586" y="379"/>
                  </a:cubicBezTo>
                  <a:cubicBezTo>
                    <a:pt x="650" y="340"/>
                    <a:pt x="645" y="257"/>
                    <a:pt x="693" y="203"/>
                  </a:cubicBezTo>
                  <a:cubicBezTo>
                    <a:pt x="723" y="179"/>
                    <a:pt x="752" y="159"/>
                    <a:pt x="786" y="140"/>
                  </a:cubicBezTo>
                  <a:cubicBezTo>
                    <a:pt x="820" y="115"/>
                    <a:pt x="859" y="91"/>
                    <a:pt x="903" y="76"/>
                  </a:cubicBezTo>
                  <a:cubicBezTo>
                    <a:pt x="916" y="74"/>
                    <a:pt x="929" y="72"/>
                    <a:pt x="942" y="72"/>
                  </a:cubicBezTo>
                  <a:cubicBezTo>
                    <a:pt x="1017" y="72"/>
                    <a:pt x="1078" y="119"/>
                    <a:pt x="1132" y="169"/>
                  </a:cubicBezTo>
                  <a:cubicBezTo>
                    <a:pt x="1201" y="228"/>
                    <a:pt x="1230" y="320"/>
                    <a:pt x="1284" y="394"/>
                  </a:cubicBezTo>
                  <a:cubicBezTo>
                    <a:pt x="1351" y="484"/>
                    <a:pt x="1445" y="541"/>
                    <a:pt x="1555" y="541"/>
                  </a:cubicBezTo>
                  <a:cubicBezTo>
                    <a:pt x="1564" y="541"/>
                    <a:pt x="1572" y="541"/>
                    <a:pt x="1581" y="540"/>
                  </a:cubicBezTo>
                  <a:cubicBezTo>
                    <a:pt x="1606" y="540"/>
                    <a:pt x="1606" y="506"/>
                    <a:pt x="1581" y="506"/>
                  </a:cubicBezTo>
                  <a:cubicBezTo>
                    <a:pt x="1577" y="506"/>
                    <a:pt x="1573" y="506"/>
                    <a:pt x="1569" y="506"/>
                  </a:cubicBezTo>
                  <a:cubicBezTo>
                    <a:pt x="1449" y="506"/>
                    <a:pt x="1369" y="439"/>
                    <a:pt x="1308" y="335"/>
                  </a:cubicBezTo>
                  <a:cubicBezTo>
                    <a:pt x="1284" y="291"/>
                    <a:pt x="1264" y="247"/>
                    <a:pt x="1240" y="203"/>
                  </a:cubicBezTo>
                  <a:cubicBezTo>
                    <a:pt x="1210" y="154"/>
                    <a:pt x="1171" y="115"/>
                    <a:pt x="1128" y="81"/>
                  </a:cubicBezTo>
                  <a:cubicBezTo>
                    <a:pt x="1073" y="35"/>
                    <a:pt x="1015" y="0"/>
                    <a:pt x="9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15"/>
            <p:cNvSpPr/>
            <p:nvPr/>
          </p:nvSpPr>
          <p:spPr>
            <a:xfrm>
              <a:off x="3507625" y="2327700"/>
              <a:ext cx="5625" cy="5825"/>
            </a:xfrm>
            <a:custGeom>
              <a:avLst/>
              <a:gdLst/>
              <a:ahLst/>
              <a:cxnLst/>
              <a:rect l="l" t="t" r="r" b="b"/>
              <a:pathLst>
                <a:path w="225" h="233" extrusionOk="0">
                  <a:moveTo>
                    <a:pt x="107" y="50"/>
                  </a:moveTo>
                  <a:cubicBezTo>
                    <a:pt x="110" y="50"/>
                    <a:pt x="114" y="50"/>
                    <a:pt x="118" y="52"/>
                  </a:cubicBezTo>
                  <a:lnTo>
                    <a:pt x="128" y="52"/>
                  </a:lnTo>
                  <a:cubicBezTo>
                    <a:pt x="132" y="52"/>
                    <a:pt x="132" y="52"/>
                    <a:pt x="137" y="57"/>
                  </a:cubicBezTo>
                  <a:cubicBezTo>
                    <a:pt x="147" y="61"/>
                    <a:pt x="147" y="61"/>
                    <a:pt x="157" y="71"/>
                  </a:cubicBezTo>
                  <a:cubicBezTo>
                    <a:pt x="165" y="79"/>
                    <a:pt x="173" y="91"/>
                    <a:pt x="179" y="104"/>
                  </a:cubicBezTo>
                  <a:lnTo>
                    <a:pt x="179" y="104"/>
                  </a:lnTo>
                  <a:cubicBezTo>
                    <a:pt x="178" y="104"/>
                    <a:pt x="177" y="105"/>
                    <a:pt x="176" y="105"/>
                  </a:cubicBezTo>
                  <a:cubicBezTo>
                    <a:pt x="171" y="110"/>
                    <a:pt x="171" y="125"/>
                    <a:pt x="176" y="130"/>
                  </a:cubicBezTo>
                  <a:cubicBezTo>
                    <a:pt x="186" y="139"/>
                    <a:pt x="186" y="159"/>
                    <a:pt x="181" y="169"/>
                  </a:cubicBezTo>
                  <a:cubicBezTo>
                    <a:pt x="176" y="183"/>
                    <a:pt x="162" y="188"/>
                    <a:pt x="147" y="193"/>
                  </a:cubicBezTo>
                  <a:cubicBezTo>
                    <a:pt x="142" y="194"/>
                    <a:pt x="137" y="194"/>
                    <a:pt x="133" y="194"/>
                  </a:cubicBezTo>
                  <a:cubicBezTo>
                    <a:pt x="108" y="194"/>
                    <a:pt x="85" y="184"/>
                    <a:pt x="69" y="164"/>
                  </a:cubicBezTo>
                  <a:cubicBezTo>
                    <a:pt x="59" y="154"/>
                    <a:pt x="54" y="139"/>
                    <a:pt x="50" y="125"/>
                  </a:cubicBezTo>
                  <a:cubicBezTo>
                    <a:pt x="50" y="115"/>
                    <a:pt x="50" y="100"/>
                    <a:pt x="54" y="91"/>
                  </a:cubicBezTo>
                  <a:cubicBezTo>
                    <a:pt x="59" y="76"/>
                    <a:pt x="69" y="66"/>
                    <a:pt x="79" y="61"/>
                  </a:cubicBezTo>
                  <a:cubicBezTo>
                    <a:pt x="90" y="54"/>
                    <a:pt x="98" y="50"/>
                    <a:pt x="107" y="50"/>
                  </a:cubicBezTo>
                  <a:close/>
                  <a:moveTo>
                    <a:pt x="120" y="1"/>
                  </a:moveTo>
                  <a:cubicBezTo>
                    <a:pt x="79" y="1"/>
                    <a:pt x="41" y="23"/>
                    <a:pt x="20" y="57"/>
                  </a:cubicBezTo>
                  <a:cubicBezTo>
                    <a:pt x="1" y="100"/>
                    <a:pt x="6" y="149"/>
                    <a:pt x="35" y="183"/>
                  </a:cubicBezTo>
                  <a:cubicBezTo>
                    <a:pt x="58" y="214"/>
                    <a:pt x="92" y="232"/>
                    <a:pt x="127" y="232"/>
                  </a:cubicBezTo>
                  <a:cubicBezTo>
                    <a:pt x="137" y="232"/>
                    <a:pt x="147" y="231"/>
                    <a:pt x="157" y="227"/>
                  </a:cubicBezTo>
                  <a:cubicBezTo>
                    <a:pt x="186" y="222"/>
                    <a:pt x="206" y="208"/>
                    <a:pt x="215" y="178"/>
                  </a:cubicBezTo>
                  <a:cubicBezTo>
                    <a:pt x="224" y="157"/>
                    <a:pt x="221" y="131"/>
                    <a:pt x="206" y="112"/>
                  </a:cubicBezTo>
                  <a:lnTo>
                    <a:pt x="206" y="112"/>
                  </a:lnTo>
                  <a:cubicBezTo>
                    <a:pt x="210" y="88"/>
                    <a:pt x="210" y="65"/>
                    <a:pt x="201" y="47"/>
                  </a:cubicBezTo>
                  <a:cubicBezTo>
                    <a:pt x="186" y="27"/>
                    <a:pt x="167" y="13"/>
                    <a:pt x="142" y="3"/>
                  </a:cubicBezTo>
                  <a:cubicBezTo>
                    <a:pt x="135" y="1"/>
                    <a:pt x="128" y="1"/>
                    <a:pt x="1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15"/>
            <p:cNvSpPr/>
            <p:nvPr/>
          </p:nvSpPr>
          <p:spPr>
            <a:xfrm>
              <a:off x="3448850" y="2322100"/>
              <a:ext cx="5525" cy="5475"/>
            </a:xfrm>
            <a:custGeom>
              <a:avLst/>
              <a:gdLst/>
              <a:ahLst/>
              <a:cxnLst/>
              <a:rect l="l" t="t" r="r" b="b"/>
              <a:pathLst>
                <a:path w="221" h="219" extrusionOk="0">
                  <a:moveTo>
                    <a:pt x="102" y="59"/>
                  </a:moveTo>
                  <a:cubicBezTo>
                    <a:pt x="102" y="59"/>
                    <a:pt x="102" y="59"/>
                    <a:pt x="103" y="61"/>
                  </a:cubicBezTo>
                  <a:lnTo>
                    <a:pt x="108" y="61"/>
                  </a:lnTo>
                  <a:cubicBezTo>
                    <a:pt x="108" y="61"/>
                    <a:pt x="104" y="59"/>
                    <a:pt x="102" y="59"/>
                  </a:cubicBezTo>
                  <a:close/>
                  <a:moveTo>
                    <a:pt x="98" y="56"/>
                  </a:moveTo>
                  <a:cubicBezTo>
                    <a:pt x="98" y="56"/>
                    <a:pt x="108" y="56"/>
                    <a:pt x="108" y="61"/>
                  </a:cubicBezTo>
                  <a:lnTo>
                    <a:pt x="118" y="61"/>
                  </a:lnTo>
                  <a:cubicBezTo>
                    <a:pt x="118" y="66"/>
                    <a:pt x="123" y="66"/>
                    <a:pt x="128" y="66"/>
                  </a:cubicBezTo>
                  <a:cubicBezTo>
                    <a:pt x="128" y="66"/>
                    <a:pt x="128" y="66"/>
                    <a:pt x="128" y="71"/>
                  </a:cubicBezTo>
                  <a:cubicBezTo>
                    <a:pt x="130" y="71"/>
                    <a:pt x="131" y="70"/>
                    <a:pt x="132" y="70"/>
                  </a:cubicBezTo>
                  <a:lnTo>
                    <a:pt x="132" y="70"/>
                  </a:lnTo>
                  <a:cubicBezTo>
                    <a:pt x="132" y="70"/>
                    <a:pt x="132" y="71"/>
                    <a:pt x="132" y="71"/>
                  </a:cubicBezTo>
                  <a:cubicBezTo>
                    <a:pt x="132" y="76"/>
                    <a:pt x="137" y="76"/>
                    <a:pt x="142" y="81"/>
                  </a:cubicBezTo>
                  <a:cubicBezTo>
                    <a:pt x="142" y="81"/>
                    <a:pt x="147" y="85"/>
                    <a:pt x="147" y="85"/>
                  </a:cubicBezTo>
                  <a:cubicBezTo>
                    <a:pt x="149" y="87"/>
                    <a:pt x="151" y="88"/>
                    <a:pt x="153" y="89"/>
                  </a:cubicBezTo>
                  <a:lnTo>
                    <a:pt x="153" y="89"/>
                  </a:lnTo>
                  <a:cubicBezTo>
                    <a:pt x="152" y="89"/>
                    <a:pt x="152" y="90"/>
                    <a:pt x="152" y="90"/>
                  </a:cubicBezTo>
                  <a:cubicBezTo>
                    <a:pt x="142" y="105"/>
                    <a:pt x="147" y="120"/>
                    <a:pt x="162" y="129"/>
                  </a:cubicBezTo>
                  <a:cubicBezTo>
                    <a:pt x="162" y="129"/>
                    <a:pt x="162" y="134"/>
                    <a:pt x="162" y="134"/>
                  </a:cubicBezTo>
                  <a:cubicBezTo>
                    <a:pt x="162" y="134"/>
                    <a:pt x="167" y="134"/>
                    <a:pt x="167" y="139"/>
                  </a:cubicBezTo>
                  <a:cubicBezTo>
                    <a:pt x="167" y="140"/>
                    <a:pt x="167" y="142"/>
                    <a:pt x="167" y="144"/>
                  </a:cubicBezTo>
                  <a:cubicBezTo>
                    <a:pt x="167" y="147"/>
                    <a:pt x="165" y="148"/>
                    <a:pt x="164" y="148"/>
                  </a:cubicBezTo>
                  <a:lnTo>
                    <a:pt x="164" y="148"/>
                  </a:lnTo>
                  <a:cubicBezTo>
                    <a:pt x="164" y="148"/>
                    <a:pt x="164" y="147"/>
                    <a:pt x="164" y="147"/>
                  </a:cubicBezTo>
                  <a:lnTo>
                    <a:pt x="164" y="147"/>
                  </a:lnTo>
                  <a:cubicBezTo>
                    <a:pt x="163" y="147"/>
                    <a:pt x="163" y="148"/>
                    <a:pt x="162" y="149"/>
                  </a:cubicBezTo>
                  <a:cubicBezTo>
                    <a:pt x="162" y="149"/>
                    <a:pt x="162" y="154"/>
                    <a:pt x="162" y="154"/>
                  </a:cubicBezTo>
                  <a:cubicBezTo>
                    <a:pt x="162" y="154"/>
                    <a:pt x="157" y="159"/>
                    <a:pt x="157" y="159"/>
                  </a:cubicBezTo>
                  <a:lnTo>
                    <a:pt x="152" y="159"/>
                  </a:lnTo>
                  <a:cubicBezTo>
                    <a:pt x="152" y="159"/>
                    <a:pt x="147" y="163"/>
                    <a:pt x="152" y="163"/>
                  </a:cubicBezTo>
                  <a:lnTo>
                    <a:pt x="137" y="163"/>
                  </a:lnTo>
                  <a:cubicBezTo>
                    <a:pt x="134" y="163"/>
                    <a:pt x="131" y="166"/>
                    <a:pt x="128" y="166"/>
                  </a:cubicBezTo>
                  <a:cubicBezTo>
                    <a:pt x="126" y="166"/>
                    <a:pt x="124" y="165"/>
                    <a:pt x="123" y="163"/>
                  </a:cubicBezTo>
                  <a:lnTo>
                    <a:pt x="108" y="163"/>
                  </a:lnTo>
                  <a:cubicBezTo>
                    <a:pt x="108" y="163"/>
                    <a:pt x="103" y="159"/>
                    <a:pt x="103" y="159"/>
                  </a:cubicBezTo>
                  <a:lnTo>
                    <a:pt x="103" y="159"/>
                  </a:lnTo>
                  <a:cubicBezTo>
                    <a:pt x="106" y="161"/>
                    <a:pt x="106" y="162"/>
                    <a:pt x="105" y="162"/>
                  </a:cubicBezTo>
                  <a:cubicBezTo>
                    <a:pt x="104" y="162"/>
                    <a:pt x="103" y="161"/>
                    <a:pt x="103" y="159"/>
                  </a:cubicBezTo>
                  <a:lnTo>
                    <a:pt x="103" y="159"/>
                  </a:lnTo>
                  <a:cubicBezTo>
                    <a:pt x="103" y="159"/>
                    <a:pt x="103" y="159"/>
                    <a:pt x="103" y="159"/>
                  </a:cubicBezTo>
                  <a:cubicBezTo>
                    <a:pt x="98" y="159"/>
                    <a:pt x="93" y="159"/>
                    <a:pt x="93" y="154"/>
                  </a:cubicBezTo>
                  <a:cubicBezTo>
                    <a:pt x="90" y="154"/>
                    <a:pt x="87" y="152"/>
                    <a:pt x="87" y="152"/>
                  </a:cubicBezTo>
                  <a:lnTo>
                    <a:pt x="87" y="152"/>
                  </a:lnTo>
                  <a:cubicBezTo>
                    <a:pt x="86" y="152"/>
                    <a:pt x="87" y="152"/>
                    <a:pt x="89" y="154"/>
                  </a:cubicBezTo>
                  <a:cubicBezTo>
                    <a:pt x="84" y="149"/>
                    <a:pt x="84" y="149"/>
                    <a:pt x="79" y="144"/>
                  </a:cubicBezTo>
                  <a:cubicBezTo>
                    <a:pt x="79" y="144"/>
                    <a:pt x="74" y="139"/>
                    <a:pt x="74" y="134"/>
                  </a:cubicBezTo>
                  <a:cubicBezTo>
                    <a:pt x="69" y="134"/>
                    <a:pt x="69" y="134"/>
                    <a:pt x="69" y="129"/>
                  </a:cubicBezTo>
                  <a:cubicBezTo>
                    <a:pt x="69" y="129"/>
                    <a:pt x="69" y="129"/>
                    <a:pt x="64" y="124"/>
                  </a:cubicBezTo>
                  <a:cubicBezTo>
                    <a:pt x="64" y="124"/>
                    <a:pt x="64" y="120"/>
                    <a:pt x="64" y="115"/>
                  </a:cubicBezTo>
                  <a:cubicBezTo>
                    <a:pt x="64" y="115"/>
                    <a:pt x="64" y="115"/>
                    <a:pt x="64" y="110"/>
                  </a:cubicBezTo>
                  <a:cubicBezTo>
                    <a:pt x="64" y="110"/>
                    <a:pt x="59" y="100"/>
                    <a:pt x="64" y="100"/>
                  </a:cubicBezTo>
                  <a:cubicBezTo>
                    <a:pt x="64" y="100"/>
                    <a:pt x="63" y="99"/>
                    <a:pt x="61" y="98"/>
                  </a:cubicBezTo>
                  <a:lnTo>
                    <a:pt x="61" y="98"/>
                  </a:lnTo>
                  <a:cubicBezTo>
                    <a:pt x="63" y="97"/>
                    <a:pt x="64" y="95"/>
                    <a:pt x="64" y="95"/>
                  </a:cubicBezTo>
                  <a:cubicBezTo>
                    <a:pt x="64" y="90"/>
                    <a:pt x="64" y="90"/>
                    <a:pt x="64" y="85"/>
                  </a:cubicBezTo>
                  <a:cubicBezTo>
                    <a:pt x="64" y="85"/>
                    <a:pt x="64" y="81"/>
                    <a:pt x="64" y="81"/>
                  </a:cubicBezTo>
                  <a:cubicBezTo>
                    <a:pt x="69" y="81"/>
                    <a:pt x="64" y="85"/>
                    <a:pt x="64" y="85"/>
                  </a:cubicBezTo>
                  <a:lnTo>
                    <a:pt x="64" y="85"/>
                  </a:lnTo>
                  <a:cubicBezTo>
                    <a:pt x="69" y="81"/>
                    <a:pt x="69" y="76"/>
                    <a:pt x="74" y="71"/>
                  </a:cubicBezTo>
                  <a:cubicBezTo>
                    <a:pt x="79" y="66"/>
                    <a:pt x="79" y="66"/>
                    <a:pt x="79" y="66"/>
                  </a:cubicBezTo>
                  <a:cubicBezTo>
                    <a:pt x="79" y="66"/>
                    <a:pt x="84" y="61"/>
                    <a:pt x="89" y="61"/>
                  </a:cubicBezTo>
                  <a:lnTo>
                    <a:pt x="93" y="61"/>
                  </a:lnTo>
                  <a:cubicBezTo>
                    <a:pt x="93" y="61"/>
                    <a:pt x="93" y="61"/>
                    <a:pt x="98" y="56"/>
                  </a:cubicBezTo>
                  <a:close/>
                  <a:moveTo>
                    <a:pt x="105" y="1"/>
                  </a:moveTo>
                  <a:cubicBezTo>
                    <a:pt x="99" y="1"/>
                    <a:pt x="94" y="1"/>
                    <a:pt x="89" y="3"/>
                  </a:cubicBezTo>
                  <a:cubicBezTo>
                    <a:pt x="45" y="7"/>
                    <a:pt x="15" y="42"/>
                    <a:pt x="6" y="85"/>
                  </a:cubicBezTo>
                  <a:cubicBezTo>
                    <a:pt x="1" y="129"/>
                    <a:pt x="25" y="173"/>
                    <a:pt x="59" y="198"/>
                  </a:cubicBezTo>
                  <a:cubicBezTo>
                    <a:pt x="78" y="211"/>
                    <a:pt x="103" y="219"/>
                    <a:pt x="127" y="219"/>
                  </a:cubicBezTo>
                  <a:cubicBezTo>
                    <a:pt x="146" y="219"/>
                    <a:pt x="166" y="213"/>
                    <a:pt x="181" y="202"/>
                  </a:cubicBezTo>
                  <a:cubicBezTo>
                    <a:pt x="206" y="188"/>
                    <a:pt x="215" y="168"/>
                    <a:pt x="215" y="144"/>
                  </a:cubicBezTo>
                  <a:cubicBezTo>
                    <a:pt x="220" y="120"/>
                    <a:pt x="206" y="95"/>
                    <a:pt x="186" y="85"/>
                  </a:cubicBezTo>
                  <a:cubicBezTo>
                    <a:pt x="183" y="83"/>
                    <a:pt x="180" y="82"/>
                    <a:pt x="177" y="81"/>
                  </a:cubicBezTo>
                  <a:lnTo>
                    <a:pt x="177" y="81"/>
                  </a:lnTo>
                  <a:cubicBezTo>
                    <a:pt x="180" y="77"/>
                    <a:pt x="181" y="73"/>
                    <a:pt x="181" y="71"/>
                  </a:cubicBezTo>
                  <a:cubicBezTo>
                    <a:pt x="181" y="56"/>
                    <a:pt x="181" y="46"/>
                    <a:pt x="176" y="37"/>
                  </a:cubicBezTo>
                  <a:cubicBezTo>
                    <a:pt x="167" y="27"/>
                    <a:pt x="162" y="17"/>
                    <a:pt x="152" y="12"/>
                  </a:cubicBezTo>
                  <a:cubicBezTo>
                    <a:pt x="138" y="5"/>
                    <a:pt x="121" y="1"/>
                    <a:pt x="1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15"/>
            <p:cNvSpPr/>
            <p:nvPr/>
          </p:nvSpPr>
          <p:spPr>
            <a:xfrm>
              <a:off x="3491525" y="2318375"/>
              <a:ext cx="5525" cy="5500"/>
            </a:xfrm>
            <a:custGeom>
              <a:avLst/>
              <a:gdLst/>
              <a:ahLst/>
              <a:cxnLst/>
              <a:rect l="l" t="t" r="r" b="b"/>
              <a:pathLst>
                <a:path w="221" h="220" extrusionOk="0">
                  <a:moveTo>
                    <a:pt x="114" y="60"/>
                  </a:moveTo>
                  <a:cubicBezTo>
                    <a:pt x="113" y="60"/>
                    <a:pt x="113" y="61"/>
                    <a:pt x="118" y="64"/>
                  </a:cubicBezTo>
                  <a:cubicBezTo>
                    <a:pt x="118" y="61"/>
                    <a:pt x="116" y="60"/>
                    <a:pt x="114" y="60"/>
                  </a:cubicBezTo>
                  <a:close/>
                  <a:moveTo>
                    <a:pt x="61" y="111"/>
                  </a:moveTo>
                  <a:cubicBezTo>
                    <a:pt x="61" y="112"/>
                    <a:pt x="61" y="112"/>
                    <a:pt x="59" y="112"/>
                  </a:cubicBezTo>
                  <a:cubicBezTo>
                    <a:pt x="62" y="112"/>
                    <a:pt x="62" y="112"/>
                    <a:pt x="61" y="111"/>
                  </a:cubicBezTo>
                  <a:close/>
                  <a:moveTo>
                    <a:pt x="160" y="128"/>
                  </a:moveTo>
                  <a:lnTo>
                    <a:pt x="160" y="128"/>
                  </a:lnTo>
                  <a:cubicBezTo>
                    <a:pt x="160" y="129"/>
                    <a:pt x="160" y="130"/>
                    <a:pt x="162" y="132"/>
                  </a:cubicBezTo>
                  <a:lnTo>
                    <a:pt x="162" y="132"/>
                  </a:lnTo>
                  <a:cubicBezTo>
                    <a:pt x="162" y="132"/>
                    <a:pt x="160" y="130"/>
                    <a:pt x="160" y="128"/>
                  </a:cubicBezTo>
                  <a:close/>
                  <a:moveTo>
                    <a:pt x="113" y="59"/>
                  </a:moveTo>
                  <a:cubicBezTo>
                    <a:pt x="113" y="59"/>
                    <a:pt x="118" y="59"/>
                    <a:pt x="118" y="64"/>
                  </a:cubicBezTo>
                  <a:cubicBezTo>
                    <a:pt x="118" y="64"/>
                    <a:pt x="123" y="64"/>
                    <a:pt x="123" y="69"/>
                  </a:cubicBezTo>
                  <a:lnTo>
                    <a:pt x="128" y="69"/>
                  </a:lnTo>
                  <a:cubicBezTo>
                    <a:pt x="130" y="70"/>
                    <a:pt x="131" y="70"/>
                    <a:pt x="132" y="70"/>
                  </a:cubicBezTo>
                  <a:cubicBezTo>
                    <a:pt x="133" y="70"/>
                    <a:pt x="131" y="67"/>
                    <a:pt x="131" y="67"/>
                  </a:cubicBezTo>
                  <a:lnTo>
                    <a:pt x="131" y="67"/>
                  </a:lnTo>
                  <a:cubicBezTo>
                    <a:pt x="131" y="67"/>
                    <a:pt x="132" y="68"/>
                    <a:pt x="133" y="69"/>
                  </a:cubicBezTo>
                  <a:cubicBezTo>
                    <a:pt x="133" y="73"/>
                    <a:pt x="137" y="78"/>
                    <a:pt x="142" y="78"/>
                  </a:cubicBezTo>
                  <a:cubicBezTo>
                    <a:pt x="142" y="78"/>
                    <a:pt x="147" y="83"/>
                    <a:pt x="147" y="83"/>
                  </a:cubicBezTo>
                  <a:cubicBezTo>
                    <a:pt x="149" y="85"/>
                    <a:pt x="152" y="87"/>
                    <a:pt x="154" y="88"/>
                  </a:cubicBezTo>
                  <a:lnTo>
                    <a:pt x="154" y="88"/>
                  </a:lnTo>
                  <a:cubicBezTo>
                    <a:pt x="153" y="90"/>
                    <a:pt x="153" y="91"/>
                    <a:pt x="152" y="93"/>
                  </a:cubicBezTo>
                  <a:cubicBezTo>
                    <a:pt x="142" y="103"/>
                    <a:pt x="147" y="122"/>
                    <a:pt x="157" y="127"/>
                  </a:cubicBezTo>
                  <a:cubicBezTo>
                    <a:pt x="158" y="127"/>
                    <a:pt x="159" y="127"/>
                    <a:pt x="160" y="128"/>
                  </a:cubicBezTo>
                  <a:lnTo>
                    <a:pt x="160" y="128"/>
                  </a:lnTo>
                  <a:cubicBezTo>
                    <a:pt x="160" y="128"/>
                    <a:pt x="160" y="128"/>
                    <a:pt x="160" y="128"/>
                  </a:cubicBezTo>
                  <a:lnTo>
                    <a:pt x="160" y="128"/>
                  </a:lnTo>
                  <a:cubicBezTo>
                    <a:pt x="160" y="128"/>
                    <a:pt x="160" y="128"/>
                    <a:pt x="160" y="128"/>
                  </a:cubicBezTo>
                  <a:lnTo>
                    <a:pt x="160" y="128"/>
                  </a:lnTo>
                  <a:cubicBezTo>
                    <a:pt x="161" y="128"/>
                    <a:pt x="161" y="129"/>
                    <a:pt x="162" y="129"/>
                  </a:cubicBezTo>
                  <a:cubicBezTo>
                    <a:pt x="162" y="129"/>
                    <a:pt x="162" y="129"/>
                    <a:pt x="162" y="127"/>
                  </a:cubicBezTo>
                  <a:lnTo>
                    <a:pt x="162" y="127"/>
                  </a:lnTo>
                  <a:cubicBezTo>
                    <a:pt x="162" y="127"/>
                    <a:pt x="162" y="127"/>
                    <a:pt x="162" y="127"/>
                  </a:cubicBezTo>
                  <a:cubicBezTo>
                    <a:pt x="162" y="132"/>
                    <a:pt x="162" y="132"/>
                    <a:pt x="162" y="132"/>
                  </a:cubicBezTo>
                  <a:cubicBezTo>
                    <a:pt x="162" y="132"/>
                    <a:pt x="162" y="137"/>
                    <a:pt x="167" y="137"/>
                  </a:cubicBezTo>
                  <a:cubicBezTo>
                    <a:pt x="162" y="137"/>
                    <a:pt x="167" y="142"/>
                    <a:pt x="167" y="142"/>
                  </a:cubicBezTo>
                  <a:cubicBezTo>
                    <a:pt x="167" y="142"/>
                    <a:pt x="167" y="142"/>
                    <a:pt x="162" y="147"/>
                  </a:cubicBezTo>
                  <a:cubicBezTo>
                    <a:pt x="162" y="147"/>
                    <a:pt x="162" y="147"/>
                    <a:pt x="162" y="152"/>
                  </a:cubicBezTo>
                  <a:cubicBezTo>
                    <a:pt x="162" y="152"/>
                    <a:pt x="160" y="153"/>
                    <a:pt x="160" y="154"/>
                  </a:cubicBezTo>
                  <a:lnTo>
                    <a:pt x="160" y="154"/>
                  </a:lnTo>
                  <a:cubicBezTo>
                    <a:pt x="159" y="155"/>
                    <a:pt x="157" y="156"/>
                    <a:pt x="157" y="156"/>
                  </a:cubicBezTo>
                  <a:cubicBezTo>
                    <a:pt x="157" y="156"/>
                    <a:pt x="152" y="161"/>
                    <a:pt x="152" y="161"/>
                  </a:cubicBezTo>
                  <a:cubicBezTo>
                    <a:pt x="147" y="161"/>
                    <a:pt x="147" y="161"/>
                    <a:pt x="142" y="166"/>
                  </a:cubicBezTo>
                  <a:lnTo>
                    <a:pt x="118" y="166"/>
                  </a:lnTo>
                  <a:cubicBezTo>
                    <a:pt x="113" y="166"/>
                    <a:pt x="113" y="161"/>
                    <a:pt x="108" y="161"/>
                  </a:cubicBezTo>
                  <a:lnTo>
                    <a:pt x="103" y="161"/>
                  </a:lnTo>
                  <a:cubicBezTo>
                    <a:pt x="98" y="156"/>
                    <a:pt x="94" y="156"/>
                    <a:pt x="94" y="152"/>
                  </a:cubicBezTo>
                  <a:cubicBezTo>
                    <a:pt x="90" y="152"/>
                    <a:pt x="87" y="149"/>
                    <a:pt x="87" y="149"/>
                  </a:cubicBezTo>
                  <a:lnTo>
                    <a:pt x="87" y="149"/>
                  </a:lnTo>
                  <a:cubicBezTo>
                    <a:pt x="87" y="149"/>
                    <a:pt x="87" y="150"/>
                    <a:pt x="89" y="152"/>
                  </a:cubicBezTo>
                  <a:cubicBezTo>
                    <a:pt x="84" y="152"/>
                    <a:pt x="84" y="147"/>
                    <a:pt x="79" y="142"/>
                  </a:cubicBezTo>
                  <a:cubicBezTo>
                    <a:pt x="79" y="142"/>
                    <a:pt x="74" y="137"/>
                    <a:pt x="74" y="137"/>
                  </a:cubicBezTo>
                  <a:cubicBezTo>
                    <a:pt x="69" y="132"/>
                    <a:pt x="69" y="132"/>
                    <a:pt x="69" y="132"/>
                  </a:cubicBezTo>
                  <a:cubicBezTo>
                    <a:pt x="69" y="127"/>
                    <a:pt x="69" y="127"/>
                    <a:pt x="64" y="127"/>
                  </a:cubicBezTo>
                  <a:cubicBezTo>
                    <a:pt x="64" y="122"/>
                    <a:pt x="64" y="117"/>
                    <a:pt x="64" y="117"/>
                  </a:cubicBezTo>
                  <a:cubicBezTo>
                    <a:pt x="64" y="112"/>
                    <a:pt x="64" y="112"/>
                    <a:pt x="59" y="112"/>
                  </a:cubicBezTo>
                  <a:cubicBezTo>
                    <a:pt x="59" y="111"/>
                    <a:pt x="60" y="110"/>
                    <a:pt x="61" y="110"/>
                  </a:cubicBezTo>
                  <a:lnTo>
                    <a:pt x="61" y="110"/>
                  </a:lnTo>
                  <a:cubicBezTo>
                    <a:pt x="61" y="110"/>
                    <a:pt x="61" y="111"/>
                    <a:pt x="61" y="111"/>
                  </a:cubicBezTo>
                  <a:lnTo>
                    <a:pt x="61" y="111"/>
                  </a:lnTo>
                  <a:cubicBezTo>
                    <a:pt x="62" y="108"/>
                    <a:pt x="59" y="102"/>
                    <a:pt x="59" y="98"/>
                  </a:cubicBezTo>
                  <a:lnTo>
                    <a:pt x="64" y="98"/>
                  </a:lnTo>
                  <a:cubicBezTo>
                    <a:pt x="64" y="93"/>
                    <a:pt x="64" y="88"/>
                    <a:pt x="64" y="88"/>
                  </a:cubicBezTo>
                  <a:cubicBezTo>
                    <a:pt x="64" y="83"/>
                    <a:pt x="64" y="83"/>
                    <a:pt x="64" y="83"/>
                  </a:cubicBezTo>
                  <a:cubicBezTo>
                    <a:pt x="69" y="78"/>
                    <a:pt x="69" y="73"/>
                    <a:pt x="74" y="73"/>
                  </a:cubicBezTo>
                  <a:cubicBezTo>
                    <a:pt x="74" y="73"/>
                    <a:pt x="74" y="69"/>
                    <a:pt x="74" y="69"/>
                  </a:cubicBezTo>
                  <a:cubicBezTo>
                    <a:pt x="74" y="69"/>
                    <a:pt x="79" y="69"/>
                    <a:pt x="79" y="64"/>
                  </a:cubicBezTo>
                  <a:cubicBezTo>
                    <a:pt x="79" y="64"/>
                    <a:pt x="84" y="64"/>
                    <a:pt x="89" y="59"/>
                  </a:cubicBezTo>
                  <a:close/>
                  <a:moveTo>
                    <a:pt x="89" y="0"/>
                  </a:moveTo>
                  <a:cubicBezTo>
                    <a:pt x="45" y="5"/>
                    <a:pt x="16" y="44"/>
                    <a:pt x="6" y="83"/>
                  </a:cubicBezTo>
                  <a:cubicBezTo>
                    <a:pt x="1" y="132"/>
                    <a:pt x="25" y="171"/>
                    <a:pt x="59" y="195"/>
                  </a:cubicBezTo>
                  <a:cubicBezTo>
                    <a:pt x="80" y="210"/>
                    <a:pt x="107" y="219"/>
                    <a:pt x="133" y="219"/>
                  </a:cubicBezTo>
                  <a:cubicBezTo>
                    <a:pt x="151" y="219"/>
                    <a:pt x="168" y="215"/>
                    <a:pt x="181" y="205"/>
                  </a:cubicBezTo>
                  <a:cubicBezTo>
                    <a:pt x="206" y="191"/>
                    <a:pt x="216" y="166"/>
                    <a:pt x="216" y="142"/>
                  </a:cubicBezTo>
                  <a:cubicBezTo>
                    <a:pt x="220" y="117"/>
                    <a:pt x="206" y="93"/>
                    <a:pt x="186" y="83"/>
                  </a:cubicBezTo>
                  <a:cubicBezTo>
                    <a:pt x="183" y="82"/>
                    <a:pt x="180" y="81"/>
                    <a:pt x="177" y="81"/>
                  </a:cubicBezTo>
                  <a:lnTo>
                    <a:pt x="177" y="81"/>
                  </a:lnTo>
                  <a:cubicBezTo>
                    <a:pt x="180" y="78"/>
                    <a:pt x="181" y="74"/>
                    <a:pt x="181" y="69"/>
                  </a:cubicBezTo>
                  <a:cubicBezTo>
                    <a:pt x="181" y="59"/>
                    <a:pt x="181" y="49"/>
                    <a:pt x="177" y="39"/>
                  </a:cubicBezTo>
                  <a:cubicBezTo>
                    <a:pt x="167" y="30"/>
                    <a:pt x="162" y="20"/>
                    <a:pt x="152" y="15"/>
                  </a:cubicBezTo>
                  <a:cubicBezTo>
                    <a:pt x="133" y="0"/>
                    <a:pt x="108" y="0"/>
                    <a:pt x="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15"/>
            <p:cNvSpPr/>
            <p:nvPr/>
          </p:nvSpPr>
          <p:spPr>
            <a:xfrm>
              <a:off x="3466175" y="2316625"/>
              <a:ext cx="5500" cy="5475"/>
            </a:xfrm>
            <a:custGeom>
              <a:avLst/>
              <a:gdLst/>
              <a:ahLst/>
              <a:cxnLst/>
              <a:rect l="l" t="t" r="r" b="b"/>
              <a:pathLst>
                <a:path w="220" h="219" extrusionOk="0">
                  <a:moveTo>
                    <a:pt x="108" y="56"/>
                  </a:moveTo>
                  <a:cubicBezTo>
                    <a:pt x="108" y="61"/>
                    <a:pt x="113" y="61"/>
                    <a:pt x="113" y="61"/>
                  </a:cubicBezTo>
                  <a:lnTo>
                    <a:pt x="117" y="61"/>
                  </a:lnTo>
                  <a:cubicBezTo>
                    <a:pt x="122" y="65"/>
                    <a:pt x="122" y="65"/>
                    <a:pt x="127" y="65"/>
                  </a:cubicBezTo>
                  <a:cubicBezTo>
                    <a:pt x="127" y="65"/>
                    <a:pt x="127" y="65"/>
                    <a:pt x="132" y="70"/>
                  </a:cubicBezTo>
                  <a:cubicBezTo>
                    <a:pt x="137" y="70"/>
                    <a:pt x="137" y="75"/>
                    <a:pt x="142" y="80"/>
                  </a:cubicBezTo>
                  <a:lnTo>
                    <a:pt x="145" y="80"/>
                  </a:lnTo>
                  <a:cubicBezTo>
                    <a:pt x="146" y="81"/>
                    <a:pt x="147" y="83"/>
                    <a:pt x="147" y="85"/>
                  </a:cubicBezTo>
                  <a:cubicBezTo>
                    <a:pt x="148" y="86"/>
                    <a:pt x="150" y="88"/>
                    <a:pt x="153" y="88"/>
                  </a:cubicBezTo>
                  <a:lnTo>
                    <a:pt x="153" y="88"/>
                  </a:lnTo>
                  <a:cubicBezTo>
                    <a:pt x="152" y="89"/>
                    <a:pt x="152" y="89"/>
                    <a:pt x="152" y="90"/>
                  </a:cubicBezTo>
                  <a:cubicBezTo>
                    <a:pt x="147" y="104"/>
                    <a:pt x="147" y="119"/>
                    <a:pt x="161" y="129"/>
                  </a:cubicBezTo>
                  <a:cubicBezTo>
                    <a:pt x="161" y="129"/>
                    <a:pt x="166" y="134"/>
                    <a:pt x="166" y="134"/>
                  </a:cubicBezTo>
                  <a:cubicBezTo>
                    <a:pt x="166" y="139"/>
                    <a:pt x="166" y="139"/>
                    <a:pt x="166" y="143"/>
                  </a:cubicBezTo>
                  <a:cubicBezTo>
                    <a:pt x="166" y="143"/>
                    <a:pt x="166" y="148"/>
                    <a:pt x="166" y="148"/>
                  </a:cubicBezTo>
                  <a:cubicBezTo>
                    <a:pt x="166" y="148"/>
                    <a:pt x="161" y="153"/>
                    <a:pt x="161" y="153"/>
                  </a:cubicBezTo>
                  <a:cubicBezTo>
                    <a:pt x="166" y="153"/>
                    <a:pt x="161" y="158"/>
                    <a:pt x="161" y="158"/>
                  </a:cubicBezTo>
                  <a:lnTo>
                    <a:pt x="156" y="158"/>
                  </a:lnTo>
                  <a:cubicBezTo>
                    <a:pt x="152" y="158"/>
                    <a:pt x="147" y="163"/>
                    <a:pt x="152" y="163"/>
                  </a:cubicBezTo>
                  <a:lnTo>
                    <a:pt x="108" y="163"/>
                  </a:lnTo>
                  <a:cubicBezTo>
                    <a:pt x="108" y="163"/>
                    <a:pt x="108" y="161"/>
                    <a:pt x="106" y="159"/>
                  </a:cubicBezTo>
                  <a:lnTo>
                    <a:pt x="106" y="159"/>
                  </a:lnTo>
                  <a:cubicBezTo>
                    <a:pt x="106" y="159"/>
                    <a:pt x="104" y="158"/>
                    <a:pt x="103" y="158"/>
                  </a:cubicBezTo>
                  <a:lnTo>
                    <a:pt x="103" y="158"/>
                  </a:lnTo>
                  <a:cubicBezTo>
                    <a:pt x="103" y="158"/>
                    <a:pt x="103" y="158"/>
                    <a:pt x="103" y="158"/>
                  </a:cubicBezTo>
                  <a:cubicBezTo>
                    <a:pt x="103" y="158"/>
                    <a:pt x="98" y="158"/>
                    <a:pt x="93" y="153"/>
                  </a:cubicBezTo>
                  <a:cubicBezTo>
                    <a:pt x="93" y="153"/>
                    <a:pt x="90" y="151"/>
                    <a:pt x="88" y="151"/>
                  </a:cubicBezTo>
                  <a:lnTo>
                    <a:pt x="88" y="151"/>
                  </a:lnTo>
                  <a:cubicBezTo>
                    <a:pt x="86" y="148"/>
                    <a:pt x="82" y="148"/>
                    <a:pt x="78" y="143"/>
                  </a:cubicBezTo>
                  <a:cubicBezTo>
                    <a:pt x="78" y="143"/>
                    <a:pt x="74" y="139"/>
                    <a:pt x="74" y="134"/>
                  </a:cubicBezTo>
                  <a:lnTo>
                    <a:pt x="74" y="134"/>
                  </a:lnTo>
                  <a:cubicBezTo>
                    <a:pt x="74" y="136"/>
                    <a:pt x="75" y="137"/>
                    <a:pt x="75" y="137"/>
                  </a:cubicBezTo>
                  <a:cubicBezTo>
                    <a:pt x="76" y="137"/>
                    <a:pt x="76" y="136"/>
                    <a:pt x="74" y="134"/>
                  </a:cubicBezTo>
                  <a:lnTo>
                    <a:pt x="74" y="134"/>
                  </a:lnTo>
                  <a:cubicBezTo>
                    <a:pt x="74" y="134"/>
                    <a:pt x="74" y="134"/>
                    <a:pt x="74" y="134"/>
                  </a:cubicBezTo>
                  <a:cubicBezTo>
                    <a:pt x="74" y="134"/>
                    <a:pt x="74" y="134"/>
                    <a:pt x="69" y="129"/>
                  </a:cubicBezTo>
                  <a:cubicBezTo>
                    <a:pt x="69" y="129"/>
                    <a:pt x="69" y="129"/>
                    <a:pt x="69" y="124"/>
                  </a:cubicBezTo>
                  <a:cubicBezTo>
                    <a:pt x="64" y="124"/>
                    <a:pt x="64" y="119"/>
                    <a:pt x="64" y="114"/>
                  </a:cubicBezTo>
                  <a:cubicBezTo>
                    <a:pt x="64" y="114"/>
                    <a:pt x="64" y="114"/>
                    <a:pt x="64" y="109"/>
                  </a:cubicBezTo>
                  <a:cubicBezTo>
                    <a:pt x="64" y="109"/>
                    <a:pt x="64" y="100"/>
                    <a:pt x="64" y="100"/>
                  </a:cubicBezTo>
                  <a:cubicBezTo>
                    <a:pt x="64" y="100"/>
                    <a:pt x="64" y="95"/>
                    <a:pt x="64" y="95"/>
                  </a:cubicBezTo>
                  <a:cubicBezTo>
                    <a:pt x="64" y="90"/>
                    <a:pt x="64" y="90"/>
                    <a:pt x="64" y="85"/>
                  </a:cubicBezTo>
                  <a:cubicBezTo>
                    <a:pt x="64" y="85"/>
                    <a:pt x="69" y="80"/>
                    <a:pt x="69" y="80"/>
                  </a:cubicBezTo>
                  <a:cubicBezTo>
                    <a:pt x="69" y="80"/>
                    <a:pt x="69" y="75"/>
                    <a:pt x="74" y="70"/>
                  </a:cubicBezTo>
                  <a:lnTo>
                    <a:pt x="78" y="70"/>
                  </a:lnTo>
                  <a:cubicBezTo>
                    <a:pt x="78" y="65"/>
                    <a:pt x="78" y="65"/>
                    <a:pt x="78" y="65"/>
                  </a:cubicBezTo>
                  <a:cubicBezTo>
                    <a:pt x="79" y="65"/>
                    <a:pt x="80" y="65"/>
                    <a:pt x="81" y="65"/>
                  </a:cubicBezTo>
                  <a:lnTo>
                    <a:pt x="81" y="65"/>
                  </a:lnTo>
                  <a:cubicBezTo>
                    <a:pt x="83" y="64"/>
                    <a:pt x="84" y="61"/>
                    <a:pt x="88" y="61"/>
                  </a:cubicBezTo>
                  <a:lnTo>
                    <a:pt x="93" y="61"/>
                  </a:lnTo>
                  <a:cubicBezTo>
                    <a:pt x="93" y="61"/>
                    <a:pt x="98" y="61"/>
                    <a:pt x="98" y="56"/>
                  </a:cubicBezTo>
                  <a:lnTo>
                    <a:pt x="108" y="56"/>
                  </a:lnTo>
                  <a:cubicBezTo>
                    <a:pt x="104" y="56"/>
                    <a:pt x="105" y="58"/>
                    <a:pt x="107" y="58"/>
                  </a:cubicBezTo>
                  <a:cubicBezTo>
                    <a:pt x="107" y="58"/>
                    <a:pt x="108" y="57"/>
                    <a:pt x="108" y="56"/>
                  </a:cubicBezTo>
                  <a:close/>
                  <a:moveTo>
                    <a:pt x="107" y="0"/>
                  </a:moveTo>
                  <a:cubicBezTo>
                    <a:pt x="101" y="0"/>
                    <a:pt x="95" y="1"/>
                    <a:pt x="88" y="2"/>
                  </a:cubicBezTo>
                  <a:cubicBezTo>
                    <a:pt x="49" y="7"/>
                    <a:pt x="15" y="41"/>
                    <a:pt x="10" y="85"/>
                  </a:cubicBezTo>
                  <a:cubicBezTo>
                    <a:pt x="0" y="129"/>
                    <a:pt x="25" y="173"/>
                    <a:pt x="64" y="197"/>
                  </a:cubicBezTo>
                  <a:cubicBezTo>
                    <a:pt x="83" y="211"/>
                    <a:pt x="106" y="218"/>
                    <a:pt x="129" y="218"/>
                  </a:cubicBezTo>
                  <a:cubicBezTo>
                    <a:pt x="149" y="218"/>
                    <a:pt x="168" y="213"/>
                    <a:pt x="186" y="202"/>
                  </a:cubicBezTo>
                  <a:cubicBezTo>
                    <a:pt x="205" y="187"/>
                    <a:pt x="220" y="168"/>
                    <a:pt x="220" y="143"/>
                  </a:cubicBezTo>
                  <a:cubicBezTo>
                    <a:pt x="220" y="119"/>
                    <a:pt x="205" y="95"/>
                    <a:pt x="186" y="80"/>
                  </a:cubicBezTo>
                  <a:cubicBezTo>
                    <a:pt x="184" y="79"/>
                    <a:pt x="181" y="78"/>
                    <a:pt x="178" y="78"/>
                  </a:cubicBezTo>
                  <a:lnTo>
                    <a:pt x="178" y="78"/>
                  </a:lnTo>
                  <a:cubicBezTo>
                    <a:pt x="180" y="75"/>
                    <a:pt x="181" y="72"/>
                    <a:pt x="181" y="70"/>
                  </a:cubicBezTo>
                  <a:cubicBezTo>
                    <a:pt x="181" y="56"/>
                    <a:pt x="181" y="46"/>
                    <a:pt x="176" y="36"/>
                  </a:cubicBezTo>
                  <a:cubicBezTo>
                    <a:pt x="171" y="26"/>
                    <a:pt x="161" y="17"/>
                    <a:pt x="152" y="12"/>
                  </a:cubicBezTo>
                  <a:cubicBezTo>
                    <a:pt x="137" y="5"/>
                    <a:pt x="123" y="0"/>
                    <a:pt x="1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15"/>
            <p:cNvSpPr/>
            <p:nvPr/>
          </p:nvSpPr>
          <p:spPr>
            <a:xfrm>
              <a:off x="3448000" y="2350800"/>
              <a:ext cx="4550" cy="4400"/>
            </a:xfrm>
            <a:custGeom>
              <a:avLst/>
              <a:gdLst/>
              <a:ahLst/>
              <a:cxnLst/>
              <a:rect l="l" t="t" r="r" b="b"/>
              <a:pathLst>
                <a:path w="182" h="176" extrusionOk="0">
                  <a:moveTo>
                    <a:pt x="97" y="67"/>
                  </a:moveTo>
                  <a:lnTo>
                    <a:pt x="97" y="67"/>
                  </a:lnTo>
                  <a:cubicBezTo>
                    <a:pt x="96" y="67"/>
                    <a:pt x="95" y="69"/>
                    <a:pt x="98" y="69"/>
                  </a:cubicBezTo>
                  <a:cubicBezTo>
                    <a:pt x="98" y="67"/>
                    <a:pt x="98" y="67"/>
                    <a:pt x="97" y="67"/>
                  </a:cubicBezTo>
                  <a:close/>
                  <a:moveTo>
                    <a:pt x="127" y="108"/>
                  </a:moveTo>
                  <a:cubicBezTo>
                    <a:pt x="127" y="108"/>
                    <a:pt x="125" y="111"/>
                    <a:pt x="125" y="112"/>
                  </a:cubicBezTo>
                  <a:lnTo>
                    <a:pt x="125" y="112"/>
                  </a:lnTo>
                  <a:cubicBezTo>
                    <a:pt x="126" y="111"/>
                    <a:pt x="127" y="110"/>
                    <a:pt x="127" y="108"/>
                  </a:cubicBezTo>
                  <a:close/>
                  <a:moveTo>
                    <a:pt x="88" y="59"/>
                  </a:moveTo>
                  <a:cubicBezTo>
                    <a:pt x="85" y="59"/>
                    <a:pt x="88" y="61"/>
                    <a:pt x="89" y="61"/>
                  </a:cubicBezTo>
                  <a:cubicBezTo>
                    <a:pt x="90" y="61"/>
                    <a:pt x="90" y="61"/>
                    <a:pt x="88" y="59"/>
                  </a:cubicBezTo>
                  <a:lnTo>
                    <a:pt x="88" y="59"/>
                  </a:lnTo>
                  <a:cubicBezTo>
                    <a:pt x="93" y="64"/>
                    <a:pt x="93" y="64"/>
                    <a:pt x="93" y="64"/>
                  </a:cubicBezTo>
                  <a:cubicBezTo>
                    <a:pt x="94" y="65"/>
                    <a:pt x="95" y="66"/>
                    <a:pt x="95" y="66"/>
                  </a:cubicBezTo>
                  <a:cubicBezTo>
                    <a:pt x="95" y="66"/>
                    <a:pt x="89" y="59"/>
                    <a:pt x="93" y="59"/>
                  </a:cubicBezTo>
                  <a:lnTo>
                    <a:pt x="93" y="59"/>
                  </a:lnTo>
                  <a:cubicBezTo>
                    <a:pt x="93" y="64"/>
                    <a:pt x="93" y="64"/>
                    <a:pt x="98" y="64"/>
                  </a:cubicBezTo>
                  <a:cubicBezTo>
                    <a:pt x="98" y="69"/>
                    <a:pt x="98" y="69"/>
                    <a:pt x="98" y="69"/>
                  </a:cubicBezTo>
                  <a:cubicBezTo>
                    <a:pt x="98" y="69"/>
                    <a:pt x="98" y="69"/>
                    <a:pt x="98" y="74"/>
                  </a:cubicBezTo>
                  <a:cubicBezTo>
                    <a:pt x="105" y="81"/>
                    <a:pt x="115" y="86"/>
                    <a:pt x="124" y="86"/>
                  </a:cubicBezTo>
                  <a:cubicBezTo>
                    <a:pt x="125" y="86"/>
                    <a:pt x="126" y="85"/>
                    <a:pt x="128" y="85"/>
                  </a:cubicBezTo>
                  <a:lnTo>
                    <a:pt x="128" y="85"/>
                  </a:lnTo>
                  <a:cubicBezTo>
                    <a:pt x="127" y="86"/>
                    <a:pt x="127" y="88"/>
                    <a:pt x="127" y="89"/>
                  </a:cubicBezTo>
                  <a:cubicBezTo>
                    <a:pt x="132" y="89"/>
                    <a:pt x="132" y="89"/>
                    <a:pt x="132" y="93"/>
                  </a:cubicBezTo>
                  <a:cubicBezTo>
                    <a:pt x="132" y="96"/>
                    <a:pt x="132" y="98"/>
                    <a:pt x="132" y="98"/>
                  </a:cubicBezTo>
                  <a:cubicBezTo>
                    <a:pt x="132" y="103"/>
                    <a:pt x="127" y="103"/>
                    <a:pt x="127" y="103"/>
                  </a:cubicBezTo>
                  <a:cubicBezTo>
                    <a:pt x="127" y="108"/>
                    <a:pt x="127" y="108"/>
                    <a:pt x="127" y="113"/>
                  </a:cubicBezTo>
                  <a:cubicBezTo>
                    <a:pt x="126" y="113"/>
                    <a:pt x="126" y="113"/>
                    <a:pt x="125" y="112"/>
                  </a:cubicBezTo>
                  <a:lnTo>
                    <a:pt x="125" y="112"/>
                  </a:lnTo>
                  <a:cubicBezTo>
                    <a:pt x="124" y="113"/>
                    <a:pt x="123" y="113"/>
                    <a:pt x="123" y="113"/>
                  </a:cubicBezTo>
                  <a:cubicBezTo>
                    <a:pt x="123" y="113"/>
                    <a:pt x="118" y="118"/>
                    <a:pt x="118" y="118"/>
                  </a:cubicBezTo>
                  <a:lnTo>
                    <a:pt x="113" y="118"/>
                  </a:lnTo>
                  <a:cubicBezTo>
                    <a:pt x="108" y="118"/>
                    <a:pt x="108" y="118"/>
                    <a:pt x="108" y="123"/>
                  </a:cubicBezTo>
                  <a:cubicBezTo>
                    <a:pt x="108" y="118"/>
                    <a:pt x="108" y="118"/>
                    <a:pt x="108" y="118"/>
                  </a:cubicBezTo>
                  <a:lnTo>
                    <a:pt x="88" y="118"/>
                  </a:lnTo>
                  <a:cubicBezTo>
                    <a:pt x="88" y="118"/>
                    <a:pt x="83" y="118"/>
                    <a:pt x="83" y="113"/>
                  </a:cubicBezTo>
                  <a:cubicBezTo>
                    <a:pt x="82" y="113"/>
                    <a:pt x="81" y="113"/>
                    <a:pt x="80" y="113"/>
                  </a:cubicBezTo>
                  <a:lnTo>
                    <a:pt x="80" y="113"/>
                  </a:lnTo>
                  <a:cubicBezTo>
                    <a:pt x="79" y="113"/>
                    <a:pt x="79" y="113"/>
                    <a:pt x="79" y="113"/>
                  </a:cubicBezTo>
                  <a:cubicBezTo>
                    <a:pt x="79" y="113"/>
                    <a:pt x="79" y="113"/>
                    <a:pt x="79" y="112"/>
                  </a:cubicBezTo>
                  <a:lnTo>
                    <a:pt x="79" y="112"/>
                  </a:lnTo>
                  <a:cubicBezTo>
                    <a:pt x="79" y="112"/>
                    <a:pt x="79" y="113"/>
                    <a:pt x="80" y="113"/>
                  </a:cubicBezTo>
                  <a:lnTo>
                    <a:pt x="80" y="113"/>
                  </a:lnTo>
                  <a:cubicBezTo>
                    <a:pt x="80" y="112"/>
                    <a:pt x="80" y="112"/>
                    <a:pt x="78" y="111"/>
                  </a:cubicBezTo>
                  <a:lnTo>
                    <a:pt x="78" y="111"/>
                  </a:lnTo>
                  <a:cubicBezTo>
                    <a:pt x="78" y="111"/>
                    <a:pt x="79" y="112"/>
                    <a:pt x="79" y="112"/>
                  </a:cubicBezTo>
                  <a:lnTo>
                    <a:pt x="79" y="112"/>
                  </a:lnTo>
                  <a:cubicBezTo>
                    <a:pt x="77" y="112"/>
                    <a:pt x="76" y="110"/>
                    <a:pt x="74" y="108"/>
                  </a:cubicBezTo>
                  <a:lnTo>
                    <a:pt x="74" y="108"/>
                  </a:lnTo>
                  <a:cubicBezTo>
                    <a:pt x="76" y="109"/>
                    <a:pt x="77" y="110"/>
                    <a:pt x="78" y="111"/>
                  </a:cubicBezTo>
                  <a:lnTo>
                    <a:pt x="78" y="111"/>
                  </a:lnTo>
                  <a:cubicBezTo>
                    <a:pt x="77" y="108"/>
                    <a:pt x="74" y="108"/>
                    <a:pt x="74" y="108"/>
                  </a:cubicBezTo>
                  <a:lnTo>
                    <a:pt x="74" y="108"/>
                  </a:lnTo>
                  <a:cubicBezTo>
                    <a:pt x="74" y="108"/>
                    <a:pt x="74" y="108"/>
                    <a:pt x="74" y="108"/>
                  </a:cubicBezTo>
                  <a:cubicBezTo>
                    <a:pt x="74" y="103"/>
                    <a:pt x="69" y="103"/>
                    <a:pt x="69" y="103"/>
                  </a:cubicBezTo>
                  <a:cubicBezTo>
                    <a:pt x="69" y="98"/>
                    <a:pt x="64" y="98"/>
                    <a:pt x="64" y="93"/>
                  </a:cubicBezTo>
                  <a:cubicBezTo>
                    <a:pt x="64" y="90"/>
                    <a:pt x="64" y="89"/>
                    <a:pt x="64" y="87"/>
                  </a:cubicBezTo>
                  <a:cubicBezTo>
                    <a:pt x="64" y="87"/>
                    <a:pt x="64" y="85"/>
                    <a:pt x="64" y="79"/>
                  </a:cubicBezTo>
                  <a:cubicBezTo>
                    <a:pt x="64" y="74"/>
                    <a:pt x="64" y="74"/>
                    <a:pt x="64" y="74"/>
                  </a:cubicBezTo>
                  <a:cubicBezTo>
                    <a:pt x="64" y="74"/>
                    <a:pt x="64" y="69"/>
                    <a:pt x="64" y="69"/>
                  </a:cubicBezTo>
                  <a:cubicBezTo>
                    <a:pt x="66" y="67"/>
                    <a:pt x="66" y="65"/>
                    <a:pt x="66" y="65"/>
                  </a:cubicBezTo>
                  <a:lnTo>
                    <a:pt x="66" y="65"/>
                  </a:lnTo>
                  <a:cubicBezTo>
                    <a:pt x="65" y="65"/>
                    <a:pt x="64" y="67"/>
                    <a:pt x="64" y="69"/>
                  </a:cubicBezTo>
                  <a:lnTo>
                    <a:pt x="64" y="69"/>
                  </a:lnTo>
                  <a:cubicBezTo>
                    <a:pt x="64" y="67"/>
                    <a:pt x="65" y="65"/>
                    <a:pt x="65" y="64"/>
                  </a:cubicBezTo>
                  <a:lnTo>
                    <a:pt x="65" y="64"/>
                  </a:lnTo>
                  <a:cubicBezTo>
                    <a:pt x="66" y="64"/>
                    <a:pt x="67" y="64"/>
                    <a:pt x="68" y="64"/>
                  </a:cubicBezTo>
                  <a:lnTo>
                    <a:pt x="68" y="64"/>
                  </a:lnTo>
                  <a:cubicBezTo>
                    <a:pt x="68" y="64"/>
                    <a:pt x="68" y="64"/>
                    <a:pt x="69" y="64"/>
                  </a:cubicBezTo>
                  <a:cubicBezTo>
                    <a:pt x="69" y="64"/>
                    <a:pt x="69" y="63"/>
                    <a:pt x="69" y="62"/>
                  </a:cubicBezTo>
                  <a:lnTo>
                    <a:pt x="69" y="62"/>
                  </a:lnTo>
                  <a:cubicBezTo>
                    <a:pt x="69" y="62"/>
                    <a:pt x="69" y="62"/>
                    <a:pt x="69" y="62"/>
                  </a:cubicBezTo>
                  <a:lnTo>
                    <a:pt x="69" y="62"/>
                  </a:lnTo>
                  <a:cubicBezTo>
                    <a:pt x="69" y="61"/>
                    <a:pt x="69" y="60"/>
                    <a:pt x="69" y="59"/>
                  </a:cubicBezTo>
                  <a:cubicBezTo>
                    <a:pt x="69" y="59"/>
                    <a:pt x="69" y="61"/>
                    <a:pt x="69" y="62"/>
                  </a:cubicBezTo>
                  <a:lnTo>
                    <a:pt x="69" y="62"/>
                  </a:lnTo>
                  <a:cubicBezTo>
                    <a:pt x="70" y="61"/>
                    <a:pt x="71" y="59"/>
                    <a:pt x="69" y="59"/>
                  </a:cubicBezTo>
                  <a:close/>
                  <a:moveTo>
                    <a:pt x="83" y="1"/>
                  </a:moveTo>
                  <a:cubicBezTo>
                    <a:pt x="69" y="1"/>
                    <a:pt x="54" y="6"/>
                    <a:pt x="40" y="11"/>
                  </a:cubicBezTo>
                  <a:cubicBezTo>
                    <a:pt x="25" y="20"/>
                    <a:pt x="15" y="35"/>
                    <a:pt x="10" y="50"/>
                  </a:cubicBezTo>
                  <a:cubicBezTo>
                    <a:pt x="1" y="84"/>
                    <a:pt x="10" y="118"/>
                    <a:pt x="30" y="142"/>
                  </a:cubicBezTo>
                  <a:cubicBezTo>
                    <a:pt x="48" y="164"/>
                    <a:pt x="75" y="175"/>
                    <a:pt x="101" y="175"/>
                  </a:cubicBezTo>
                  <a:cubicBezTo>
                    <a:pt x="110" y="175"/>
                    <a:pt x="119" y="174"/>
                    <a:pt x="127" y="171"/>
                  </a:cubicBezTo>
                  <a:cubicBezTo>
                    <a:pt x="147" y="162"/>
                    <a:pt x="162" y="152"/>
                    <a:pt x="171" y="132"/>
                  </a:cubicBezTo>
                  <a:cubicBezTo>
                    <a:pt x="181" y="113"/>
                    <a:pt x="181" y="89"/>
                    <a:pt x="171" y="69"/>
                  </a:cubicBezTo>
                  <a:cubicBezTo>
                    <a:pt x="168" y="62"/>
                    <a:pt x="160" y="58"/>
                    <a:pt x="152" y="57"/>
                  </a:cubicBezTo>
                  <a:lnTo>
                    <a:pt x="152" y="57"/>
                  </a:lnTo>
                  <a:cubicBezTo>
                    <a:pt x="151" y="39"/>
                    <a:pt x="142" y="20"/>
                    <a:pt x="127" y="11"/>
                  </a:cubicBezTo>
                  <a:cubicBezTo>
                    <a:pt x="113" y="6"/>
                    <a:pt x="98" y="1"/>
                    <a:pt x="8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15"/>
            <p:cNvSpPr/>
            <p:nvPr/>
          </p:nvSpPr>
          <p:spPr>
            <a:xfrm>
              <a:off x="3480225" y="2401675"/>
              <a:ext cx="15000" cy="46725"/>
            </a:xfrm>
            <a:custGeom>
              <a:avLst/>
              <a:gdLst/>
              <a:ahLst/>
              <a:cxnLst/>
              <a:rect l="l" t="t" r="r" b="b"/>
              <a:pathLst>
                <a:path w="600" h="1869" extrusionOk="0">
                  <a:moveTo>
                    <a:pt x="582" y="1"/>
                  </a:moveTo>
                  <a:cubicBezTo>
                    <a:pt x="574" y="1"/>
                    <a:pt x="565" y="7"/>
                    <a:pt x="565" y="19"/>
                  </a:cubicBezTo>
                  <a:cubicBezTo>
                    <a:pt x="521" y="517"/>
                    <a:pt x="409" y="1005"/>
                    <a:pt x="204" y="1458"/>
                  </a:cubicBezTo>
                  <a:cubicBezTo>
                    <a:pt x="146" y="1585"/>
                    <a:pt x="82" y="1712"/>
                    <a:pt x="14" y="1834"/>
                  </a:cubicBezTo>
                  <a:cubicBezTo>
                    <a:pt x="0" y="1851"/>
                    <a:pt x="18" y="1868"/>
                    <a:pt x="35" y="1868"/>
                  </a:cubicBezTo>
                  <a:cubicBezTo>
                    <a:pt x="42" y="1868"/>
                    <a:pt x="49" y="1865"/>
                    <a:pt x="53" y="1858"/>
                  </a:cubicBezTo>
                  <a:cubicBezTo>
                    <a:pt x="316" y="1424"/>
                    <a:pt x="487" y="941"/>
                    <a:pt x="565" y="444"/>
                  </a:cubicBezTo>
                  <a:cubicBezTo>
                    <a:pt x="585" y="302"/>
                    <a:pt x="594" y="161"/>
                    <a:pt x="599" y="19"/>
                  </a:cubicBezTo>
                  <a:cubicBezTo>
                    <a:pt x="599" y="7"/>
                    <a:pt x="591" y="1"/>
                    <a:pt x="5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15"/>
            <p:cNvSpPr/>
            <p:nvPr/>
          </p:nvSpPr>
          <p:spPr>
            <a:xfrm>
              <a:off x="3473675" y="2375775"/>
              <a:ext cx="10700" cy="75725"/>
            </a:xfrm>
            <a:custGeom>
              <a:avLst/>
              <a:gdLst/>
              <a:ahLst/>
              <a:cxnLst/>
              <a:rect l="l" t="t" r="r" b="b"/>
              <a:pathLst>
                <a:path w="428" h="3029" extrusionOk="0">
                  <a:moveTo>
                    <a:pt x="251" y="1"/>
                  </a:moveTo>
                  <a:cubicBezTo>
                    <a:pt x="244" y="1"/>
                    <a:pt x="237" y="8"/>
                    <a:pt x="237" y="16"/>
                  </a:cubicBezTo>
                  <a:cubicBezTo>
                    <a:pt x="310" y="407"/>
                    <a:pt x="359" y="802"/>
                    <a:pt x="354" y="1202"/>
                  </a:cubicBezTo>
                  <a:cubicBezTo>
                    <a:pt x="354" y="1592"/>
                    <a:pt x="305" y="1987"/>
                    <a:pt x="217" y="2367"/>
                  </a:cubicBezTo>
                  <a:cubicBezTo>
                    <a:pt x="164" y="2582"/>
                    <a:pt x="105" y="2801"/>
                    <a:pt x="8" y="2997"/>
                  </a:cubicBezTo>
                  <a:cubicBezTo>
                    <a:pt x="1" y="3014"/>
                    <a:pt x="16" y="3029"/>
                    <a:pt x="29" y="3029"/>
                  </a:cubicBezTo>
                  <a:cubicBezTo>
                    <a:pt x="34" y="3029"/>
                    <a:pt x="39" y="3027"/>
                    <a:pt x="42" y="3021"/>
                  </a:cubicBezTo>
                  <a:cubicBezTo>
                    <a:pt x="139" y="2845"/>
                    <a:pt x="193" y="2655"/>
                    <a:pt x="247" y="2465"/>
                  </a:cubicBezTo>
                  <a:cubicBezTo>
                    <a:pt x="295" y="2270"/>
                    <a:pt x="334" y="2070"/>
                    <a:pt x="364" y="1870"/>
                  </a:cubicBezTo>
                  <a:cubicBezTo>
                    <a:pt x="417" y="1475"/>
                    <a:pt x="427" y="1070"/>
                    <a:pt x="388" y="675"/>
                  </a:cubicBezTo>
                  <a:cubicBezTo>
                    <a:pt x="364" y="450"/>
                    <a:pt x="325" y="226"/>
                    <a:pt x="261" y="11"/>
                  </a:cubicBezTo>
                  <a:cubicBezTo>
                    <a:pt x="259" y="4"/>
                    <a:pt x="255" y="1"/>
                    <a:pt x="2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15"/>
            <p:cNvSpPr/>
            <p:nvPr/>
          </p:nvSpPr>
          <p:spPr>
            <a:xfrm>
              <a:off x="3465200" y="2403375"/>
              <a:ext cx="4050" cy="42450"/>
            </a:xfrm>
            <a:custGeom>
              <a:avLst/>
              <a:gdLst/>
              <a:ahLst/>
              <a:cxnLst/>
              <a:rect l="l" t="t" r="r" b="b"/>
              <a:pathLst>
                <a:path w="162" h="1698" extrusionOk="0">
                  <a:moveTo>
                    <a:pt x="15" y="0"/>
                  </a:moveTo>
                  <a:cubicBezTo>
                    <a:pt x="8" y="0"/>
                    <a:pt x="0" y="5"/>
                    <a:pt x="0" y="15"/>
                  </a:cubicBezTo>
                  <a:cubicBezTo>
                    <a:pt x="25" y="298"/>
                    <a:pt x="44" y="580"/>
                    <a:pt x="64" y="859"/>
                  </a:cubicBezTo>
                  <a:cubicBezTo>
                    <a:pt x="73" y="1000"/>
                    <a:pt x="83" y="1141"/>
                    <a:pt x="93" y="1283"/>
                  </a:cubicBezTo>
                  <a:cubicBezTo>
                    <a:pt x="98" y="1351"/>
                    <a:pt x="103" y="1424"/>
                    <a:pt x="108" y="1493"/>
                  </a:cubicBezTo>
                  <a:cubicBezTo>
                    <a:pt x="108" y="1551"/>
                    <a:pt x="122" y="1619"/>
                    <a:pt x="88" y="1673"/>
                  </a:cubicBezTo>
                  <a:cubicBezTo>
                    <a:pt x="81" y="1684"/>
                    <a:pt x="93" y="1698"/>
                    <a:pt x="105" y="1698"/>
                  </a:cubicBezTo>
                  <a:cubicBezTo>
                    <a:pt x="109" y="1698"/>
                    <a:pt x="114" y="1696"/>
                    <a:pt x="117" y="1693"/>
                  </a:cubicBezTo>
                  <a:cubicBezTo>
                    <a:pt x="152" y="1654"/>
                    <a:pt x="161" y="1600"/>
                    <a:pt x="161" y="1551"/>
                  </a:cubicBezTo>
                  <a:cubicBezTo>
                    <a:pt x="156" y="1483"/>
                    <a:pt x="152" y="1410"/>
                    <a:pt x="147" y="1341"/>
                  </a:cubicBezTo>
                  <a:cubicBezTo>
                    <a:pt x="137" y="1195"/>
                    <a:pt x="127" y="1044"/>
                    <a:pt x="117" y="898"/>
                  </a:cubicBezTo>
                  <a:cubicBezTo>
                    <a:pt x="93" y="605"/>
                    <a:pt x="64" y="307"/>
                    <a:pt x="30" y="15"/>
                  </a:cubicBezTo>
                  <a:cubicBezTo>
                    <a:pt x="30" y="5"/>
                    <a:pt x="22" y="0"/>
                    <a:pt x="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15"/>
            <p:cNvSpPr/>
            <p:nvPr/>
          </p:nvSpPr>
          <p:spPr>
            <a:xfrm>
              <a:off x="3447150" y="2373175"/>
              <a:ext cx="18275" cy="77375"/>
            </a:xfrm>
            <a:custGeom>
              <a:avLst/>
              <a:gdLst/>
              <a:ahLst/>
              <a:cxnLst/>
              <a:rect l="l" t="t" r="r" b="b"/>
              <a:pathLst>
                <a:path w="731" h="3095" extrusionOk="0">
                  <a:moveTo>
                    <a:pt x="49" y="1"/>
                  </a:moveTo>
                  <a:cubicBezTo>
                    <a:pt x="43" y="1"/>
                    <a:pt x="37" y="4"/>
                    <a:pt x="35" y="13"/>
                  </a:cubicBezTo>
                  <a:cubicBezTo>
                    <a:pt x="0" y="213"/>
                    <a:pt x="5" y="418"/>
                    <a:pt x="20" y="618"/>
                  </a:cubicBezTo>
                  <a:cubicBezTo>
                    <a:pt x="35" y="818"/>
                    <a:pt x="64" y="1023"/>
                    <a:pt x="103" y="1218"/>
                  </a:cubicBezTo>
                  <a:cubicBezTo>
                    <a:pt x="181" y="1628"/>
                    <a:pt x="303" y="2023"/>
                    <a:pt x="435" y="2413"/>
                  </a:cubicBezTo>
                  <a:cubicBezTo>
                    <a:pt x="513" y="2637"/>
                    <a:pt x="600" y="2857"/>
                    <a:pt x="683" y="3081"/>
                  </a:cubicBezTo>
                  <a:cubicBezTo>
                    <a:pt x="687" y="3091"/>
                    <a:pt x="695" y="3095"/>
                    <a:pt x="704" y="3095"/>
                  </a:cubicBezTo>
                  <a:cubicBezTo>
                    <a:pt x="717" y="3095"/>
                    <a:pt x="730" y="3084"/>
                    <a:pt x="727" y="3066"/>
                  </a:cubicBezTo>
                  <a:cubicBezTo>
                    <a:pt x="449" y="2296"/>
                    <a:pt x="166" y="1520"/>
                    <a:pt x="88" y="701"/>
                  </a:cubicBezTo>
                  <a:cubicBezTo>
                    <a:pt x="64" y="472"/>
                    <a:pt x="69" y="247"/>
                    <a:pt x="64" y="18"/>
                  </a:cubicBezTo>
                  <a:cubicBezTo>
                    <a:pt x="64" y="7"/>
                    <a:pt x="56" y="1"/>
                    <a:pt x="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15"/>
            <p:cNvSpPr/>
            <p:nvPr/>
          </p:nvSpPr>
          <p:spPr>
            <a:xfrm>
              <a:off x="3415575" y="2352075"/>
              <a:ext cx="40800" cy="89050"/>
            </a:xfrm>
            <a:custGeom>
              <a:avLst/>
              <a:gdLst/>
              <a:ahLst/>
              <a:cxnLst/>
              <a:rect l="l" t="t" r="r" b="b"/>
              <a:pathLst>
                <a:path w="1632" h="3562" extrusionOk="0">
                  <a:moveTo>
                    <a:pt x="18" y="1"/>
                  </a:moveTo>
                  <a:cubicBezTo>
                    <a:pt x="9" y="1"/>
                    <a:pt x="0" y="7"/>
                    <a:pt x="0" y="18"/>
                  </a:cubicBezTo>
                  <a:cubicBezTo>
                    <a:pt x="15" y="267"/>
                    <a:pt x="78" y="511"/>
                    <a:pt x="151" y="750"/>
                  </a:cubicBezTo>
                  <a:cubicBezTo>
                    <a:pt x="229" y="989"/>
                    <a:pt x="327" y="1223"/>
                    <a:pt x="434" y="1452"/>
                  </a:cubicBezTo>
                  <a:cubicBezTo>
                    <a:pt x="654" y="1911"/>
                    <a:pt x="927" y="2340"/>
                    <a:pt x="1200" y="2769"/>
                  </a:cubicBezTo>
                  <a:cubicBezTo>
                    <a:pt x="1356" y="3018"/>
                    <a:pt x="1502" y="3271"/>
                    <a:pt x="1595" y="3549"/>
                  </a:cubicBezTo>
                  <a:cubicBezTo>
                    <a:pt x="1599" y="3558"/>
                    <a:pt x="1607" y="3562"/>
                    <a:pt x="1615" y="3562"/>
                  </a:cubicBezTo>
                  <a:cubicBezTo>
                    <a:pt x="1624" y="3562"/>
                    <a:pt x="1632" y="3556"/>
                    <a:pt x="1629" y="3545"/>
                  </a:cubicBezTo>
                  <a:cubicBezTo>
                    <a:pt x="1556" y="3301"/>
                    <a:pt x="1439" y="3076"/>
                    <a:pt x="1307" y="2857"/>
                  </a:cubicBezTo>
                  <a:cubicBezTo>
                    <a:pt x="1176" y="2637"/>
                    <a:pt x="1039" y="2423"/>
                    <a:pt x="907" y="2203"/>
                  </a:cubicBezTo>
                  <a:cubicBezTo>
                    <a:pt x="649" y="1764"/>
                    <a:pt x="415" y="1316"/>
                    <a:pt x="249" y="833"/>
                  </a:cubicBezTo>
                  <a:cubicBezTo>
                    <a:pt x="151" y="564"/>
                    <a:pt x="93" y="291"/>
                    <a:pt x="34" y="13"/>
                  </a:cubicBezTo>
                  <a:cubicBezTo>
                    <a:pt x="32" y="5"/>
                    <a:pt x="25" y="1"/>
                    <a:pt x="1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15"/>
            <p:cNvSpPr/>
            <p:nvPr/>
          </p:nvSpPr>
          <p:spPr>
            <a:xfrm>
              <a:off x="3491475" y="2378075"/>
              <a:ext cx="39850" cy="64150"/>
            </a:xfrm>
            <a:custGeom>
              <a:avLst/>
              <a:gdLst/>
              <a:ahLst/>
              <a:cxnLst/>
              <a:rect l="l" t="t" r="r" b="b"/>
              <a:pathLst>
                <a:path w="1594" h="2566" extrusionOk="0">
                  <a:moveTo>
                    <a:pt x="1581" y="0"/>
                  </a:moveTo>
                  <a:cubicBezTo>
                    <a:pt x="1576" y="0"/>
                    <a:pt x="1571" y="3"/>
                    <a:pt x="1569" y="7"/>
                  </a:cubicBezTo>
                  <a:cubicBezTo>
                    <a:pt x="1530" y="197"/>
                    <a:pt x="1481" y="378"/>
                    <a:pt x="1408" y="558"/>
                  </a:cubicBezTo>
                  <a:cubicBezTo>
                    <a:pt x="1339" y="734"/>
                    <a:pt x="1256" y="910"/>
                    <a:pt x="1164" y="1071"/>
                  </a:cubicBezTo>
                  <a:cubicBezTo>
                    <a:pt x="964" y="1417"/>
                    <a:pt x="715" y="1729"/>
                    <a:pt x="457" y="2031"/>
                  </a:cubicBezTo>
                  <a:cubicBezTo>
                    <a:pt x="310" y="2202"/>
                    <a:pt x="159" y="2368"/>
                    <a:pt x="13" y="2544"/>
                  </a:cubicBezTo>
                  <a:cubicBezTo>
                    <a:pt x="1" y="2552"/>
                    <a:pt x="11" y="2566"/>
                    <a:pt x="24" y="2566"/>
                  </a:cubicBezTo>
                  <a:cubicBezTo>
                    <a:pt x="26" y="2566"/>
                    <a:pt x="29" y="2565"/>
                    <a:pt x="32" y="2563"/>
                  </a:cubicBezTo>
                  <a:cubicBezTo>
                    <a:pt x="320" y="2275"/>
                    <a:pt x="598" y="1973"/>
                    <a:pt x="842" y="1646"/>
                  </a:cubicBezTo>
                  <a:cubicBezTo>
                    <a:pt x="1081" y="1334"/>
                    <a:pt x="1291" y="1002"/>
                    <a:pt x="1432" y="632"/>
                  </a:cubicBezTo>
                  <a:cubicBezTo>
                    <a:pt x="1510" y="436"/>
                    <a:pt x="1574" y="227"/>
                    <a:pt x="1593" y="12"/>
                  </a:cubicBezTo>
                  <a:cubicBezTo>
                    <a:pt x="1593" y="4"/>
                    <a:pt x="1587" y="0"/>
                    <a:pt x="15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15"/>
            <p:cNvSpPr/>
            <p:nvPr/>
          </p:nvSpPr>
          <p:spPr>
            <a:xfrm>
              <a:off x="3388700" y="2381475"/>
              <a:ext cx="63500" cy="64550"/>
            </a:xfrm>
            <a:custGeom>
              <a:avLst/>
              <a:gdLst/>
              <a:ahLst/>
              <a:cxnLst/>
              <a:rect l="l" t="t" r="r" b="b"/>
              <a:pathLst>
                <a:path w="2540" h="2582" extrusionOk="0">
                  <a:moveTo>
                    <a:pt x="14" y="1"/>
                  </a:moveTo>
                  <a:cubicBezTo>
                    <a:pt x="7" y="1"/>
                    <a:pt x="1" y="8"/>
                    <a:pt x="7" y="18"/>
                  </a:cubicBezTo>
                  <a:cubicBezTo>
                    <a:pt x="95" y="222"/>
                    <a:pt x="231" y="403"/>
                    <a:pt x="378" y="569"/>
                  </a:cubicBezTo>
                  <a:cubicBezTo>
                    <a:pt x="524" y="739"/>
                    <a:pt x="685" y="896"/>
                    <a:pt x="851" y="1047"/>
                  </a:cubicBezTo>
                  <a:cubicBezTo>
                    <a:pt x="1207" y="1369"/>
                    <a:pt x="1597" y="1652"/>
                    <a:pt x="1953" y="1969"/>
                  </a:cubicBezTo>
                  <a:cubicBezTo>
                    <a:pt x="2056" y="2061"/>
                    <a:pt x="2158" y="2149"/>
                    <a:pt x="2251" y="2247"/>
                  </a:cubicBezTo>
                  <a:cubicBezTo>
                    <a:pt x="2343" y="2339"/>
                    <a:pt x="2436" y="2442"/>
                    <a:pt x="2485" y="2564"/>
                  </a:cubicBezTo>
                  <a:cubicBezTo>
                    <a:pt x="2491" y="2576"/>
                    <a:pt x="2502" y="2581"/>
                    <a:pt x="2512" y="2581"/>
                  </a:cubicBezTo>
                  <a:cubicBezTo>
                    <a:pt x="2527" y="2581"/>
                    <a:pt x="2539" y="2571"/>
                    <a:pt x="2534" y="2554"/>
                  </a:cubicBezTo>
                  <a:cubicBezTo>
                    <a:pt x="2490" y="2452"/>
                    <a:pt x="2426" y="2364"/>
                    <a:pt x="2353" y="2286"/>
                  </a:cubicBezTo>
                  <a:cubicBezTo>
                    <a:pt x="2270" y="2198"/>
                    <a:pt x="2182" y="2110"/>
                    <a:pt x="2095" y="2027"/>
                  </a:cubicBezTo>
                  <a:cubicBezTo>
                    <a:pt x="1914" y="1866"/>
                    <a:pt x="1729" y="1710"/>
                    <a:pt x="1538" y="1554"/>
                  </a:cubicBezTo>
                  <a:cubicBezTo>
                    <a:pt x="1178" y="1261"/>
                    <a:pt x="807" y="969"/>
                    <a:pt x="490" y="622"/>
                  </a:cubicBezTo>
                  <a:cubicBezTo>
                    <a:pt x="319" y="432"/>
                    <a:pt x="168" y="222"/>
                    <a:pt x="26" y="8"/>
                  </a:cubicBezTo>
                  <a:cubicBezTo>
                    <a:pt x="23" y="3"/>
                    <a:pt x="18" y="1"/>
                    <a:pt x="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15"/>
            <p:cNvSpPr/>
            <p:nvPr/>
          </p:nvSpPr>
          <p:spPr>
            <a:xfrm>
              <a:off x="3502825" y="2429400"/>
              <a:ext cx="60825" cy="173550"/>
            </a:xfrm>
            <a:custGeom>
              <a:avLst/>
              <a:gdLst/>
              <a:ahLst/>
              <a:cxnLst/>
              <a:rect l="l" t="t" r="r" b="b"/>
              <a:pathLst>
                <a:path w="2433" h="6942" extrusionOk="0">
                  <a:moveTo>
                    <a:pt x="2384" y="0"/>
                  </a:moveTo>
                  <a:cubicBezTo>
                    <a:pt x="2367" y="0"/>
                    <a:pt x="2350" y="10"/>
                    <a:pt x="2344" y="32"/>
                  </a:cubicBezTo>
                  <a:cubicBezTo>
                    <a:pt x="2271" y="281"/>
                    <a:pt x="2261" y="549"/>
                    <a:pt x="2261" y="813"/>
                  </a:cubicBezTo>
                  <a:cubicBezTo>
                    <a:pt x="2266" y="1081"/>
                    <a:pt x="2290" y="1344"/>
                    <a:pt x="2305" y="1608"/>
                  </a:cubicBezTo>
                  <a:cubicBezTo>
                    <a:pt x="2329" y="2091"/>
                    <a:pt x="2300" y="2573"/>
                    <a:pt x="2207" y="3047"/>
                  </a:cubicBezTo>
                  <a:cubicBezTo>
                    <a:pt x="2115" y="3510"/>
                    <a:pt x="1968" y="3964"/>
                    <a:pt x="1768" y="4388"/>
                  </a:cubicBezTo>
                  <a:cubicBezTo>
                    <a:pt x="1563" y="4822"/>
                    <a:pt x="1305" y="5222"/>
                    <a:pt x="1007" y="5593"/>
                  </a:cubicBezTo>
                  <a:cubicBezTo>
                    <a:pt x="700" y="5968"/>
                    <a:pt x="368" y="6319"/>
                    <a:pt x="110" y="6734"/>
                  </a:cubicBezTo>
                  <a:cubicBezTo>
                    <a:pt x="76" y="6783"/>
                    <a:pt x="46" y="6836"/>
                    <a:pt x="17" y="6885"/>
                  </a:cubicBezTo>
                  <a:cubicBezTo>
                    <a:pt x="0" y="6916"/>
                    <a:pt x="25" y="6941"/>
                    <a:pt x="51" y="6941"/>
                  </a:cubicBezTo>
                  <a:cubicBezTo>
                    <a:pt x="62" y="6941"/>
                    <a:pt x="73" y="6936"/>
                    <a:pt x="81" y="6924"/>
                  </a:cubicBezTo>
                  <a:cubicBezTo>
                    <a:pt x="324" y="6500"/>
                    <a:pt x="656" y="6139"/>
                    <a:pt x="973" y="5763"/>
                  </a:cubicBezTo>
                  <a:cubicBezTo>
                    <a:pt x="1280" y="5398"/>
                    <a:pt x="1554" y="5012"/>
                    <a:pt x="1768" y="4583"/>
                  </a:cubicBezTo>
                  <a:cubicBezTo>
                    <a:pt x="1983" y="4164"/>
                    <a:pt x="2149" y="3715"/>
                    <a:pt x="2256" y="3251"/>
                  </a:cubicBezTo>
                  <a:cubicBezTo>
                    <a:pt x="2363" y="2788"/>
                    <a:pt x="2412" y="2315"/>
                    <a:pt x="2402" y="1842"/>
                  </a:cubicBezTo>
                  <a:cubicBezTo>
                    <a:pt x="2393" y="1310"/>
                    <a:pt x="2315" y="778"/>
                    <a:pt x="2393" y="247"/>
                  </a:cubicBezTo>
                  <a:cubicBezTo>
                    <a:pt x="2402" y="183"/>
                    <a:pt x="2417" y="120"/>
                    <a:pt x="2427" y="52"/>
                  </a:cubicBezTo>
                  <a:cubicBezTo>
                    <a:pt x="2432" y="20"/>
                    <a:pt x="2408" y="0"/>
                    <a:pt x="23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15"/>
            <p:cNvSpPr/>
            <p:nvPr/>
          </p:nvSpPr>
          <p:spPr>
            <a:xfrm>
              <a:off x="3494350" y="2429600"/>
              <a:ext cx="69700" cy="172750"/>
            </a:xfrm>
            <a:custGeom>
              <a:avLst/>
              <a:gdLst/>
              <a:ahLst/>
              <a:cxnLst/>
              <a:rect l="l" t="t" r="r" b="b"/>
              <a:pathLst>
                <a:path w="2788" h="6910" extrusionOk="0">
                  <a:moveTo>
                    <a:pt x="2735" y="1"/>
                  </a:moveTo>
                  <a:cubicBezTo>
                    <a:pt x="2728" y="1"/>
                    <a:pt x="2720" y="3"/>
                    <a:pt x="2712" y="9"/>
                  </a:cubicBezTo>
                  <a:cubicBezTo>
                    <a:pt x="2317" y="292"/>
                    <a:pt x="1956" y="634"/>
                    <a:pt x="1634" y="1000"/>
                  </a:cubicBezTo>
                  <a:cubicBezTo>
                    <a:pt x="1312" y="1370"/>
                    <a:pt x="1029" y="1775"/>
                    <a:pt x="790" y="2204"/>
                  </a:cubicBezTo>
                  <a:cubicBezTo>
                    <a:pt x="546" y="2643"/>
                    <a:pt x="346" y="3107"/>
                    <a:pt x="210" y="3590"/>
                  </a:cubicBezTo>
                  <a:cubicBezTo>
                    <a:pt x="68" y="4102"/>
                    <a:pt x="0" y="4634"/>
                    <a:pt x="5" y="5165"/>
                  </a:cubicBezTo>
                  <a:cubicBezTo>
                    <a:pt x="15" y="5692"/>
                    <a:pt x="103" y="6229"/>
                    <a:pt x="288" y="6716"/>
                  </a:cubicBezTo>
                  <a:cubicBezTo>
                    <a:pt x="312" y="6780"/>
                    <a:pt x="337" y="6838"/>
                    <a:pt x="361" y="6897"/>
                  </a:cubicBezTo>
                  <a:cubicBezTo>
                    <a:pt x="366" y="6906"/>
                    <a:pt x="374" y="6910"/>
                    <a:pt x="382" y="6910"/>
                  </a:cubicBezTo>
                  <a:cubicBezTo>
                    <a:pt x="401" y="6910"/>
                    <a:pt x="421" y="6892"/>
                    <a:pt x="415" y="6872"/>
                  </a:cubicBezTo>
                  <a:cubicBezTo>
                    <a:pt x="239" y="6380"/>
                    <a:pt x="137" y="5868"/>
                    <a:pt x="112" y="5351"/>
                  </a:cubicBezTo>
                  <a:cubicBezTo>
                    <a:pt x="88" y="4829"/>
                    <a:pt x="142" y="4307"/>
                    <a:pt x="263" y="3799"/>
                  </a:cubicBezTo>
                  <a:cubicBezTo>
                    <a:pt x="381" y="3317"/>
                    <a:pt x="566" y="2848"/>
                    <a:pt x="795" y="2409"/>
                  </a:cubicBezTo>
                  <a:cubicBezTo>
                    <a:pt x="1015" y="1980"/>
                    <a:pt x="1283" y="1575"/>
                    <a:pt x="1590" y="1200"/>
                  </a:cubicBezTo>
                  <a:cubicBezTo>
                    <a:pt x="1893" y="829"/>
                    <a:pt x="2234" y="488"/>
                    <a:pt x="2610" y="190"/>
                  </a:cubicBezTo>
                  <a:cubicBezTo>
                    <a:pt x="2658" y="156"/>
                    <a:pt x="2707" y="117"/>
                    <a:pt x="2756" y="78"/>
                  </a:cubicBezTo>
                  <a:cubicBezTo>
                    <a:pt x="2788" y="54"/>
                    <a:pt x="2768" y="1"/>
                    <a:pt x="27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15"/>
            <p:cNvSpPr/>
            <p:nvPr/>
          </p:nvSpPr>
          <p:spPr>
            <a:xfrm>
              <a:off x="3504875" y="2429225"/>
              <a:ext cx="57950" cy="172200"/>
            </a:xfrm>
            <a:custGeom>
              <a:avLst/>
              <a:gdLst/>
              <a:ahLst/>
              <a:cxnLst/>
              <a:rect l="l" t="t" r="r" b="b"/>
              <a:pathLst>
                <a:path w="2318" h="6888" extrusionOk="0">
                  <a:moveTo>
                    <a:pt x="2287" y="0"/>
                  </a:moveTo>
                  <a:cubicBezTo>
                    <a:pt x="2272" y="0"/>
                    <a:pt x="2255" y="10"/>
                    <a:pt x="2252" y="29"/>
                  </a:cubicBezTo>
                  <a:cubicBezTo>
                    <a:pt x="2198" y="498"/>
                    <a:pt x="2145" y="971"/>
                    <a:pt x="2076" y="1439"/>
                  </a:cubicBezTo>
                  <a:cubicBezTo>
                    <a:pt x="2008" y="1907"/>
                    <a:pt x="1925" y="2371"/>
                    <a:pt x="1813" y="2829"/>
                  </a:cubicBezTo>
                  <a:cubicBezTo>
                    <a:pt x="1701" y="3288"/>
                    <a:pt x="1555" y="3736"/>
                    <a:pt x="1369" y="4171"/>
                  </a:cubicBezTo>
                  <a:cubicBezTo>
                    <a:pt x="1179" y="4610"/>
                    <a:pt x="945" y="5029"/>
                    <a:pt x="706" y="5448"/>
                  </a:cubicBezTo>
                  <a:cubicBezTo>
                    <a:pt x="584" y="5658"/>
                    <a:pt x="462" y="5868"/>
                    <a:pt x="340" y="6078"/>
                  </a:cubicBezTo>
                  <a:cubicBezTo>
                    <a:pt x="228" y="6273"/>
                    <a:pt x="111" y="6473"/>
                    <a:pt x="47" y="6692"/>
                  </a:cubicBezTo>
                  <a:cubicBezTo>
                    <a:pt x="28" y="6746"/>
                    <a:pt x="13" y="6800"/>
                    <a:pt x="3" y="6858"/>
                  </a:cubicBezTo>
                  <a:cubicBezTo>
                    <a:pt x="1" y="6875"/>
                    <a:pt x="16" y="6888"/>
                    <a:pt x="31" y="6888"/>
                  </a:cubicBezTo>
                  <a:cubicBezTo>
                    <a:pt x="41" y="6888"/>
                    <a:pt x="50" y="6882"/>
                    <a:pt x="52" y="6868"/>
                  </a:cubicBezTo>
                  <a:cubicBezTo>
                    <a:pt x="91" y="6639"/>
                    <a:pt x="199" y="6429"/>
                    <a:pt x="311" y="6224"/>
                  </a:cubicBezTo>
                  <a:cubicBezTo>
                    <a:pt x="433" y="6019"/>
                    <a:pt x="560" y="5814"/>
                    <a:pt x="681" y="5609"/>
                  </a:cubicBezTo>
                  <a:cubicBezTo>
                    <a:pt x="930" y="5195"/>
                    <a:pt x="1164" y="4770"/>
                    <a:pt x="1364" y="4331"/>
                  </a:cubicBezTo>
                  <a:cubicBezTo>
                    <a:pt x="1559" y="3902"/>
                    <a:pt x="1711" y="3458"/>
                    <a:pt x="1833" y="3005"/>
                  </a:cubicBezTo>
                  <a:cubicBezTo>
                    <a:pt x="1955" y="2541"/>
                    <a:pt x="2042" y="2078"/>
                    <a:pt x="2115" y="1610"/>
                  </a:cubicBezTo>
                  <a:cubicBezTo>
                    <a:pt x="2189" y="1141"/>
                    <a:pt x="2242" y="673"/>
                    <a:pt x="2296" y="205"/>
                  </a:cubicBezTo>
                  <a:cubicBezTo>
                    <a:pt x="2306" y="146"/>
                    <a:pt x="2311" y="88"/>
                    <a:pt x="2315" y="29"/>
                  </a:cubicBezTo>
                  <a:cubicBezTo>
                    <a:pt x="2318" y="10"/>
                    <a:pt x="2303" y="0"/>
                    <a:pt x="22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15"/>
            <p:cNvSpPr/>
            <p:nvPr/>
          </p:nvSpPr>
          <p:spPr>
            <a:xfrm>
              <a:off x="3503000" y="2430200"/>
              <a:ext cx="58900" cy="170300"/>
            </a:xfrm>
            <a:custGeom>
              <a:avLst/>
              <a:gdLst/>
              <a:ahLst/>
              <a:cxnLst/>
              <a:rect l="l" t="t" r="r" b="b"/>
              <a:pathLst>
                <a:path w="2356" h="6812" extrusionOk="0">
                  <a:moveTo>
                    <a:pt x="2319" y="0"/>
                  </a:moveTo>
                  <a:cubicBezTo>
                    <a:pt x="2307" y="0"/>
                    <a:pt x="2294" y="6"/>
                    <a:pt x="2288" y="20"/>
                  </a:cubicBezTo>
                  <a:cubicBezTo>
                    <a:pt x="1932" y="907"/>
                    <a:pt x="1591" y="1800"/>
                    <a:pt x="1264" y="2697"/>
                  </a:cubicBezTo>
                  <a:cubicBezTo>
                    <a:pt x="1103" y="3146"/>
                    <a:pt x="942" y="3600"/>
                    <a:pt x="786" y="4049"/>
                  </a:cubicBezTo>
                  <a:cubicBezTo>
                    <a:pt x="635" y="4492"/>
                    <a:pt x="493" y="4936"/>
                    <a:pt x="332" y="5375"/>
                  </a:cubicBezTo>
                  <a:cubicBezTo>
                    <a:pt x="166" y="5834"/>
                    <a:pt x="0" y="6297"/>
                    <a:pt x="5" y="6790"/>
                  </a:cubicBezTo>
                  <a:cubicBezTo>
                    <a:pt x="8" y="6804"/>
                    <a:pt x="21" y="6812"/>
                    <a:pt x="33" y="6812"/>
                  </a:cubicBezTo>
                  <a:cubicBezTo>
                    <a:pt x="46" y="6812"/>
                    <a:pt x="57" y="6804"/>
                    <a:pt x="54" y="6790"/>
                  </a:cubicBezTo>
                  <a:cubicBezTo>
                    <a:pt x="49" y="6346"/>
                    <a:pt x="186" y="5927"/>
                    <a:pt x="337" y="5522"/>
                  </a:cubicBezTo>
                  <a:cubicBezTo>
                    <a:pt x="498" y="5088"/>
                    <a:pt x="639" y="4649"/>
                    <a:pt x="791" y="4214"/>
                  </a:cubicBezTo>
                  <a:cubicBezTo>
                    <a:pt x="1098" y="3312"/>
                    <a:pt x="1425" y="2419"/>
                    <a:pt x="1761" y="1532"/>
                  </a:cubicBezTo>
                  <a:cubicBezTo>
                    <a:pt x="1951" y="1029"/>
                    <a:pt x="2147" y="532"/>
                    <a:pt x="2347" y="34"/>
                  </a:cubicBezTo>
                  <a:cubicBezTo>
                    <a:pt x="2355" y="14"/>
                    <a:pt x="2338" y="0"/>
                    <a:pt x="23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15"/>
            <p:cNvSpPr/>
            <p:nvPr/>
          </p:nvSpPr>
          <p:spPr>
            <a:xfrm>
              <a:off x="3500800" y="2433400"/>
              <a:ext cx="60400" cy="169350"/>
            </a:xfrm>
            <a:custGeom>
              <a:avLst/>
              <a:gdLst/>
              <a:ahLst/>
              <a:cxnLst/>
              <a:rect l="l" t="t" r="r" b="b"/>
              <a:pathLst>
                <a:path w="2416" h="6774" extrusionOk="0">
                  <a:moveTo>
                    <a:pt x="2371" y="0"/>
                  </a:moveTo>
                  <a:cubicBezTo>
                    <a:pt x="2364" y="0"/>
                    <a:pt x="2357" y="3"/>
                    <a:pt x="2352" y="9"/>
                  </a:cubicBezTo>
                  <a:cubicBezTo>
                    <a:pt x="2205" y="184"/>
                    <a:pt x="2074" y="375"/>
                    <a:pt x="1942" y="565"/>
                  </a:cubicBezTo>
                  <a:cubicBezTo>
                    <a:pt x="1815" y="755"/>
                    <a:pt x="1688" y="945"/>
                    <a:pt x="1566" y="1140"/>
                  </a:cubicBezTo>
                  <a:cubicBezTo>
                    <a:pt x="1322" y="1535"/>
                    <a:pt x="1098" y="1940"/>
                    <a:pt x="898" y="2360"/>
                  </a:cubicBezTo>
                  <a:cubicBezTo>
                    <a:pt x="698" y="2774"/>
                    <a:pt x="523" y="3199"/>
                    <a:pt x="371" y="3633"/>
                  </a:cubicBezTo>
                  <a:cubicBezTo>
                    <a:pt x="288" y="3867"/>
                    <a:pt x="210" y="4106"/>
                    <a:pt x="157" y="4350"/>
                  </a:cubicBezTo>
                  <a:cubicBezTo>
                    <a:pt x="98" y="4589"/>
                    <a:pt x="59" y="4833"/>
                    <a:pt x="40" y="5081"/>
                  </a:cubicBezTo>
                  <a:cubicBezTo>
                    <a:pt x="1" y="5579"/>
                    <a:pt x="30" y="6077"/>
                    <a:pt x="98" y="6569"/>
                  </a:cubicBezTo>
                  <a:cubicBezTo>
                    <a:pt x="108" y="6628"/>
                    <a:pt x="118" y="6691"/>
                    <a:pt x="127" y="6755"/>
                  </a:cubicBezTo>
                  <a:cubicBezTo>
                    <a:pt x="131" y="6768"/>
                    <a:pt x="141" y="6774"/>
                    <a:pt x="152" y="6774"/>
                  </a:cubicBezTo>
                  <a:cubicBezTo>
                    <a:pt x="167" y="6774"/>
                    <a:pt x="184" y="6760"/>
                    <a:pt x="181" y="6740"/>
                  </a:cubicBezTo>
                  <a:cubicBezTo>
                    <a:pt x="103" y="6252"/>
                    <a:pt x="64" y="5755"/>
                    <a:pt x="88" y="5257"/>
                  </a:cubicBezTo>
                  <a:cubicBezTo>
                    <a:pt x="103" y="5008"/>
                    <a:pt x="132" y="4764"/>
                    <a:pt x="181" y="4521"/>
                  </a:cubicBezTo>
                  <a:cubicBezTo>
                    <a:pt x="230" y="4277"/>
                    <a:pt x="298" y="4043"/>
                    <a:pt x="376" y="3808"/>
                  </a:cubicBezTo>
                  <a:cubicBezTo>
                    <a:pt x="523" y="3369"/>
                    <a:pt x="693" y="2940"/>
                    <a:pt x="888" y="2521"/>
                  </a:cubicBezTo>
                  <a:cubicBezTo>
                    <a:pt x="1079" y="2106"/>
                    <a:pt x="1293" y="1701"/>
                    <a:pt x="1527" y="1311"/>
                  </a:cubicBezTo>
                  <a:cubicBezTo>
                    <a:pt x="1761" y="921"/>
                    <a:pt x="2020" y="540"/>
                    <a:pt x="2303" y="179"/>
                  </a:cubicBezTo>
                  <a:cubicBezTo>
                    <a:pt x="2337" y="136"/>
                    <a:pt x="2366" y="92"/>
                    <a:pt x="2400" y="48"/>
                  </a:cubicBezTo>
                  <a:cubicBezTo>
                    <a:pt x="2415" y="25"/>
                    <a:pt x="2393" y="0"/>
                    <a:pt x="23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15"/>
            <p:cNvSpPr/>
            <p:nvPr/>
          </p:nvSpPr>
          <p:spPr>
            <a:xfrm>
              <a:off x="3350125" y="2449125"/>
              <a:ext cx="139850" cy="122800"/>
            </a:xfrm>
            <a:custGeom>
              <a:avLst/>
              <a:gdLst/>
              <a:ahLst/>
              <a:cxnLst/>
              <a:rect l="l" t="t" r="r" b="b"/>
              <a:pathLst>
                <a:path w="5594" h="4912" extrusionOk="0">
                  <a:moveTo>
                    <a:pt x="57" y="0"/>
                  </a:moveTo>
                  <a:cubicBezTo>
                    <a:pt x="29" y="0"/>
                    <a:pt x="0" y="23"/>
                    <a:pt x="13" y="53"/>
                  </a:cubicBezTo>
                  <a:cubicBezTo>
                    <a:pt x="106" y="297"/>
                    <a:pt x="223" y="531"/>
                    <a:pt x="345" y="765"/>
                  </a:cubicBezTo>
                  <a:cubicBezTo>
                    <a:pt x="462" y="994"/>
                    <a:pt x="589" y="1228"/>
                    <a:pt x="721" y="1453"/>
                  </a:cubicBezTo>
                  <a:cubicBezTo>
                    <a:pt x="984" y="1901"/>
                    <a:pt x="1277" y="2331"/>
                    <a:pt x="1604" y="2731"/>
                  </a:cubicBezTo>
                  <a:cubicBezTo>
                    <a:pt x="1925" y="3121"/>
                    <a:pt x="2286" y="3482"/>
                    <a:pt x="2686" y="3794"/>
                  </a:cubicBezTo>
                  <a:cubicBezTo>
                    <a:pt x="3077" y="4096"/>
                    <a:pt x="3501" y="4355"/>
                    <a:pt x="3955" y="4550"/>
                  </a:cubicBezTo>
                  <a:cubicBezTo>
                    <a:pt x="4408" y="4740"/>
                    <a:pt x="4881" y="4862"/>
                    <a:pt x="5374" y="4901"/>
                  </a:cubicBezTo>
                  <a:cubicBezTo>
                    <a:pt x="5433" y="4906"/>
                    <a:pt x="5496" y="4911"/>
                    <a:pt x="5559" y="4911"/>
                  </a:cubicBezTo>
                  <a:cubicBezTo>
                    <a:pt x="5561" y="4911"/>
                    <a:pt x="5562" y="4911"/>
                    <a:pt x="5563" y="4911"/>
                  </a:cubicBezTo>
                  <a:cubicBezTo>
                    <a:pt x="5593" y="4911"/>
                    <a:pt x="5592" y="4857"/>
                    <a:pt x="5559" y="4857"/>
                  </a:cubicBezTo>
                  <a:cubicBezTo>
                    <a:pt x="5076" y="4828"/>
                    <a:pt x="4598" y="4706"/>
                    <a:pt x="4150" y="4526"/>
                  </a:cubicBezTo>
                  <a:cubicBezTo>
                    <a:pt x="3696" y="4350"/>
                    <a:pt x="3267" y="4106"/>
                    <a:pt x="2877" y="3814"/>
                  </a:cubicBezTo>
                  <a:cubicBezTo>
                    <a:pt x="2477" y="3516"/>
                    <a:pt x="2116" y="3170"/>
                    <a:pt x="1794" y="2794"/>
                  </a:cubicBezTo>
                  <a:cubicBezTo>
                    <a:pt x="1457" y="2409"/>
                    <a:pt x="1165" y="1989"/>
                    <a:pt x="901" y="1555"/>
                  </a:cubicBezTo>
                  <a:cubicBezTo>
                    <a:pt x="633" y="1111"/>
                    <a:pt x="399" y="653"/>
                    <a:pt x="179" y="189"/>
                  </a:cubicBezTo>
                  <a:cubicBezTo>
                    <a:pt x="150" y="131"/>
                    <a:pt x="121" y="77"/>
                    <a:pt x="91" y="19"/>
                  </a:cubicBezTo>
                  <a:cubicBezTo>
                    <a:pt x="83" y="6"/>
                    <a:pt x="70" y="0"/>
                    <a:pt x="5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15"/>
            <p:cNvSpPr/>
            <p:nvPr/>
          </p:nvSpPr>
          <p:spPr>
            <a:xfrm>
              <a:off x="3349775" y="2448275"/>
              <a:ext cx="139725" cy="122325"/>
            </a:xfrm>
            <a:custGeom>
              <a:avLst/>
              <a:gdLst/>
              <a:ahLst/>
              <a:cxnLst/>
              <a:rect l="l" t="t" r="r" b="b"/>
              <a:pathLst>
                <a:path w="5589" h="4893" extrusionOk="0">
                  <a:moveTo>
                    <a:pt x="71" y="0"/>
                  </a:moveTo>
                  <a:cubicBezTo>
                    <a:pt x="17" y="0"/>
                    <a:pt x="0" y="85"/>
                    <a:pt x="62" y="111"/>
                  </a:cubicBezTo>
                  <a:cubicBezTo>
                    <a:pt x="540" y="297"/>
                    <a:pt x="1018" y="477"/>
                    <a:pt x="1486" y="692"/>
                  </a:cubicBezTo>
                  <a:cubicBezTo>
                    <a:pt x="1944" y="906"/>
                    <a:pt x="2388" y="1150"/>
                    <a:pt x="2798" y="1453"/>
                  </a:cubicBezTo>
                  <a:cubicBezTo>
                    <a:pt x="3174" y="1731"/>
                    <a:pt x="3520" y="2057"/>
                    <a:pt x="3832" y="2404"/>
                  </a:cubicBezTo>
                  <a:cubicBezTo>
                    <a:pt x="4149" y="2755"/>
                    <a:pt x="4432" y="3130"/>
                    <a:pt x="4695" y="3521"/>
                  </a:cubicBezTo>
                  <a:cubicBezTo>
                    <a:pt x="4832" y="3721"/>
                    <a:pt x="4959" y="3921"/>
                    <a:pt x="5086" y="4121"/>
                  </a:cubicBezTo>
                  <a:cubicBezTo>
                    <a:pt x="5217" y="4321"/>
                    <a:pt x="5339" y="4521"/>
                    <a:pt x="5456" y="4725"/>
                  </a:cubicBezTo>
                  <a:cubicBezTo>
                    <a:pt x="5486" y="4779"/>
                    <a:pt x="5515" y="4828"/>
                    <a:pt x="5544" y="4882"/>
                  </a:cubicBezTo>
                  <a:cubicBezTo>
                    <a:pt x="5549" y="4889"/>
                    <a:pt x="5556" y="4893"/>
                    <a:pt x="5562" y="4893"/>
                  </a:cubicBezTo>
                  <a:cubicBezTo>
                    <a:pt x="5576" y="4893"/>
                    <a:pt x="5588" y="4879"/>
                    <a:pt x="5578" y="4862"/>
                  </a:cubicBezTo>
                  <a:cubicBezTo>
                    <a:pt x="5344" y="4443"/>
                    <a:pt x="5115" y="4023"/>
                    <a:pt x="4856" y="3618"/>
                  </a:cubicBezTo>
                  <a:cubicBezTo>
                    <a:pt x="4598" y="3218"/>
                    <a:pt x="4320" y="2833"/>
                    <a:pt x="4008" y="2467"/>
                  </a:cubicBezTo>
                  <a:cubicBezTo>
                    <a:pt x="3700" y="2106"/>
                    <a:pt x="3364" y="1770"/>
                    <a:pt x="2988" y="1472"/>
                  </a:cubicBezTo>
                  <a:cubicBezTo>
                    <a:pt x="2588" y="1160"/>
                    <a:pt x="2154" y="901"/>
                    <a:pt x="1700" y="677"/>
                  </a:cubicBezTo>
                  <a:cubicBezTo>
                    <a:pt x="1232" y="448"/>
                    <a:pt x="754" y="258"/>
                    <a:pt x="271" y="72"/>
                  </a:cubicBezTo>
                  <a:cubicBezTo>
                    <a:pt x="208" y="48"/>
                    <a:pt x="149" y="23"/>
                    <a:pt x="91" y="4"/>
                  </a:cubicBezTo>
                  <a:cubicBezTo>
                    <a:pt x="84" y="1"/>
                    <a:pt x="77" y="0"/>
                    <a:pt x="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15"/>
            <p:cNvSpPr/>
            <p:nvPr/>
          </p:nvSpPr>
          <p:spPr>
            <a:xfrm>
              <a:off x="3353350" y="2451750"/>
              <a:ext cx="136050" cy="120175"/>
            </a:xfrm>
            <a:custGeom>
              <a:avLst/>
              <a:gdLst/>
              <a:ahLst/>
              <a:cxnLst/>
              <a:rect l="l" t="t" r="r" b="b"/>
              <a:pathLst>
                <a:path w="5442" h="4807" extrusionOk="0">
                  <a:moveTo>
                    <a:pt x="53" y="1"/>
                  </a:moveTo>
                  <a:cubicBezTo>
                    <a:pt x="27" y="1"/>
                    <a:pt x="0" y="22"/>
                    <a:pt x="6" y="55"/>
                  </a:cubicBezTo>
                  <a:cubicBezTo>
                    <a:pt x="55" y="250"/>
                    <a:pt x="148" y="436"/>
                    <a:pt x="250" y="611"/>
                  </a:cubicBezTo>
                  <a:cubicBezTo>
                    <a:pt x="367" y="801"/>
                    <a:pt x="499" y="982"/>
                    <a:pt x="640" y="1157"/>
                  </a:cubicBezTo>
                  <a:cubicBezTo>
                    <a:pt x="923" y="1514"/>
                    <a:pt x="1245" y="1845"/>
                    <a:pt x="1562" y="2167"/>
                  </a:cubicBezTo>
                  <a:cubicBezTo>
                    <a:pt x="1928" y="2538"/>
                    <a:pt x="2299" y="2899"/>
                    <a:pt x="2694" y="3235"/>
                  </a:cubicBezTo>
                  <a:cubicBezTo>
                    <a:pt x="3074" y="3557"/>
                    <a:pt x="3479" y="3855"/>
                    <a:pt x="3899" y="4118"/>
                  </a:cubicBezTo>
                  <a:cubicBezTo>
                    <a:pt x="4313" y="4377"/>
                    <a:pt x="4747" y="4601"/>
                    <a:pt x="5211" y="4752"/>
                  </a:cubicBezTo>
                  <a:cubicBezTo>
                    <a:pt x="5269" y="4772"/>
                    <a:pt x="5328" y="4786"/>
                    <a:pt x="5386" y="4806"/>
                  </a:cubicBezTo>
                  <a:cubicBezTo>
                    <a:pt x="5389" y="4807"/>
                    <a:pt x="5392" y="4807"/>
                    <a:pt x="5394" y="4807"/>
                  </a:cubicBezTo>
                  <a:cubicBezTo>
                    <a:pt x="5428" y="4807"/>
                    <a:pt x="5442" y="4751"/>
                    <a:pt x="5401" y="4738"/>
                  </a:cubicBezTo>
                  <a:cubicBezTo>
                    <a:pt x="4938" y="4606"/>
                    <a:pt x="4499" y="4391"/>
                    <a:pt x="4089" y="4143"/>
                  </a:cubicBezTo>
                  <a:cubicBezTo>
                    <a:pt x="3670" y="3889"/>
                    <a:pt x="3274" y="3596"/>
                    <a:pt x="2899" y="3289"/>
                  </a:cubicBezTo>
                  <a:cubicBezTo>
                    <a:pt x="2504" y="2962"/>
                    <a:pt x="2128" y="2611"/>
                    <a:pt x="1767" y="2245"/>
                  </a:cubicBezTo>
                  <a:cubicBezTo>
                    <a:pt x="1445" y="1923"/>
                    <a:pt x="1123" y="1592"/>
                    <a:pt x="831" y="1240"/>
                  </a:cubicBezTo>
                  <a:cubicBezTo>
                    <a:pt x="684" y="1070"/>
                    <a:pt x="548" y="894"/>
                    <a:pt x="426" y="709"/>
                  </a:cubicBezTo>
                  <a:cubicBezTo>
                    <a:pt x="314" y="538"/>
                    <a:pt x="206" y="358"/>
                    <a:pt x="138" y="162"/>
                  </a:cubicBezTo>
                  <a:cubicBezTo>
                    <a:pt x="119" y="119"/>
                    <a:pt x="104" y="75"/>
                    <a:pt x="94" y="31"/>
                  </a:cubicBezTo>
                  <a:cubicBezTo>
                    <a:pt x="87" y="10"/>
                    <a:pt x="70" y="1"/>
                    <a:pt x="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15"/>
            <p:cNvSpPr/>
            <p:nvPr/>
          </p:nvSpPr>
          <p:spPr>
            <a:xfrm>
              <a:off x="3352875" y="2451575"/>
              <a:ext cx="135675" cy="119575"/>
            </a:xfrm>
            <a:custGeom>
              <a:avLst/>
              <a:gdLst/>
              <a:ahLst/>
              <a:cxnLst/>
              <a:rect l="l" t="t" r="r" b="b"/>
              <a:pathLst>
                <a:path w="5427" h="4783" extrusionOk="0">
                  <a:moveTo>
                    <a:pt x="62" y="1"/>
                  </a:moveTo>
                  <a:cubicBezTo>
                    <a:pt x="28" y="1"/>
                    <a:pt x="0" y="43"/>
                    <a:pt x="30" y="77"/>
                  </a:cubicBezTo>
                  <a:cubicBezTo>
                    <a:pt x="206" y="262"/>
                    <a:pt x="391" y="438"/>
                    <a:pt x="577" y="613"/>
                  </a:cubicBezTo>
                  <a:cubicBezTo>
                    <a:pt x="752" y="784"/>
                    <a:pt x="928" y="955"/>
                    <a:pt x="1103" y="1125"/>
                  </a:cubicBezTo>
                  <a:cubicBezTo>
                    <a:pt x="1445" y="1447"/>
                    <a:pt x="1791" y="1769"/>
                    <a:pt x="2137" y="2091"/>
                  </a:cubicBezTo>
                  <a:cubicBezTo>
                    <a:pt x="2474" y="2394"/>
                    <a:pt x="2811" y="2691"/>
                    <a:pt x="3152" y="2984"/>
                  </a:cubicBezTo>
                  <a:cubicBezTo>
                    <a:pt x="3489" y="3277"/>
                    <a:pt x="3830" y="3564"/>
                    <a:pt x="4176" y="3842"/>
                  </a:cubicBezTo>
                  <a:cubicBezTo>
                    <a:pt x="4527" y="4130"/>
                    <a:pt x="4879" y="4413"/>
                    <a:pt x="5244" y="4676"/>
                  </a:cubicBezTo>
                  <a:cubicBezTo>
                    <a:pt x="5293" y="4711"/>
                    <a:pt x="5342" y="4745"/>
                    <a:pt x="5386" y="4779"/>
                  </a:cubicBezTo>
                  <a:cubicBezTo>
                    <a:pt x="5390" y="4782"/>
                    <a:pt x="5394" y="4783"/>
                    <a:pt x="5397" y="4783"/>
                  </a:cubicBezTo>
                  <a:cubicBezTo>
                    <a:pt x="5413" y="4783"/>
                    <a:pt x="5426" y="4761"/>
                    <a:pt x="5410" y="4750"/>
                  </a:cubicBezTo>
                  <a:cubicBezTo>
                    <a:pt x="5059" y="4462"/>
                    <a:pt x="4703" y="4179"/>
                    <a:pt x="4347" y="3891"/>
                  </a:cubicBezTo>
                  <a:cubicBezTo>
                    <a:pt x="4006" y="3613"/>
                    <a:pt x="3659" y="3325"/>
                    <a:pt x="3323" y="3033"/>
                  </a:cubicBezTo>
                  <a:cubicBezTo>
                    <a:pt x="2981" y="2740"/>
                    <a:pt x="2650" y="2442"/>
                    <a:pt x="2313" y="2140"/>
                  </a:cubicBezTo>
                  <a:cubicBezTo>
                    <a:pt x="1972" y="1828"/>
                    <a:pt x="1630" y="1506"/>
                    <a:pt x="1294" y="1184"/>
                  </a:cubicBezTo>
                  <a:cubicBezTo>
                    <a:pt x="937" y="843"/>
                    <a:pt x="581" y="496"/>
                    <a:pt x="235" y="150"/>
                  </a:cubicBezTo>
                  <a:cubicBezTo>
                    <a:pt x="186" y="106"/>
                    <a:pt x="138" y="57"/>
                    <a:pt x="94" y="13"/>
                  </a:cubicBezTo>
                  <a:cubicBezTo>
                    <a:pt x="84" y="4"/>
                    <a:pt x="73" y="1"/>
                    <a:pt x="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15"/>
            <p:cNvSpPr/>
            <p:nvPr/>
          </p:nvSpPr>
          <p:spPr>
            <a:xfrm>
              <a:off x="3352550" y="2450400"/>
              <a:ext cx="136700" cy="121050"/>
            </a:xfrm>
            <a:custGeom>
              <a:avLst/>
              <a:gdLst/>
              <a:ahLst/>
              <a:cxnLst/>
              <a:rect l="l" t="t" r="r" b="b"/>
              <a:pathLst>
                <a:path w="5468" h="4842" extrusionOk="0">
                  <a:moveTo>
                    <a:pt x="58" y="1"/>
                  </a:moveTo>
                  <a:cubicBezTo>
                    <a:pt x="26" y="1"/>
                    <a:pt x="0" y="46"/>
                    <a:pt x="29" y="70"/>
                  </a:cubicBezTo>
                  <a:cubicBezTo>
                    <a:pt x="199" y="207"/>
                    <a:pt x="375" y="338"/>
                    <a:pt x="546" y="465"/>
                  </a:cubicBezTo>
                  <a:cubicBezTo>
                    <a:pt x="721" y="592"/>
                    <a:pt x="897" y="714"/>
                    <a:pt x="1082" y="816"/>
                  </a:cubicBezTo>
                  <a:cubicBezTo>
                    <a:pt x="1502" y="1055"/>
                    <a:pt x="1907" y="1319"/>
                    <a:pt x="2292" y="1607"/>
                  </a:cubicBezTo>
                  <a:cubicBezTo>
                    <a:pt x="2677" y="1894"/>
                    <a:pt x="3043" y="2202"/>
                    <a:pt x="3389" y="2528"/>
                  </a:cubicBezTo>
                  <a:cubicBezTo>
                    <a:pt x="3741" y="2850"/>
                    <a:pt x="4072" y="3197"/>
                    <a:pt x="4389" y="3553"/>
                  </a:cubicBezTo>
                  <a:cubicBezTo>
                    <a:pt x="4711" y="3919"/>
                    <a:pt x="5014" y="4299"/>
                    <a:pt x="5306" y="4689"/>
                  </a:cubicBezTo>
                  <a:cubicBezTo>
                    <a:pt x="5345" y="4738"/>
                    <a:pt x="5379" y="4787"/>
                    <a:pt x="5414" y="4831"/>
                  </a:cubicBezTo>
                  <a:cubicBezTo>
                    <a:pt x="5420" y="4839"/>
                    <a:pt x="5428" y="4842"/>
                    <a:pt x="5436" y="4842"/>
                  </a:cubicBezTo>
                  <a:cubicBezTo>
                    <a:pt x="5453" y="4842"/>
                    <a:pt x="5467" y="4828"/>
                    <a:pt x="5457" y="4811"/>
                  </a:cubicBezTo>
                  <a:cubicBezTo>
                    <a:pt x="5179" y="4411"/>
                    <a:pt x="4887" y="4026"/>
                    <a:pt x="4575" y="3655"/>
                  </a:cubicBezTo>
                  <a:cubicBezTo>
                    <a:pt x="4262" y="3284"/>
                    <a:pt x="3936" y="2933"/>
                    <a:pt x="3589" y="2597"/>
                  </a:cubicBezTo>
                  <a:cubicBezTo>
                    <a:pt x="3243" y="2260"/>
                    <a:pt x="2882" y="1948"/>
                    <a:pt x="2502" y="1655"/>
                  </a:cubicBezTo>
                  <a:cubicBezTo>
                    <a:pt x="2121" y="1358"/>
                    <a:pt x="1721" y="1085"/>
                    <a:pt x="1307" y="836"/>
                  </a:cubicBezTo>
                  <a:cubicBezTo>
                    <a:pt x="1209" y="782"/>
                    <a:pt x="1107" y="724"/>
                    <a:pt x="1009" y="665"/>
                  </a:cubicBezTo>
                  <a:cubicBezTo>
                    <a:pt x="921" y="612"/>
                    <a:pt x="833" y="553"/>
                    <a:pt x="746" y="490"/>
                  </a:cubicBezTo>
                  <a:cubicBezTo>
                    <a:pt x="565" y="358"/>
                    <a:pt x="385" y="221"/>
                    <a:pt x="199" y="90"/>
                  </a:cubicBezTo>
                  <a:cubicBezTo>
                    <a:pt x="160" y="60"/>
                    <a:pt x="121" y="36"/>
                    <a:pt x="77" y="7"/>
                  </a:cubicBezTo>
                  <a:cubicBezTo>
                    <a:pt x="71" y="3"/>
                    <a:pt x="64" y="1"/>
                    <a:pt x="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15"/>
            <p:cNvSpPr/>
            <p:nvPr/>
          </p:nvSpPr>
          <p:spPr>
            <a:xfrm>
              <a:off x="3461525" y="2461850"/>
              <a:ext cx="169825" cy="213375"/>
            </a:xfrm>
            <a:custGeom>
              <a:avLst/>
              <a:gdLst/>
              <a:ahLst/>
              <a:cxnLst/>
              <a:rect l="l" t="t" r="r" b="b"/>
              <a:pathLst>
                <a:path w="6793" h="8535" extrusionOk="0">
                  <a:moveTo>
                    <a:pt x="150" y="1"/>
                  </a:moveTo>
                  <a:cubicBezTo>
                    <a:pt x="137" y="1"/>
                    <a:pt x="125" y="7"/>
                    <a:pt x="123" y="22"/>
                  </a:cubicBezTo>
                  <a:cubicBezTo>
                    <a:pt x="1" y="788"/>
                    <a:pt x="138" y="1573"/>
                    <a:pt x="333" y="2314"/>
                  </a:cubicBezTo>
                  <a:cubicBezTo>
                    <a:pt x="435" y="2690"/>
                    <a:pt x="552" y="3061"/>
                    <a:pt x="684" y="3426"/>
                  </a:cubicBezTo>
                  <a:cubicBezTo>
                    <a:pt x="811" y="3797"/>
                    <a:pt x="947" y="4163"/>
                    <a:pt x="1103" y="4519"/>
                  </a:cubicBezTo>
                  <a:cubicBezTo>
                    <a:pt x="1264" y="4880"/>
                    <a:pt x="1445" y="5231"/>
                    <a:pt x="1669" y="5558"/>
                  </a:cubicBezTo>
                  <a:cubicBezTo>
                    <a:pt x="1874" y="5860"/>
                    <a:pt x="2113" y="6143"/>
                    <a:pt x="2376" y="6397"/>
                  </a:cubicBezTo>
                  <a:cubicBezTo>
                    <a:pt x="2903" y="6909"/>
                    <a:pt x="3523" y="7319"/>
                    <a:pt x="4181" y="7646"/>
                  </a:cubicBezTo>
                  <a:cubicBezTo>
                    <a:pt x="4908" y="8002"/>
                    <a:pt x="5684" y="8255"/>
                    <a:pt x="6464" y="8460"/>
                  </a:cubicBezTo>
                  <a:cubicBezTo>
                    <a:pt x="6561" y="8485"/>
                    <a:pt x="6659" y="8509"/>
                    <a:pt x="6757" y="8533"/>
                  </a:cubicBezTo>
                  <a:cubicBezTo>
                    <a:pt x="6759" y="8534"/>
                    <a:pt x="6762" y="8535"/>
                    <a:pt x="6764" y="8535"/>
                  </a:cubicBezTo>
                  <a:cubicBezTo>
                    <a:pt x="6787" y="8535"/>
                    <a:pt x="6793" y="8494"/>
                    <a:pt x="6766" y="8489"/>
                  </a:cubicBezTo>
                  <a:cubicBezTo>
                    <a:pt x="5986" y="8294"/>
                    <a:pt x="5215" y="8055"/>
                    <a:pt x="4484" y="7719"/>
                  </a:cubicBezTo>
                  <a:cubicBezTo>
                    <a:pt x="3810" y="7412"/>
                    <a:pt x="3171" y="7021"/>
                    <a:pt x="2625" y="6524"/>
                  </a:cubicBezTo>
                  <a:cubicBezTo>
                    <a:pt x="2352" y="6285"/>
                    <a:pt x="2103" y="6016"/>
                    <a:pt x="1889" y="5729"/>
                  </a:cubicBezTo>
                  <a:cubicBezTo>
                    <a:pt x="1659" y="5421"/>
                    <a:pt x="1464" y="5090"/>
                    <a:pt x="1298" y="4748"/>
                  </a:cubicBezTo>
                  <a:cubicBezTo>
                    <a:pt x="1128" y="4392"/>
                    <a:pt x="981" y="4026"/>
                    <a:pt x="850" y="3651"/>
                  </a:cubicBezTo>
                  <a:cubicBezTo>
                    <a:pt x="723" y="3300"/>
                    <a:pt x="601" y="2939"/>
                    <a:pt x="494" y="2578"/>
                  </a:cubicBezTo>
                  <a:cubicBezTo>
                    <a:pt x="279" y="1846"/>
                    <a:pt x="113" y="1071"/>
                    <a:pt x="157" y="300"/>
                  </a:cubicBezTo>
                  <a:cubicBezTo>
                    <a:pt x="167" y="212"/>
                    <a:pt x="172" y="119"/>
                    <a:pt x="181" y="32"/>
                  </a:cubicBezTo>
                  <a:cubicBezTo>
                    <a:pt x="184" y="12"/>
                    <a:pt x="166" y="1"/>
                    <a:pt x="1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15"/>
            <p:cNvSpPr/>
            <p:nvPr/>
          </p:nvSpPr>
          <p:spPr>
            <a:xfrm>
              <a:off x="3680400" y="2323050"/>
              <a:ext cx="21275" cy="15825"/>
            </a:xfrm>
            <a:custGeom>
              <a:avLst/>
              <a:gdLst/>
              <a:ahLst/>
              <a:cxnLst/>
              <a:rect l="l" t="t" r="r" b="b"/>
              <a:pathLst>
                <a:path w="851" h="633" extrusionOk="0">
                  <a:moveTo>
                    <a:pt x="261" y="0"/>
                  </a:moveTo>
                  <a:cubicBezTo>
                    <a:pt x="176" y="0"/>
                    <a:pt x="86" y="17"/>
                    <a:pt x="21" y="67"/>
                  </a:cubicBezTo>
                  <a:cubicBezTo>
                    <a:pt x="1" y="83"/>
                    <a:pt x="14" y="110"/>
                    <a:pt x="30" y="110"/>
                  </a:cubicBezTo>
                  <a:cubicBezTo>
                    <a:pt x="34" y="110"/>
                    <a:pt x="37" y="108"/>
                    <a:pt x="40" y="106"/>
                  </a:cubicBezTo>
                  <a:cubicBezTo>
                    <a:pt x="98" y="66"/>
                    <a:pt x="173" y="53"/>
                    <a:pt x="245" y="53"/>
                  </a:cubicBezTo>
                  <a:cubicBezTo>
                    <a:pt x="270" y="53"/>
                    <a:pt x="295" y="55"/>
                    <a:pt x="319" y="57"/>
                  </a:cubicBezTo>
                  <a:cubicBezTo>
                    <a:pt x="426" y="72"/>
                    <a:pt x="523" y="135"/>
                    <a:pt x="611" y="194"/>
                  </a:cubicBezTo>
                  <a:cubicBezTo>
                    <a:pt x="650" y="218"/>
                    <a:pt x="689" y="247"/>
                    <a:pt x="709" y="286"/>
                  </a:cubicBezTo>
                  <a:cubicBezTo>
                    <a:pt x="728" y="316"/>
                    <a:pt x="738" y="355"/>
                    <a:pt x="748" y="389"/>
                  </a:cubicBezTo>
                  <a:cubicBezTo>
                    <a:pt x="757" y="428"/>
                    <a:pt x="767" y="467"/>
                    <a:pt x="777" y="506"/>
                  </a:cubicBezTo>
                  <a:cubicBezTo>
                    <a:pt x="782" y="535"/>
                    <a:pt x="787" y="569"/>
                    <a:pt x="782" y="599"/>
                  </a:cubicBezTo>
                  <a:cubicBezTo>
                    <a:pt x="779" y="619"/>
                    <a:pt x="795" y="633"/>
                    <a:pt x="810" y="633"/>
                  </a:cubicBezTo>
                  <a:cubicBezTo>
                    <a:pt x="820" y="633"/>
                    <a:pt x="829" y="627"/>
                    <a:pt x="831" y="613"/>
                  </a:cubicBezTo>
                  <a:cubicBezTo>
                    <a:pt x="850" y="535"/>
                    <a:pt x="826" y="438"/>
                    <a:pt x="806" y="364"/>
                  </a:cubicBezTo>
                  <a:cubicBezTo>
                    <a:pt x="797" y="325"/>
                    <a:pt x="782" y="286"/>
                    <a:pt x="767" y="252"/>
                  </a:cubicBezTo>
                  <a:cubicBezTo>
                    <a:pt x="743" y="208"/>
                    <a:pt x="694" y="174"/>
                    <a:pt x="655" y="145"/>
                  </a:cubicBezTo>
                  <a:cubicBezTo>
                    <a:pt x="558" y="77"/>
                    <a:pt x="450" y="18"/>
                    <a:pt x="328" y="4"/>
                  </a:cubicBezTo>
                  <a:cubicBezTo>
                    <a:pt x="307" y="1"/>
                    <a:pt x="284" y="0"/>
                    <a:pt x="2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15"/>
            <p:cNvSpPr/>
            <p:nvPr/>
          </p:nvSpPr>
          <p:spPr>
            <a:xfrm>
              <a:off x="3680400" y="2320550"/>
              <a:ext cx="17475" cy="5125"/>
            </a:xfrm>
            <a:custGeom>
              <a:avLst/>
              <a:gdLst/>
              <a:ahLst/>
              <a:cxnLst/>
              <a:rect l="l" t="t" r="r" b="b"/>
              <a:pathLst>
                <a:path w="699" h="205" extrusionOk="0">
                  <a:moveTo>
                    <a:pt x="406" y="0"/>
                  </a:moveTo>
                  <a:cubicBezTo>
                    <a:pt x="398" y="0"/>
                    <a:pt x="390" y="0"/>
                    <a:pt x="382" y="1"/>
                  </a:cubicBezTo>
                  <a:cubicBezTo>
                    <a:pt x="250" y="11"/>
                    <a:pt x="133" y="79"/>
                    <a:pt x="26" y="152"/>
                  </a:cubicBezTo>
                  <a:cubicBezTo>
                    <a:pt x="1" y="169"/>
                    <a:pt x="15" y="204"/>
                    <a:pt x="42" y="204"/>
                  </a:cubicBezTo>
                  <a:cubicBezTo>
                    <a:pt x="46" y="204"/>
                    <a:pt x="50" y="203"/>
                    <a:pt x="55" y="201"/>
                  </a:cubicBezTo>
                  <a:cubicBezTo>
                    <a:pt x="153" y="143"/>
                    <a:pt x="260" y="79"/>
                    <a:pt x="377" y="74"/>
                  </a:cubicBezTo>
                  <a:cubicBezTo>
                    <a:pt x="384" y="74"/>
                    <a:pt x="391" y="73"/>
                    <a:pt x="398" y="73"/>
                  </a:cubicBezTo>
                  <a:cubicBezTo>
                    <a:pt x="444" y="73"/>
                    <a:pt x="491" y="87"/>
                    <a:pt x="533" y="108"/>
                  </a:cubicBezTo>
                  <a:cubicBezTo>
                    <a:pt x="558" y="118"/>
                    <a:pt x="582" y="138"/>
                    <a:pt x="606" y="152"/>
                  </a:cubicBezTo>
                  <a:cubicBezTo>
                    <a:pt x="628" y="165"/>
                    <a:pt x="642" y="182"/>
                    <a:pt x="666" y="182"/>
                  </a:cubicBezTo>
                  <a:cubicBezTo>
                    <a:pt x="668" y="182"/>
                    <a:pt x="671" y="182"/>
                    <a:pt x="675" y="182"/>
                  </a:cubicBezTo>
                  <a:cubicBezTo>
                    <a:pt x="689" y="177"/>
                    <a:pt x="699" y="167"/>
                    <a:pt x="699" y="152"/>
                  </a:cubicBezTo>
                  <a:cubicBezTo>
                    <a:pt x="699" y="118"/>
                    <a:pt x="670" y="104"/>
                    <a:pt x="645" y="84"/>
                  </a:cubicBezTo>
                  <a:cubicBezTo>
                    <a:pt x="621" y="69"/>
                    <a:pt x="597" y="50"/>
                    <a:pt x="567" y="40"/>
                  </a:cubicBezTo>
                  <a:cubicBezTo>
                    <a:pt x="516" y="15"/>
                    <a:pt x="461" y="0"/>
                    <a:pt x="4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15"/>
            <p:cNvSpPr/>
            <p:nvPr/>
          </p:nvSpPr>
          <p:spPr>
            <a:xfrm>
              <a:off x="3691400" y="2312300"/>
              <a:ext cx="6625" cy="11875"/>
            </a:xfrm>
            <a:custGeom>
              <a:avLst/>
              <a:gdLst/>
              <a:ahLst/>
              <a:cxnLst/>
              <a:rect l="l" t="t" r="r" b="b"/>
              <a:pathLst>
                <a:path w="265" h="475" extrusionOk="0">
                  <a:moveTo>
                    <a:pt x="19" y="1"/>
                  </a:moveTo>
                  <a:cubicBezTo>
                    <a:pt x="9" y="1"/>
                    <a:pt x="0" y="7"/>
                    <a:pt x="0" y="19"/>
                  </a:cubicBezTo>
                  <a:cubicBezTo>
                    <a:pt x="5" y="102"/>
                    <a:pt x="44" y="180"/>
                    <a:pt x="83" y="253"/>
                  </a:cubicBezTo>
                  <a:cubicBezTo>
                    <a:pt x="122" y="331"/>
                    <a:pt x="166" y="399"/>
                    <a:pt x="220" y="468"/>
                  </a:cubicBezTo>
                  <a:cubicBezTo>
                    <a:pt x="225" y="473"/>
                    <a:pt x="231" y="475"/>
                    <a:pt x="236" y="475"/>
                  </a:cubicBezTo>
                  <a:cubicBezTo>
                    <a:pt x="252" y="475"/>
                    <a:pt x="265" y="458"/>
                    <a:pt x="254" y="443"/>
                  </a:cubicBezTo>
                  <a:cubicBezTo>
                    <a:pt x="215" y="370"/>
                    <a:pt x="171" y="302"/>
                    <a:pt x="137" y="229"/>
                  </a:cubicBezTo>
                  <a:cubicBezTo>
                    <a:pt x="103" y="155"/>
                    <a:pt x="78" y="77"/>
                    <a:pt x="35" y="9"/>
                  </a:cubicBezTo>
                  <a:cubicBezTo>
                    <a:pt x="31" y="3"/>
                    <a:pt x="25" y="1"/>
                    <a:pt x="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15"/>
            <p:cNvSpPr/>
            <p:nvPr/>
          </p:nvSpPr>
          <p:spPr>
            <a:xfrm>
              <a:off x="3690300" y="2311725"/>
              <a:ext cx="9750" cy="11075"/>
            </a:xfrm>
            <a:custGeom>
              <a:avLst/>
              <a:gdLst/>
              <a:ahLst/>
              <a:cxnLst/>
              <a:rect l="l" t="t" r="r" b="b"/>
              <a:pathLst>
                <a:path w="390" h="443" extrusionOk="0">
                  <a:moveTo>
                    <a:pt x="37" y="0"/>
                  </a:moveTo>
                  <a:cubicBezTo>
                    <a:pt x="30" y="0"/>
                    <a:pt x="22" y="3"/>
                    <a:pt x="15" y="8"/>
                  </a:cubicBezTo>
                  <a:cubicBezTo>
                    <a:pt x="5" y="18"/>
                    <a:pt x="1" y="42"/>
                    <a:pt x="15" y="52"/>
                  </a:cubicBezTo>
                  <a:cubicBezTo>
                    <a:pt x="83" y="105"/>
                    <a:pt x="147" y="169"/>
                    <a:pt x="201" y="232"/>
                  </a:cubicBezTo>
                  <a:cubicBezTo>
                    <a:pt x="225" y="266"/>
                    <a:pt x="254" y="296"/>
                    <a:pt x="274" y="330"/>
                  </a:cubicBezTo>
                  <a:cubicBezTo>
                    <a:pt x="303" y="369"/>
                    <a:pt x="322" y="408"/>
                    <a:pt x="357" y="437"/>
                  </a:cubicBezTo>
                  <a:cubicBezTo>
                    <a:pt x="361" y="441"/>
                    <a:pt x="365" y="443"/>
                    <a:pt x="370" y="443"/>
                  </a:cubicBezTo>
                  <a:cubicBezTo>
                    <a:pt x="380" y="443"/>
                    <a:pt x="389" y="431"/>
                    <a:pt x="386" y="418"/>
                  </a:cubicBezTo>
                  <a:cubicBezTo>
                    <a:pt x="381" y="374"/>
                    <a:pt x="352" y="335"/>
                    <a:pt x="327" y="300"/>
                  </a:cubicBezTo>
                  <a:cubicBezTo>
                    <a:pt x="303" y="266"/>
                    <a:pt x="279" y="227"/>
                    <a:pt x="249" y="193"/>
                  </a:cubicBezTo>
                  <a:cubicBezTo>
                    <a:pt x="191" y="125"/>
                    <a:pt x="127" y="66"/>
                    <a:pt x="59" y="8"/>
                  </a:cubicBezTo>
                  <a:cubicBezTo>
                    <a:pt x="52" y="3"/>
                    <a:pt x="44" y="0"/>
                    <a:pt x="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15"/>
            <p:cNvSpPr/>
            <p:nvPr/>
          </p:nvSpPr>
          <p:spPr>
            <a:xfrm>
              <a:off x="3698600" y="2309150"/>
              <a:ext cx="5900" cy="14175"/>
            </a:xfrm>
            <a:custGeom>
              <a:avLst/>
              <a:gdLst/>
              <a:ahLst/>
              <a:cxnLst/>
              <a:rect l="l" t="t" r="r" b="b"/>
              <a:pathLst>
                <a:path w="236" h="567" extrusionOk="0">
                  <a:moveTo>
                    <a:pt x="207" y="1"/>
                  </a:moveTo>
                  <a:cubicBezTo>
                    <a:pt x="199" y="1"/>
                    <a:pt x="191" y="5"/>
                    <a:pt x="186" y="13"/>
                  </a:cubicBezTo>
                  <a:cubicBezTo>
                    <a:pt x="161" y="57"/>
                    <a:pt x="137" y="96"/>
                    <a:pt x="117" y="140"/>
                  </a:cubicBezTo>
                  <a:cubicBezTo>
                    <a:pt x="98" y="184"/>
                    <a:pt x="78" y="223"/>
                    <a:pt x="59" y="267"/>
                  </a:cubicBezTo>
                  <a:cubicBezTo>
                    <a:pt x="25" y="350"/>
                    <a:pt x="0" y="438"/>
                    <a:pt x="5" y="530"/>
                  </a:cubicBezTo>
                  <a:cubicBezTo>
                    <a:pt x="5" y="555"/>
                    <a:pt x="25" y="567"/>
                    <a:pt x="44" y="567"/>
                  </a:cubicBezTo>
                  <a:cubicBezTo>
                    <a:pt x="64" y="567"/>
                    <a:pt x="83" y="555"/>
                    <a:pt x="83" y="530"/>
                  </a:cubicBezTo>
                  <a:cubicBezTo>
                    <a:pt x="83" y="442"/>
                    <a:pt x="112" y="364"/>
                    <a:pt x="142" y="281"/>
                  </a:cubicBezTo>
                  <a:cubicBezTo>
                    <a:pt x="156" y="242"/>
                    <a:pt x="176" y="203"/>
                    <a:pt x="190" y="164"/>
                  </a:cubicBezTo>
                  <a:cubicBezTo>
                    <a:pt x="205" y="121"/>
                    <a:pt x="215" y="77"/>
                    <a:pt x="229" y="33"/>
                  </a:cubicBezTo>
                  <a:cubicBezTo>
                    <a:pt x="236" y="14"/>
                    <a:pt x="222"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15"/>
            <p:cNvSpPr/>
            <p:nvPr/>
          </p:nvSpPr>
          <p:spPr>
            <a:xfrm>
              <a:off x="3702750" y="2309200"/>
              <a:ext cx="2450" cy="19350"/>
            </a:xfrm>
            <a:custGeom>
              <a:avLst/>
              <a:gdLst/>
              <a:ahLst/>
              <a:cxnLst/>
              <a:rect l="l" t="t" r="r" b="b"/>
              <a:pathLst>
                <a:path w="98" h="774" extrusionOk="0">
                  <a:moveTo>
                    <a:pt x="48" y="0"/>
                  </a:moveTo>
                  <a:cubicBezTo>
                    <a:pt x="34" y="0"/>
                    <a:pt x="22" y="9"/>
                    <a:pt x="24" y="26"/>
                  </a:cubicBezTo>
                  <a:cubicBezTo>
                    <a:pt x="34" y="153"/>
                    <a:pt x="39" y="275"/>
                    <a:pt x="34" y="397"/>
                  </a:cubicBezTo>
                  <a:cubicBezTo>
                    <a:pt x="29" y="460"/>
                    <a:pt x="24" y="519"/>
                    <a:pt x="24" y="582"/>
                  </a:cubicBezTo>
                  <a:cubicBezTo>
                    <a:pt x="20" y="636"/>
                    <a:pt x="0" y="704"/>
                    <a:pt x="15" y="762"/>
                  </a:cubicBezTo>
                  <a:cubicBezTo>
                    <a:pt x="17" y="770"/>
                    <a:pt x="23" y="773"/>
                    <a:pt x="30" y="773"/>
                  </a:cubicBezTo>
                  <a:cubicBezTo>
                    <a:pt x="37" y="773"/>
                    <a:pt x="44" y="770"/>
                    <a:pt x="49" y="762"/>
                  </a:cubicBezTo>
                  <a:cubicBezTo>
                    <a:pt x="78" y="718"/>
                    <a:pt x="78" y="640"/>
                    <a:pt x="83" y="587"/>
                  </a:cubicBezTo>
                  <a:cubicBezTo>
                    <a:pt x="88" y="528"/>
                    <a:pt x="93" y="465"/>
                    <a:pt x="93" y="406"/>
                  </a:cubicBezTo>
                  <a:cubicBezTo>
                    <a:pt x="98" y="279"/>
                    <a:pt x="93" y="153"/>
                    <a:pt x="78" y="26"/>
                  </a:cubicBezTo>
                  <a:cubicBezTo>
                    <a:pt x="76" y="9"/>
                    <a:pt x="61" y="0"/>
                    <a:pt x="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15"/>
            <p:cNvSpPr/>
            <p:nvPr/>
          </p:nvSpPr>
          <p:spPr>
            <a:xfrm>
              <a:off x="3702600" y="2310450"/>
              <a:ext cx="13800" cy="18275"/>
            </a:xfrm>
            <a:custGeom>
              <a:avLst/>
              <a:gdLst/>
              <a:ahLst/>
              <a:cxnLst/>
              <a:rect l="l" t="t" r="r" b="b"/>
              <a:pathLst>
                <a:path w="552" h="731" extrusionOk="0">
                  <a:moveTo>
                    <a:pt x="510" y="0"/>
                  </a:moveTo>
                  <a:cubicBezTo>
                    <a:pt x="503" y="0"/>
                    <a:pt x="496" y="3"/>
                    <a:pt x="489" y="10"/>
                  </a:cubicBezTo>
                  <a:cubicBezTo>
                    <a:pt x="382" y="112"/>
                    <a:pt x="279" y="220"/>
                    <a:pt x="191" y="337"/>
                  </a:cubicBezTo>
                  <a:cubicBezTo>
                    <a:pt x="109" y="439"/>
                    <a:pt x="35" y="556"/>
                    <a:pt x="6" y="688"/>
                  </a:cubicBezTo>
                  <a:cubicBezTo>
                    <a:pt x="0" y="714"/>
                    <a:pt x="21" y="730"/>
                    <a:pt x="40" y="730"/>
                  </a:cubicBezTo>
                  <a:cubicBezTo>
                    <a:pt x="53" y="730"/>
                    <a:pt x="66" y="723"/>
                    <a:pt x="69" y="708"/>
                  </a:cubicBezTo>
                  <a:cubicBezTo>
                    <a:pt x="138" y="439"/>
                    <a:pt x="372" y="264"/>
                    <a:pt x="533" y="54"/>
                  </a:cubicBezTo>
                  <a:cubicBezTo>
                    <a:pt x="552" y="31"/>
                    <a:pt x="533" y="0"/>
                    <a:pt x="5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15"/>
            <p:cNvSpPr/>
            <p:nvPr/>
          </p:nvSpPr>
          <p:spPr>
            <a:xfrm>
              <a:off x="3706950" y="2309850"/>
              <a:ext cx="8700" cy="19900"/>
            </a:xfrm>
            <a:custGeom>
              <a:avLst/>
              <a:gdLst/>
              <a:ahLst/>
              <a:cxnLst/>
              <a:rect l="l" t="t" r="r" b="b"/>
              <a:pathLst>
                <a:path w="348" h="796" extrusionOk="0">
                  <a:moveTo>
                    <a:pt x="323" y="0"/>
                  </a:moveTo>
                  <a:cubicBezTo>
                    <a:pt x="315" y="0"/>
                    <a:pt x="307" y="5"/>
                    <a:pt x="305" y="14"/>
                  </a:cubicBezTo>
                  <a:cubicBezTo>
                    <a:pt x="281" y="146"/>
                    <a:pt x="242" y="278"/>
                    <a:pt x="188" y="400"/>
                  </a:cubicBezTo>
                  <a:cubicBezTo>
                    <a:pt x="164" y="463"/>
                    <a:pt x="134" y="527"/>
                    <a:pt x="100" y="590"/>
                  </a:cubicBezTo>
                  <a:cubicBezTo>
                    <a:pt x="71" y="649"/>
                    <a:pt x="32" y="707"/>
                    <a:pt x="8" y="771"/>
                  </a:cubicBezTo>
                  <a:cubicBezTo>
                    <a:pt x="0" y="782"/>
                    <a:pt x="10" y="795"/>
                    <a:pt x="21" y="795"/>
                  </a:cubicBezTo>
                  <a:cubicBezTo>
                    <a:pt x="24" y="795"/>
                    <a:pt x="28" y="794"/>
                    <a:pt x="32" y="790"/>
                  </a:cubicBezTo>
                  <a:cubicBezTo>
                    <a:pt x="125" y="692"/>
                    <a:pt x="178" y="556"/>
                    <a:pt x="227" y="434"/>
                  </a:cubicBezTo>
                  <a:cubicBezTo>
                    <a:pt x="281" y="302"/>
                    <a:pt x="320" y="166"/>
                    <a:pt x="344" y="24"/>
                  </a:cubicBezTo>
                  <a:cubicBezTo>
                    <a:pt x="347" y="10"/>
                    <a:pt x="334" y="0"/>
                    <a:pt x="3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15"/>
            <p:cNvSpPr/>
            <p:nvPr/>
          </p:nvSpPr>
          <p:spPr>
            <a:xfrm>
              <a:off x="3705775" y="2326025"/>
              <a:ext cx="20775" cy="4450"/>
            </a:xfrm>
            <a:custGeom>
              <a:avLst/>
              <a:gdLst/>
              <a:ahLst/>
              <a:cxnLst/>
              <a:rect l="l" t="t" r="r" b="b"/>
              <a:pathLst>
                <a:path w="831" h="178" extrusionOk="0">
                  <a:moveTo>
                    <a:pt x="364" y="0"/>
                  </a:moveTo>
                  <a:cubicBezTo>
                    <a:pt x="237" y="0"/>
                    <a:pt x="117" y="40"/>
                    <a:pt x="21" y="119"/>
                  </a:cubicBezTo>
                  <a:cubicBezTo>
                    <a:pt x="0" y="135"/>
                    <a:pt x="17" y="167"/>
                    <a:pt x="40" y="167"/>
                  </a:cubicBezTo>
                  <a:cubicBezTo>
                    <a:pt x="44" y="167"/>
                    <a:pt x="50" y="166"/>
                    <a:pt x="55" y="163"/>
                  </a:cubicBezTo>
                  <a:cubicBezTo>
                    <a:pt x="143" y="95"/>
                    <a:pt x="250" y="68"/>
                    <a:pt x="359" y="68"/>
                  </a:cubicBezTo>
                  <a:cubicBezTo>
                    <a:pt x="376" y="68"/>
                    <a:pt x="393" y="69"/>
                    <a:pt x="411" y="70"/>
                  </a:cubicBezTo>
                  <a:cubicBezTo>
                    <a:pt x="479" y="75"/>
                    <a:pt x="547" y="94"/>
                    <a:pt x="611" y="114"/>
                  </a:cubicBezTo>
                  <a:cubicBezTo>
                    <a:pt x="674" y="133"/>
                    <a:pt x="738" y="163"/>
                    <a:pt x="801" y="177"/>
                  </a:cubicBezTo>
                  <a:cubicBezTo>
                    <a:pt x="816" y="177"/>
                    <a:pt x="830" y="158"/>
                    <a:pt x="820" y="148"/>
                  </a:cubicBezTo>
                  <a:cubicBezTo>
                    <a:pt x="762" y="104"/>
                    <a:pt x="699" y="75"/>
                    <a:pt x="630" y="50"/>
                  </a:cubicBezTo>
                  <a:cubicBezTo>
                    <a:pt x="557" y="21"/>
                    <a:pt x="479" y="6"/>
                    <a:pt x="406" y="2"/>
                  </a:cubicBezTo>
                  <a:cubicBezTo>
                    <a:pt x="392" y="1"/>
                    <a:pt x="378" y="0"/>
                    <a:pt x="3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15"/>
            <p:cNvSpPr/>
            <p:nvPr/>
          </p:nvSpPr>
          <p:spPr>
            <a:xfrm>
              <a:off x="3700475" y="2328475"/>
              <a:ext cx="24850" cy="9825"/>
            </a:xfrm>
            <a:custGeom>
              <a:avLst/>
              <a:gdLst/>
              <a:ahLst/>
              <a:cxnLst/>
              <a:rect l="l" t="t" r="r" b="b"/>
              <a:pathLst>
                <a:path w="994" h="393" extrusionOk="0">
                  <a:moveTo>
                    <a:pt x="921" y="1"/>
                  </a:moveTo>
                  <a:cubicBezTo>
                    <a:pt x="759" y="1"/>
                    <a:pt x="597" y="30"/>
                    <a:pt x="447" y="84"/>
                  </a:cubicBezTo>
                  <a:cubicBezTo>
                    <a:pt x="364" y="113"/>
                    <a:pt x="286" y="152"/>
                    <a:pt x="213" y="196"/>
                  </a:cubicBezTo>
                  <a:cubicBezTo>
                    <a:pt x="145" y="240"/>
                    <a:pt x="62" y="289"/>
                    <a:pt x="18" y="357"/>
                  </a:cubicBezTo>
                  <a:cubicBezTo>
                    <a:pt x="0" y="375"/>
                    <a:pt x="22" y="392"/>
                    <a:pt x="41" y="392"/>
                  </a:cubicBezTo>
                  <a:cubicBezTo>
                    <a:pt x="43" y="392"/>
                    <a:pt x="45" y="392"/>
                    <a:pt x="47" y="391"/>
                  </a:cubicBezTo>
                  <a:cubicBezTo>
                    <a:pt x="120" y="357"/>
                    <a:pt x="184" y="299"/>
                    <a:pt x="252" y="260"/>
                  </a:cubicBezTo>
                  <a:cubicBezTo>
                    <a:pt x="325" y="221"/>
                    <a:pt x="398" y="186"/>
                    <a:pt x="476" y="157"/>
                  </a:cubicBezTo>
                  <a:cubicBezTo>
                    <a:pt x="632" y="94"/>
                    <a:pt x="793" y="60"/>
                    <a:pt x="959" y="60"/>
                  </a:cubicBezTo>
                  <a:cubicBezTo>
                    <a:pt x="993" y="55"/>
                    <a:pt x="993" y="1"/>
                    <a:pt x="959" y="1"/>
                  </a:cubicBezTo>
                  <a:cubicBezTo>
                    <a:pt x="947" y="1"/>
                    <a:pt x="934" y="1"/>
                    <a:pt x="9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15"/>
            <p:cNvSpPr/>
            <p:nvPr/>
          </p:nvSpPr>
          <p:spPr>
            <a:xfrm>
              <a:off x="3700300" y="2263825"/>
              <a:ext cx="50375" cy="63000"/>
            </a:xfrm>
            <a:custGeom>
              <a:avLst/>
              <a:gdLst/>
              <a:ahLst/>
              <a:cxnLst/>
              <a:rect l="l" t="t" r="r" b="b"/>
              <a:pathLst>
                <a:path w="2015" h="2520" extrusionOk="0">
                  <a:moveTo>
                    <a:pt x="539" y="1"/>
                  </a:moveTo>
                  <a:cubicBezTo>
                    <a:pt x="458" y="1"/>
                    <a:pt x="381" y="59"/>
                    <a:pt x="337" y="129"/>
                  </a:cubicBezTo>
                  <a:cubicBezTo>
                    <a:pt x="303" y="187"/>
                    <a:pt x="283" y="256"/>
                    <a:pt x="259" y="319"/>
                  </a:cubicBezTo>
                  <a:cubicBezTo>
                    <a:pt x="240" y="392"/>
                    <a:pt x="215" y="470"/>
                    <a:pt x="196" y="543"/>
                  </a:cubicBezTo>
                  <a:cubicBezTo>
                    <a:pt x="157" y="695"/>
                    <a:pt x="122" y="846"/>
                    <a:pt x="98" y="997"/>
                  </a:cubicBezTo>
                  <a:cubicBezTo>
                    <a:pt x="40" y="1295"/>
                    <a:pt x="10" y="1602"/>
                    <a:pt x="1" y="1904"/>
                  </a:cubicBezTo>
                  <a:cubicBezTo>
                    <a:pt x="1" y="1982"/>
                    <a:pt x="1" y="2060"/>
                    <a:pt x="1" y="2134"/>
                  </a:cubicBezTo>
                  <a:cubicBezTo>
                    <a:pt x="1" y="2156"/>
                    <a:pt x="16" y="2167"/>
                    <a:pt x="31" y="2167"/>
                  </a:cubicBezTo>
                  <a:cubicBezTo>
                    <a:pt x="45" y="2167"/>
                    <a:pt x="59" y="2157"/>
                    <a:pt x="59" y="2138"/>
                  </a:cubicBezTo>
                  <a:cubicBezTo>
                    <a:pt x="54" y="1548"/>
                    <a:pt x="132" y="958"/>
                    <a:pt x="298" y="387"/>
                  </a:cubicBezTo>
                  <a:cubicBezTo>
                    <a:pt x="332" y="270"/>
                    <a:pt x="366" y="95"/>
                    <a:pt x="503" y="61"/>
                  </a:cubicBezTo>
                  <a:cubicBezTo>
                    <a:pt x="517" y="57"/>
                    <a:pt x="531" y="55"/>
                    <a:pt x="543" y="55"/>
                  </a:cubicBezTo>
                  <a:cubicBezTo>
                    <a:pt x="640" y="55"/>
                    <a:pt x="679" y="164"/>
                    <a:pt x="683" y="251"/>
                  </a:cubicBezTo>
                  <a:cubicBezTo>
                    <a:pt x="693" y="382"/>
                    <a:pt x="674" y="519"/>
                    <a:pt x="664" y="651"/>
                  </a:cubicBezTo>
                  <a:cubicBezTo>
                    <a:pt x="659" y="729"/>
                    <a:pt x="644" y="880"/>
                    <a:pt x="752" y="899"/>
                  </a:cubicBezTo>
                  <a:cubicBezTo>
                    <a:pt x="757" y="900"/>
                    <a:pt x="763" y="901"/>
                    <a:pt x="768" y="901"/>
                  </a:cubicBezTo>
                  <a:cubicBezTo>
                    <a:pt x="819" y="901"/>
                    <a:pt x="857" y="861"/>
                    <a:pt x="888" y="821"/>
                  </a:cubicBezTo>
                  <a:cubicBezTo>
                    <a:pt x="922" y="782"/>
                    <a:pt x="957" y="734"/>
                    <a:pt x="986" y="690"/>
                  </a:cubicBezTo>
                  <a:cubicBezTo>
                    <a:pt x="1049" y="597"/>
                    <a:pt x="1118" y="504"/>
                    <a:pt x="1215" y="451"/>
                  </a:cubicBezTo>
                  <a:cubicBezTo>
                    <a:pt x="1247" y="429"/>
                    <a:pt x="1287" y="416"/>
                    <a:pt x="1325" y="416"/>
                  </a:cubicBezTo>
                  <a:cubicBezTo>
                    <a:pt x="1339" y="416"/>
                    <a:pt x="1353" y="418"/>
                    <a:pt x="1366" y="421"/>
                  </a:cubicBezTo>
                  <a:cubicBezTo>
                    <a:pt x="1435" y="441"/>
                    <a:pt x="1435" y="514"/>
                    <a:pt x="1425" y="573"/>
                  </a:cubicBezTo>
                  <a:cubicBezTo>
                    <a:pt x="1400" y="685"/>
                    <a:pt x="1332" y="787"/>
                    <a:pt x="1274" y="885"/>
                  </a:cubicBezTo>
                  <a:cubicBezTo>
                    <a:pt x="1220" y="973"/>
                    <a:pt x="1157" y="1085"/>
                    <a:pt x="1166" y="1192"/>
                  </a:cubicBezTo>
                  <a:cubicBezTo>
                    <a:pt x="1171" y="1236"/>
                    <a:pt x="1191" y="1285"/>
                    <a:pt x="1239" y="1304"/>
                  </a:cubicBezTo>
                  <a:cubicBezTo>
                    <a:pt x="1251" y="1308"/>
                    <a:pt x="1264" y="1310"/>
                    <a:pt x="1276" y="1310"/>
                  </a:cubicBezTo>
                  <a:cubicBezTo>
                    <a:pt x="1323" y="1310"/>
                    <a:pt x="1370" y="1284"/>
                    <a:pt x="1405" y="1260"/>
                  </a:cubicBezTo>
                  <a:cubicBezTo>
                    <a:pt x="1498" y="1192"/>
                    <a:pt x="1557" y="1080"/>
                    <a:pt x="1654" y="1017"/>
                  </a:cubicBezTo>
                  <a:cubicBezTo>
                    <a:pt x="1690" y="993"/>
                    <a:pt x="1738" y="977"/>
                    <a:pt x="1783" y="977"/>
                  </a:cubicBezTo>
                  <a:cubicBezTo>
                    <a:pt x="1841" y="977"/>
                    <a:pt x="1892" y="1005"/>
                    <a:pt x="1898" y="1080"/>
                  </a:cubicBezTo>
                  <a:cubicBezTo>
                    <a:pt x="1913" y="1217"/>
                    <a:pt x="1776" y="1314"/>
                    <a:pt x="1688" y="1392"/>
                  </a:cubicBezTo>
                  <a:cubicBezTo>
                    <a:pt x="1581" y="1499"/>
                    <a:pt x="1469" y="1602"/>
                    <a:pt x="1357" y="1704"/>
                  </a:cubicBezTo>
                  <a:cubicBezTo>
                    <a:pt x="1249" y="1812"/>
                    <a:pt x="1137" y="1914"/>
                    <a:pt x="1025" y="2021"/>
                  </a:cubicBezTo>
                  <a:cubicBezTo>
                    <a:pt x="918" y="2124"/>
                    <a:pt x="815" y="2226"/>
                    <a:pt x="703" y="2324"/>
                  </a:cubicBezTo>
                  <a:cubicBezTo>
                    <a:pt x="654" y="2373"/>
                    <a:pt x="596" y="2416"/>
                    <a:pt x="537" y="2455"/>
                  </a:cubicBezTo>
                  <a:cubicBezTo>
                    <a:pt x="509" y="2476"/>
                    <a:pt x="528" y="2520"/>
                    <a:pt x="554" y="2520"/>
                  </a:cubicBezTo>
                  <a:cubicBezTo>
                    <a:pt x="560" y="2520"/>
                    <a:pt x="566" y="2518"/>
                    <a:pt x="571" y="2514"/>
                  </a:cubicBezTo>
                  <a:cubicBezTo>
                    <a:pt x="693" y="2436"/>
                    <a:pt x="805" y="2334"/>
                    <a:pt x="913" y="2231"/>
                  </a:cubicBezTo>
                  <a:cubicBezTo>
                    <a:pt x="1030" y="2124"/>
                    <a:pt x="1147" y="2016"/>
                    <a:pt x="1264" y="1909"/>
                  </a:cubicBezTo>
                  <a:cubicBezTo>
                    <a:pt x="1381" y="1797"/>
                    <a:pt x="1498" y="1685"/>
                    <a:pt x="1615" y="1577"/>
                  </a:cubicBezTo>
                  <a:cubicBezTo>
                    <a:pt x="1674" y="1524"/>
                    <a:pt x="1727" y="1470"/>
                    <a:pt x="1786" y="1417"/>
                  </a:cubicBezTo>
                  <a:cubicBezTo>
                    <a:pt x="1839" y="1368"/>
                    <a:pt x="1888" y="1324"/>
                    <a:pt x="1927" y="1265"/>
                  </a:cubicBezTo>
                  <a:cubicBezTo>
                    <a:pt x="1995" y="1173"/>
                    <a:pt x="2015" y="1021"/>
                    <a:pt x="1917" y="938"/>
                  </a:cubicBezTo>
                  <a:cubicBezTo>
                    <a:pt x="1881" y="906"/>
                    <a:pt x="1837" y="893"/>
                    <a:pt x="1792" y="893"/>
                  </a:cubicBezTo>
                  <a:cubicBezTo>
                    <a:pt x="1728" y="893"/>
                    <a:pt x="1661" y="919"/>
                    <a:pt x="1610" y="953"/>
                  </a:cubicBezTo>
                  <a:cubicBezTo>
                    <a:pt x="1508" y="1021"/>
                    <a:pt x="1444" y="1138"/>
                    <a:pt x="1342" y="1207"/>
                  </a:cubicBezTo>
                  <a:cubicBezTo>
                    <a:pt x="1323" y="1214"/>
                    <a:pt x="1296" y="1233"/>
                    <a:pt x="1274" y="1233"/>
                  </a:cubicBezTo>
                  <a:cubicBezTo>
                    <a:pt x="1267" y="1233"/>
                    <a:pt x="1260" y="1231"/>
                    <a:pt x="1254" y="1226"/>
                  </a:cubicBezTo>
                  <a:cubicBezTo>
                    <a:pt x="1239" y="1212"/>
                    <a:pt x="1239" y="1177"/>
                    <a:pt x="1239" y="1158"/>
                  </a:cubicBezTo>
                  <a:cubicBezTo>
                    <a:pt x="1244" y="1099"/>
                    <a:pt x="1269" y="1036"/>
                    <a:pt x="1298" y="987"/>
                  </a:cubicBezTo>
                  <a:cubicBezTo>
                    <a:pt x="1347" y="875"/>
                    <a:pt x="1420" y="778"/>
                    <a:pt x="1459" y="660"/>
                  </a:cubicBezTo>
                  <a:cubicBezTo>
                    <a:pt x="1493" y="568"/>
                    <a:pt x="1517" y="417"/>
                    <a:pt x="1400" y="368"/>
                  </a:cubicBezTo>
                  <a:cubicBezTo>
                    <a:pt x="1377" y="359"/>
                    <a:pt x="1354" y="355"/>
                    <a:pt x="1330" y="355"/>
                  </a:cubicBezTo>
                  <a:cubicBezTo>
                    <a:pt x="1252" y="355"/>
                    <a:pt x="1172" y="397"/>
                    <a:pt x="1113" y="446"/>
                  </a:cubicBezTo>
                  <a:cubicBezTo>
                    <a:pt x="1020" y="519"/>
                    <a:pt x="957" y="621"/>
                    <a:pt x="888" y="709"/>
                  </a:cubicBezTo>
                  <a:cubicBezTo>
                    <a:pt x="869" y="734"/>
                    <a:pt x="849" y="758"/>
                    <a:pt x="830" y="782"/>
                  </a:cubicBezTo>
                  <a:cubicBezTo>
                    <a:pt x="817" y="795"/>
                    <a:pt x="794" y="829"/>
                    <a:pt x="772" y="829"/>
                  </a:cubicBezTo>
                  <a:cubicBezTo>
                    <a:pt x="768" y="829"/>
                    <a:pt x="765" y="828"/>
                    <a:pt x="761" y="826"/>
                  </a:cubicBezTo>
                  <a:cubicBezTo>
                    <a:pt x="718" y="812"/>
                    <a:pt x="727" y="724"/>
                    <a:pt x="727" y="690"/>
                  </a:cubicBezTo>
                  <a:cubicBezTo>
                    <a:pt x="732" y="612"/>
                    <a:pt x="732" y="534"/>
                    <a:pt x="737" y="451"/>
                  </a:cubicBezTo>
                  <a:cubicBezTo>
                    <a:pt x="737" y="387"/>
                    <a:pt x="742" y="324"/>
                    <a:pt x="737" y="260"/>
                  </a:cubicBezTo>
                  <a:cubicBezTo>
                    <a:pt x="732" y="173"/>
                    <a:pt x="708" y="65"/>
                    <a:pt x="620" y="21"/>
                  </a:cubicBezTo>
                  <a:cubicBezTo>
                    <a:pt x="593" y="7"/>
                    <a:pt x="566" y="1"/>
                    <a:pt x="5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15"/>
            <p:cNvSpPr/>
            <p:nvPr/>
          </p:nvSpPr>
          <p:spPr>
            <a:xfrm>
              <a:off x="3720550" y="2262075"/>
              <a:ext cx="5875" cy="5600"/>
            </a:xfrm>
            <a:custGeom>
              <a:avLst/>
              <a:gdLst/>
              <a:ahLst/>
              <a:cxnLst/>
              <a:rect l="l" t="t" r="r" b="b"/>
              <a:pathLst>
                <a:path w="235" h="224" extrusionOk="0">
                  <a:moveTo>
                    <a:pt x="64" y="111"/>
                  </a:moveTo>
                  <a:cubicBezTo>
                    <a:pt x="60" y="111"/>
                    <a:pt x="59" y="113"/>
                    <a:pt x="60" y="113"/>
                  </a:cubicBezTo>
                  <a:cubicBezTo>
                    <a:pt x="61" y="113"/>
                    <a:pt x="62" y="113"/>
                    <a:pt x="64" y="111"/>
                  </a:cubicBezTo>
                  <a:close/>
                  <a:moveTo>
                    <a:pt x="115" y="0"/>
                  </a:moveTo>
                  <a:cubicBezTo>
                    <a:pt x="107" y="0"/>
                    <a:pt x="100" y="1"/>
                    <a:pt x="93" y="4"/>
                  </a:cubicBezTo>
                  <a:cubicBezTo>
                    <a:pt x="69" y="13"/>
                    <a:pt x="73" y="43"/>
                    <a:pt x="98" y="43"/>
                  </a:cubicBezTo>
                  <a:lnTo>
                    <a:pt x="112" y="43"/>
                  </a:lnTo>
                  <a:cubicBezTo>
                    <a:pt x="117" y="43"/>
                    <a:pt x="122" y="43"/>
                    <a:pt x="127" y="48"/>
                  </a:cubicBezTo>
                  <a:lnTo>
                    <a:pt x="132" y="48"/>
                  </a:lnTo>
                  <a:cubicBezTo>
                    <a:pt x="137" y="52"/>
                    <a:pt x="142" y="52"/>
                    <a:pt x="147" y="57"/>
                  </a:cubicBezTo>
                  <a:lnTo>
                    <a:pt x="151" y="57"/>
                  </a:lnTo>
                  <a:cubicBezTo>
                    <a:pt x="151" y="62"/>
                    <a:pt x="156" y="67"/>
                    <a:pt x="161" y="67"/>
                  </a:cubicBezTo>
                  <a:cubicBezTo>
                    <a:pt x="161" y="67"/>
                    <a:pt x="161" y="72"/>
                    <a:pt x="161" y="72"/>
                  </a:cubicBezTo>
                  <a:lnTo>
                    <a:pt x="166" y="72"/>
                  </a:lnTo>
                  <a:cubicBezTo>
                    <a:pt x="166" y="77"/>
                    <a:pt x="166" y="82"/>
                    <a:pt x="171" y="82"/>
                  </a:cubicBezTo>
                  <a:cubicBezTo>
                    <a:pt x="171" y="87"/>
                    <a:pt x="171" y="87"/>
                    <a:pt x="171" y="87"/>
                  </a:cubicBezTo>
                  <a:cubicBezTo>
                    <a:pt x="173" y="90"/>
                    <a:pt x="173" y="91"/>
                    <a:pt x="173" y="91"/>
                  </a:cubicBezTo>
                  <a:cubicBezTo>
                    <a:pt x="173" y="91"/>
                    <a:pt x="172" y="90"/>
                    <a:pt x="172" y="90"/>
                  </a:cubicBezTo>
                  <a:cubicBezTo>
                    <a:pt x="171" y="90"/>
                    <a:pt x="171" y="90"/>
                    <a:pt x="171" y="91"/>
                  </a:cubicBezTo>
                  <a:cubicBezTo>
                    <a:pt x="176" y="91"/>
                    <a:pt x="176" y="96"/>
                    <a:pt x="176" y="101"/>
                  </a:cubicBezTo>
                  <a:cubicBezTo>
                    <a:pt x="176" y="101"/>
                    <a:pt x="176" y="106"/>
                    <a:pt x="176" y="106"/>
                  </a:cubicBezTo>
                  <a:cubicBezTo>
                    <a:pt x="176" y="106"/>
                    <a:pt x="176" y="106"/>
                    <a:pt x="176" y="111"/>
                  </a:cubicBezTo>
                  <a:cubicBezTo>
                    <a:pt x="176" y="111"/>
                    <a:pt x="176" y="116"/>
                    <a:pt x="176" y="121"/>
                  </a:cubicBezTo>
                  <a:cubicBezTo>
                    <a:pt x="176" y="121"/>
                    <a:pt x="176" y="126"/>
                    <a:pt x="176" y="126"/>
                  </a:cubicBezTo>
                  <a:cubicBezTo>
                    <a:pt x="176" y="129"/>
                    <a:pt x="173" y="133"/>
                    <a:pt x="174" y="133"/>
                  </a:cubicBezTo>
                  <a:cubicBezTo>
                    <a:pt x="174" y="133"/>
                    <a:pt x="174" y="132"/>
                    <a:pt x="176" y="131"/>
                  </a:cubicBezTo>
                  <a:lnTo>
                    <a:pt x="176" y="131"/>
                  </a:lnTo>
                  <a:cubicBezTo>
                    <a:pt x="176" y="135"/>
                    <a:pt x="171" y="140"/>
                    <a:pt x="171" y="140"/>
                  </a:cubicBezTo>
                  <a:cubicBezTo>
                    <a:pt x="171" y="143"/>
                    <a:pt x="169" y="144"/>
                    <a:pt x="168" y="145"/>
                  </a:cubicBezTo>
                  <a:lnTo>
                    <a:pt x="168" y="145"/>
                  </a:lnTo>
                  <a:cubicBezTo>
                    <a:pt x="168" y="144"/>
                    <a:pt x="168" y="144"/>
                    <a:pt x="168" y="144"/>
                  </a:cubicBezTo>
                  <a:lnTo>
                    <a:pt x="168" y="144"/>
                  </a:lnTo>
                  <a:cubicBezTo>
                    <a:pt x="168" y="144"/>
                    <a:pt x="167" y="144"/>
                    <a:pt x="166" y="145"/>
                  </a:cubicBezTo>
                  <a:cubicBezTo>
                    <a:pt x="166" y="145"/>
                    <a:pt x="161" y="150"/>
                    <a:pt x="161" y="150"/>
                  </a:cubicBezTo>
                  <a:cubicBezTo>
                    <a:pt x="161" y="155"/>
                    <a:pt x="156" y="155"/>
                    <a:pt x="156" y="155"/>
                  </a:cubicBezTo>
                  <a:cubicBezTo>
                    <a:pt x="156" y="155"/>
                    <a:pt x="156" y="155"/>
                    <a:pt x="156" y="155"/>
                  </a:cubicBezTo>
                  <a:lnTo>
                    <a:pt x="156" y="155"/>
                  </a:lnTo>
                  <a:cubicBezTo>
                    <a:pt x="156" y="155"/>
                    <a:pt x="156" y="155"/>
                    <a:pt x="156" y="155"/>
                  </a:cubicBezTo>
                  <a:lnTo>
                    <a:pt x="156" y="155"/>
                  </a:lnTo>
                  <a:cubicBezTo>
                    <a:pt x="156" y="155"/>
                    <a:pt x="151" y="160"/>
                    <a:pt x="147" y="160"/>
                  </a:cubicBezTo>
                  <a:cubicBezTo>
                    <a:pt x="147" y="165"/>
                    <a:pt x="142" y="165"/>
                    <a:pt x="137" y="165"/>
                  </a:cubicBezTo>
                  <a:cubicBezTo>
                    <a:pt x="132" y="170"/>
                    <a:pt x="127" y="170"/>
                    <a:pt x="127" y="170"/>
                  </a:cubicBezTo>
                  <a:lnTo>
                    <a:pt x="88" y="170"/>
                  </a:lnTo>
                  <a:cubicBezTo>
                    <a:pt x="83" y="170"/>
                    <a:pt x="83" y="165"/>
                    <a:pt x="83" y="165"/>
                  </a:cubicBezTo>
                  <a:cubicBezTo>
                    <a:pt x="80" y="165"/>
                    <a:pt x="81" y="166"/>
                    <a:pt x="82" y="167"/>
                  </a:cubicBezTo>
                  <a:lnTo>
                    <a:pt x="82" y="167"/>
                  </a:lnTo>
                  <a:cubicBezTo>
                    <a:pt x="81" y="167"/>
                    <a:pt x="81" y="167"/>
                    <a:pt x="81" y="167"/>
                  </a:cubicBezTo>
                  <a:cubicBezTo>
                    <a:pt x="78" y="167"/>
                    <a:pt x="73" y="163"/>
                    <a:pt x="73" y="160"/>
                  </a:cubicBezTo>
                  <a:lnTo>
                    <a:pt x="69" y="160"/>
                  </a:lnTo>
                  <a:cubicBezTo>
                    <a:pt x="69" y="160"/>
                    <a:pt x="69" y="160"/>
                    <a:pt x="69" y="155"/>
                  </a:cubicBezTo>
                  <a:cubicBezTo>
                    <a:pt x="67" y="155"/>
                    <a:pt x="66" y="155"/>
                    <a:pt x="66" y="154"/>
                  </a:cubicBezTo>
                  <a:lnTo>
                    <a:pt x="66" y="154"/>
                  </a:lnTo>
                  <a:cubicBezTo>
                    <a:pt x="65" y="154"/>
                    <a:pt x="64" y="153"/>
                    <a:pt x="64" y="150"/>
                  </a:cubicBezTo>
                  <a:cubicBezTo>
                    <a:pt x="64" y="150"/>
                    <a:pt x="59" y="150"/>
                    <a:pt x="59" y="145"/>
                  </a:cubicBezTo>
                  <a:cubicBezTo>
                    <a:pt x="59" y="145"/>
                    <a:pt x="59" y="140"/>
                    <a:pt x="59" y="140"/>
                  </a:cubicBezTo>
                  <a:cubicBezTo>
                    <a:pt x="59" y="140"/>
                    <a:pt x="54" y="135"/>
                    <a:pt x="54" y="135"/>
                  </a:cubicBezTo>
                  <a:cubicBezTo>
                    <a:pt x="54" y="131"/>
                    <a:pt x="54" y="126"/>
                    <a:pt x="54" y="126"/>
                  </a:cubicBezTo>
                  <a:cubicBezTo>
                    <a:pt x="54" y="123"/>
                    <a:pt x="54" y="122"/>
                    <a:pt x="54" y="121"/>
                  </a:cubicBezTo>
                  <a:cubicBezTo>
                    <a:pt x="57" y="118"/>
                    <a:pt x="58" y="116"/>
                    <a:pt x="59" y="116"/>
                  </a:cubicBezTo>
                  <a:lnTo>
                    <a:pt x="59" y="116"/>
                  </a:lnTo>
                  <a:cubicBezTo>
                    <a:pt x="57" y="117"/>
                    <a:pt x="57" y="118"/>
                    <a:pt x="57" y="118"/>
                  </a:cubicBezTo>
                  <a:cubicBezTo>
                    <a:pt x="56" y="118"/>
                    <a:pt x="59" y="114"/>
                    <a:pt x="59" y="111"/>
                  </a:cubicBezTo>
                  <a:lnTo>
                    <a:pt x="64" y="111"/>
                  </a:lnTo>
                  <a:cubicBezTo>
                    <a:pt x="73" y="106"/>
                    <a:pt x="83" y="91"/>
                    <a:pt x="78" y="82"/>
                  </a:cubicBezTo>
                  <a:cubicBezTo>
                    <a:pt x="78" y="71"/>
                    <a:pt x="70" y="65"/>
                    <a:pt x="62" y="65"/>
                  </a:cubicBezTo>
                  <a:cubicBezTo>
                    <a:pt x="59" y="65"/>
                    <a:pt x="56" y="66"/>
                    <a:pt x="54" y="67"/>
                  </a:cubicBezTo>
                  <a:cubicBezTo>
                    <a:pt x="10" y="77"/>
                    <a:pt x="0" y="126"/>
                    <a:pt x="15" y="160"/>
                  </a:cubicBezTo>
                  <a:cubicBezTo>
                    <a:pt x="25" y="199"/>
                    <a:pt x="64" y="223"/>
                    <a:pt x="103" y="223"/>
                  </a:cubicBezTo>
                  <a:cubicBezTo>
                    <a:pt x="107" y="224"/>
                    <a:pt x="111" y="224"/>
                    <a:pt x="115" y="224"/>
                  </a:cubicBezTo>
                  <a:cubicBezTo>
                    <a:pt x="150" y="224"/>
                    <a:pt x="183" y="206"/>
                    <a:pt x="200" y="179"/>
                  </a:cubicBezTo>
                  <a:cubicBezTo>
                    <a:pt x="229" y="145"/>
                    <a:pt x="234" y="101"/>
                    <a:pt x="210" y="62"/>
                  </a:cubicBezTo>
                  <a:cubicBezTo>
                    <a:pt x="194" y="30"/>
                    <a:pt x="153" y="0"/>
                    <a:pt x="1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15"/>
            <p:cNvSpPr/>
            <p:nvPr/>
          </p:nvSpPr>
          <p:spPr>
            <a:xfrm>
              <a:off x="3730775" y="2257075"/>
              <a:ext cx="6250" cy="7325"/>
            </a:xfrm>
            <a:custGeom>
              <a:avLst/>
              <a:gdLst/>
              <a:ahLst/>
              <a:cxnLst/>
              <a:rect l="l" t="t" r="r" b="b"/>
              <a:pathLst>
                <a:path w="250" h="293" extrusionOk="0">
                  <a:moveTo>
                    <a:pt x="140" y="0"/>
                  </a:moveTo>
                  <a:cubicBezTo>
                    <a:pt x="116" y="0"/>
                    <a:pt x="91" y="6"/>
                    <a:pt x="69" y="18"/>
                  </a:cubicBezTo>
                  <a:cubicBezTo>
                    <a:pt x="25" y="43"/>
                    <a:pt x="1" y="92"/>
                    <a:pt x="1" y="145"/>
                  </a:cubicBezTo>
                  <a:cubicBezTo>
                    <a:pt x="1" y="199"/>
                    <a:pt x="25" y="248"/>
                    <a:pt x="74" y="272"/>
                  </a:cubicBezTo>
                  <a:cubicBezTo>
                    <a:pt x="94" y="286"/>
                    <a:pt x="118" y="293"/>
                    <a:pt x="141" y="293"/>
                  </a:cubicBezTo>
                  <a:cubicBezTo>
                    <a:pt x="168" y="293"/>
                    <a:pt x="195" y="283"/>
                    <a:pt x="216" y="262"/>
                  </a:cubicBezTo>
                  <a:cubicBezTo>
                    <a:pt x="235" y="243"/>
                    <a:pt x="245" y="218"/>
                    <a:pt x="250" y="194"/>
                  </a:cubicBezTo>
                  <a:cubicBezTo>
                    <a:pt x="250" y="174"/>
                    <a:pt x="245" y="135"/>
                    <a:pt x="220" y="135"/>
                  </a:cubicBezTo>
                  <a:cubicBezTo>
                    <a:pt x="216" y="135"/>
                    <a:pt x="211" y="135"/>
                    <a:pt x="211" y="140"/>
                  </a:cubicBezTo>
                  <a:cubicBezTo>
                    <a:pt x="201" y="155"/>
                    <a:pt x="211" y="170"/>
                    <a:pt x="206" y="184"/>
                  </a:cubicBezTo>
                  <a:cubicBezTo>
                    <a:pt x="206" y="199"/>
                    <a:pt x="196" y="209"/>
                    <a:pt x="186" y="218"/>
                  </a:cubicBezTo>
                  <a:cubicBezTo>
                    <a:pt x="181" y="223"/>
                    <a:pt x="177" y="228"/>
                    <a:pt x="172" y="228"/>
                  </a:cubicBezTo>
                  <a:cubicBezTo>
                    <a:pt x="167" y="233"/>
                    <a:pt x="167" y="233"/>
                    <a:pt x="162" y="233"/>
                  </a:cubicBezTo>
                  <a:lnTo>
                    <a:pt x="133" y="233"/>
                  </a:lnTo>
                  <a:cubicBezTo>
                    <a:pt x="128" y="233"/>
                    <a:pt x="123" y="228"/>
                    <a:pt x="118" y="228"/>
                  </a:cubicBezTo>
                  <a:lnTo>
                    <a:pt x="113" y="228"/>
                  </a:lnTo>
                  <a:cubicBezTo>
                    <a:pt x="118" y="228"/>
                    <a:pt x="113" y="223"/>
                    <a:pt x="113" y="223"/>
                  </a:cubicBezTo>
                  <a:cubicBezTo>
                    <a:pt x="108" y="223"/>
                    <a:pt x="103" y="218"/>
                    <a:pt x="98" y="218"/>
                  </a:cubicBezTo>
                  <a:cubicBezTo>
                    <a:pt x="98" y="218"/>
                    <a:pt x="94" y="213"/>
                    <a:pt x="94" y="213"/>
                  </a:cubicBezTo>
                  <a:cubicBezTo>
                    <a:pt x="89" y="209"/>
                    <a:pt x="84" y="209"/>
                    <a:pt x="84" y="204"/>
                  </a:cubicBezTo>
                  <a:cubicBezTo>
                    <a:pt x="84" y="204"/>
                    <a:pt x="79" y="199"/>
                    <a:pt x="79" y="199"/>
                  </a:cubicBezTo>
                  <a:cubicBezTo>
                    <a:pt x="79" y="199"/>
                    <a:pt x="79" y="199"/>
                    <a:pt x="74" y="194"/>
                  </a:cubicBezTo>
                  <a:cubicBezTo>
                    <a:pt x="74" y="194"/>
                    <a:pt x="69" y="189"/>
                    <a:pt x="69" y="184"/>
                  </a:cubicBezTo>
                  <a:cubicBezTo>
                    <a:pt x="69" y="184"/>
                    <a:pt x="66" y="181"/>
                    <a:pt x="68" y="180"/>
                  </a:cubicBezTo>
                  <a:lnTo>
                    <a:pt x="68" y="180"/>
                  </a:lnTo>
                  <a:cubicBezTo>
                    <a:pt x="68" y="180"/>
                    <a:pt x="68" y="181"/>
                    <a:pt x="69" y="181"/>
                  </a:cubicBezTo>
                  <a:cubicBezTo>
                    <a:pt x="69" y="181"/>
                    <a:pt x="69" y="180"/>
                    <a:pt x="69" y="179"/>
                  </a:cubicBezTo>
                  <a:lnTo>
                    <a:pt x="69" y="179"/>
                  </a:lnTo>
                  <a:cubicBezTo>
                    <a:pt x="68" y="179"/>
                    <a:pt x="68" y="179"/>
                    <a:pt x="68" y="180"/>
                  </a:cubicBezTo>
                  <a:lnTo>
                    <a:pt x="68" y="180"/>
                  </a:lnTo>
                  <a:cubicBezTo>
                    <a:pt x="66" y="178"/>
                    <a:pt x="64" y="174"/>
                    <a:pt x="64" y="174"/>
                  </a:cubicBezTo>
                  <a:cubicBezTo>
                    <a:pt x="64" y="170"/>
                    <a:pt x="64" y="170"/>
                    <a:pt x="64" y="165"/>
                  </a:cubicBezTo>
                  <a:cubicBezTo>
                    <a:pt x="59" y="160"/>
                    <a:pt x="59" y="160"/>
                    <a:pt x="59" y="160"/>
                  </a:cubicBezTo>
                  <a:cubicBezTo>
                    <a:pt x="59" y="159"/>
                    <a:pt x="59" y="159"/>
                    <a:pt x="59" y="158"/>
                  </a:cubicBezTo>
                  <a:cubicBezTo>
                    <a:pt x="59" y="158"/>
                    <a:pt x="59" y="158"/>
                    <a:pt x="59" y="155"/>
                  </a:cubicBezTo>
                  <a:cubicBezTo>
                    <a:pt x="59" y="146"/>
                    <a:pt x="59" y="137"/>
                    <a:pt x="59" y="132"/>
                  </a:cubicBezTo>
                  <a:cubicBezTo>
                    <a:pt x="59" y="132"/>
                    <a:pt x="59" y="126"/>
                    <a:pt x="59" y="126"/>
                  </a:cubicBezTo>
                  <a:cubicBezTo>
                    <a:pt x="59" y="126"/>
                    <a:pt x="59" y="121"/>
                    <a:pt x="64" y="121"/>
                  </a:cubicBezTo>
                  <a:cubicBezTo>
                    <a:pt x="64" y="116"/>
                    <a:pt x="64" y="111"/>
                    <a:pt x="69" y="106"/>
                  </a:cubicBezTo>
                  <a:cubicBezTo>
                    <a:pt x="69" y="104"/>
                    <a:pt x="68" y="104"/>
                    <a:pt x="67" y="104"/>
                  </a:cubicBezTo>
                  <a:cubicBezTo>
                    <a:pt x="67" y="104"/>
                    <a:pt x="67" y="104"/>
                    <a:pt x="69" y="101"/>
                  </a:cubicBezTo>
                  <a:cubicBezTo>
                    <a:pt x="69" y="101"/>
                    <a:pt x="69" y="101"/>
                    <a:pt x="69" y="96"/>
                  </a:cubicBezTo>
                  <a:cubicBezTo>
                    <a:pt x="74" y="92"/>
                    <a:pt x="74" y="92"/>
                    <a:pt x="78" y="88"/>
                  </a:cubicBezTo>
                  <a:cubicBezTo>
                    <a:pt x="78" y="88"/>
                    <a:pt x="84" y="82"/>
                    <a:pt x="84" y="82"/>
                  </a:cubicBezTo>
                  <a:cubicBezTo>
                    <a:pt x="84" y="82"/>
                    <a:pt x="84" y="77"/>
                    <a:pt x="89" y="77"/>
                  </a:cubicBezTo>
                  <a:cubicBezTo>
                    <a:pt x="89" y="77"/>
                    <a:pt x="94" y="72"/>
                    <a:pt x="89" y="72"/>
                  </a:cubicBezTo>
                  <a:cubicBezTo>
                    <a:pt x="94" y="72"/>
                    <a:pt x="98" y="67"/>
                    <a:pt x="103" y="67"/>
                  </a:cubicBezTo>
                  <a:cubicBezTo>
                    <a:pt x="103" y="67"/>
                    <a:pt x="107" y="67"/>
                    <a:pt x="108" y="64"/>
                  </a:cubicBezTo>
                  <a:lnTo>
                    <a:pt x="108" y="64"/>
                  </a:lnTo>
                  <a:cubicBezTo>
                    <a:pt x="110" y="64"/>
                    <a:pt x="113" y="62"/>
                    <a:pt x="113" y="62"/>
                  </a:cubicBezTo>
                  <a:cubicBezTo>
                    <a:pt x="118" y="62"/>
                    <a:pt x="123" y="57"/>
                    <a:pt x="128" y="57"/>
                  </a:cubicBezTo>
                  <a:lnTo>
                    <a:pt x="157" y="57"/>
                  </a:lnTo>
                  <a:cubicBezTo>
                    <a:pt x="162" y="57"/>
                    <a:pt x="167" y="62"/>
                    <a:pt x="172" y="62"/>
                  </a:cubicBezTo>
                  <a:cubicBezTo>
                    <a:pt x="175" y="62"/>
                    <a:pt x="172" y="60"/>
                    <a:pt x="172" y="60"/>
                  </a:cubicBezTo>
                  <a:lnTo>
                    <a:pt x="172" y="60"/>
                  </a:lnTo>
                  <a:cubicBezTo>
                    <a:pt x="172" y="60"/>
                    <a:pt x="173" y="61"/>
                    <a:pt x="177" y="62"/>
                  </a:cubicBezTo>
                  <a:cubicBezTo>
                    <a:pt x="177" y="67"/>
                    <a:pt x="181" y="67"/>
                    <a:pt x="181" y="67"/>
                  </a:cubicBezTo>
                  <a:cubicBezTo>
                    <a:pt x="187" y="71"/>
                    <a:pt x="192" y="72"/>
                    <a:pt x="198" y="72"/>
                  </a:cubicBezTo>
                  <a:cubicBezTo>
                    <a:pt x="208" y="72"/>
                    <a:pt x="217" y="67"/>
                    <a:pt x="220" y="57"/>
                  </a:cubicBezTo>
                  <a:cubicBezTo>
                    <a:pt x="230" y="43"/>
                    <a:pt x="225" y="28"/>
                    <a:pt x="211" y="18"/>
                  </a:cubicBezTo>
                  <a:cubicBezTo>
                    <a:pt x="189" y="6"/>
                    <a:pt x="164" y="0"/>
                    <a:pt x="1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15"/>
            <p:cNvSpPr/>
            <p:nvPr/>
          </p:nvSpPr>
          <p:spPr>
            <a:xfrm>
              <a:off x="3737250" y="2267850"/>
              <a:ext cx="5025" cy="4600"/>
            </a:xfrm>
            <a:custGeom>
              <a:avLst/>
              <a:gdLst/>
              <a:ahLst/>
              <a:cxnLst/>
              <a:rect l="l" t="t" r="r" b="b"/>
              <a:pathLst>
                <a:path w="201" h="184" extrusionOk="0">
                  <a:moveTo>
                    <a:pt x="125" y="40"/>
                  </a:moveTo>
                  <a:cubicBezTo>
                    <a:pt x="125" y="40"/>
                    <a:pt x="126" y="42"/>
                    <a:pt x="127" y="42"/>
                  </a:cubicBezTo>
                  <a:cubicBezTo>
                    <a:pt x="127" y="42"/>
                    <a:pt x="127" y="42"/>
                    <a:pt x="127" y="41"/>
                  </a:cubicBezTo>
                  <a:cubicBezTo>
                    <a:pt x="126" y="40"/>
                    <a:pt x="126" y="40"/>
                    <a:pt x="125" y="40"/>
                  </a:cubicBezTo>
                  <a:close/>
                  <a:moveTo>
                    <a:pt x="130" y="46"/>
                  </a:moveTo>
                  <a:cubicBezTo>
                    <a:pt x="131" y="46"/>
                    <a:pt x="131" y="47"/>
                    <a:pt x="132" y="47"/>
                  </a:cubicBezTo>
                  <a:cubicBezTo>
                    <a:pt x="132" y="47"/>
                    <a:pt x="132" y="47"/>
                    <a:pt x="132" y="46"/>
                  </a:cubicBezTo>
                  <a:cubicBezTo>
                    <a:pt x="131" y="46"/>
                    <a:pt x="131" y="46"/>
                    <a:pt x="130" y="46"/>
                  </a:cubicBezTo>
                  <a:close/>
                  <a:moveTo>
                    <a:pt x="135" y="54"/>
                  </a:moveTo>
                  <a:cubicBezTo>
                    <a:pt x="134" y="54"/>
                    <a:pt x="136" y="57"/>
                    <a:pt x="137" y="57"/>
                  </a:cubicBezTo>
                  <a:cubicBezTo>
                    <a:pt x="137" y="57"/>
                    <a:pt x="137" y="57"/>
                    <a:pt x="137" y="56"/>
                  </a:cubicBezTo>
                  <a:cubicBezTo>
                    <a:pt x="136" y="55"/>
                    <a:pt x="135" y="54"/>
                    <a:pt x="135" y="54"/>
                  </a:cubicBezTo>
                  <a:close/>
                  <a:moveTo>
                    <a:pt x="141" y="83"/>
                  </a:moveTo>
                  <a:cubicBezTo>
                    <a:pt x="142" y="83"/>
                    <a:pt x="142" y="84"/>
                    <a:pt x="142" y="85"/>
                  </a:cubicBezTo>
                  <a:lnTo>
                    <a:pt x="139" y="85"/>
                  </a:lnTo>
                  <a:cubicBezTo>
                    <a:pt x="140" y="84"/>
                    <a:pt x="141" y="83"/>
                    <a:pt x="141" y="83"/>
                  </a:cubicBezTo>
                  <a:close/>
                  <a:moveTo>
                    <a:pt x="108" y="114"/>
                  </a:moveTo>
                  <a:lnTo>
                    <a:pt x="108" y="114"/>
                  </a:lnTo>
                  <a:cubicBezTo>
                    <a:pt x="108" y="114"/>
                    <a:pt x="108" y="114"/>
                    <a:pt x="107" y="115"/>
                  </a:cubicBezTo>
                  <a:lnTo>
                    <a:pt x="107" y="115"/>
                  </a:lnTo>
                  <a:cubicBezTo>
                    <a:pt x="107" y="115"/>
                    <a:pt x="108" y="114"/>
                    <a:pt x="108" y="114"/>
                  </a:cubicBezTo>
                  <a:close/>
                  <a:moveTo>
                    <a:pt x="144" y="0"/>
                  </a:moveTo>
                  <a:cubicBezTo>
                    <a:pt x="137" y="0"/>
                    <a:pt x="130" y="5"/>
                    <a:pt x="122" y="12"/>
                  </a:cubicBezTo>
                  <a:cubicBezTo>
                    <a:pt x="118" y="21"/>
                    <a:pt x="118" y="31"/>
                    <a:pt x="127" y="41"/>
                  </a:cubicBezTo>
                  <a:cubicBezTo>
                    <a:pt x="127" y="41"/>
                    <a:pt x="127" y="44"/>
                    <a:pt x="130" y="46"/>
                  </a:cubicBezTo>
                  <a:lnTo>
                    <a:pt x="130" y="46"/>
                  </a:lnTo>
                  <a:cubicBezTo>
                    <a:pt x="130" y="45"/>
                    <a:pt x="130" y="44"/>
                    <a:pt x="130" y="44"/>
                  </a:cubicBezTo>
                  <a:lnTo>
                    <a:pt x="130" y="44"/>
                  </a:lnTo>
                  <a:cubicBezTo>
                    <a:pt x="131" y="44"/>
                    <a:pt x="131" y="45"/>
                    <a:pt x="132" y="46"/>
                  </a:cubicBezTo>
                  <a:cubicBezTo>
                    <a:pt x="132" y="46"/>
                    <a:pt x="132" y="51"/>
                    <a:pt x="132" y="51"/>
                  </a:cubicBezTo>
                  <a:cubicBezTo>
                    <a:pt x="132" y="51"/>
                    <a:pt x="137" y="56"/>
                    <a:pt x="137" y="56"/>
                  </a:cubicBezTo>
                  <a:cubicBezTo>
                    <a:pt x="137" y="56"/>
                    <a:pt x="137" y="60"/>
                    <a:pt x="137" y="60"/>
                  </a:cubicBezTo>
                  <a:cubicBezTo>
                    <a:pt x="137" y="60"/>
                    <a:pt x="137" y="65"/>
                    <a:pt x="137" y="65"/>
                  </a:cubicBezTo>
                  <a:cubicBezTo>
                    <a:pt x="137" y="70"/>
                    <a:pt x="142" y="70"/>
                    <a:pt x="142" y="70"/>
                  </a:cubicBezTo>
                  <a:cubicBezTo>
                    <a:pt x="142" y="71"/>
                    <a:pt x="142" y="72"/>
                    <a:pt x="141" y="72"/>
                  </a:cubicBezTo>
                  <a:cubicBezTo>
                    <a:pt x="140" y="72"/>
                    <a:pt x="139" y="69"/>
                    <a:pt x="138" y="69"/>
                  </a:cubicBezTo>
                  <a:cubicBezTo>
                    <a:pt x="137" y="69"/>
                    <a:pt x="137" y="69"/>
                    <a:pt x="137" y="70"/>
                  </a:cubicBezTo>
                  <a:cubicBezTo>
                    <a:pt x="142" y="75"/>
                    <a:pt x="142" y="80"/>
                    <a:pt x="137" y="85"/>
                  </a:cubicBezTo>
                  <a:cubicBezTo>
                    <a:pt x="137" y="90"/>
                    <a:pt x="137" y="95"/>
                    <a:pt x="137" y="95"/>
                  </a:cubicBezTo>
                  <a:cubicBezTo>
                    <a:pt x="135" y="97"/>
                    <a:pt x="133" y="98"/>
                    <a:pt x="133" y="100"/>
                  </a:cubicBezTo>
                  <a:lnTo>
                    <a:pt x="133" y="100"/>
                  </a:lnTo>
                  <a:cubicBezTo>
                    <a:pt x="133" y="100"/>
                    <a:pt x="132" y="99"/>
                    <a:pt x="132" y="99"/>
                  </a:cubicBezTo>
                  <a:lnTo>
                    <a:pt x="132" y="99"/>
                  </a:lnTo>
                  <a:cubicBezTo>
                    <a:pt x="132" y="102"/>
                    <a:pt x="132" y="103"/>
                    <a:pt x="132" y="104"/>
                  </a:cubicBezTo>
                  <a:lnTo>
                    <a:pt x="132" y="104"/>
                  </a:lnTo>
                  <a:cubicBezTo>
                    <a:pt x="132" y="104"/>
                    <a:pt x="132" y="104"/>
                    <a:pt x="132" y="104"/>
                  </a:cubicBezTo>
                  <a:lnTo>
                    <a:pt x="132" y="104"/>
                  </a:lnTo>
                  <a:cubicBezTo>
                    <a:pt x="132" y="104"/>
                    <a:pt x="132" y="104"/>
                    <a:pt x="132" y="104"/>
                  </a:cubicBezTo>
                  <a:cubicBezTo>
                    <a:pt x="132" y="104"/>
                    <a:pt x="132" y="104"/>
                    <a:pt x="132" y="104"/>
                  </a:cubicBezTo>
                  <a:lnTo>
                    <a:pt x="132" y="104"/>
                  </a:lnTo>
                  <a:cubicBezTo>
                    <a:pt x="132" y="104"/>
                    <a:pt x="132" y="104"/>
                    <a:pt x="132" y="105"/>
                  </a:cubicBezTo>
                  <a:lnTo>
                    <a:pt x="132" y="105"/>
                  </a:lnTo>
                  <a:cubicBezTo>
                    <a:pt x="132" y="104"/>
                    <a:pt x="132" y="104"/>
                    <a:pt x="132" y="104"/>
                  </a:cubicBezTo>
                  <a:lnTo>
                    <a:pt x="132" y="104"/>
                  </a:lnTo>
                  <a:cubicBezTo>
                    <a:pt x="131" y="105"/>
                    <a:pt x="131" y="106"/>
                    <a:pt x="131" y="106"/>
                  </a:cubicBezTo>
                  <a:cubicBezTo>
                    <a:pt x="131" y="106"/>
                    <a:pt x="131" y="105"/>
                    <a:pt x="132" y="105"/>
                  </a:cubicBezTo>
                  <a:lnTo>
                    <a:pt x="132" y="105"/>
                  </a:lnTo>
                  <a:cubicBezTo>
                    <a:pt x="129" y="106"/>
                    <a:pt x="122" y="109"/>
                    <a:pt x="122" y="109"/>
                  </a:cubicBezTo>
                  <a:lnTo>
                    <a:pt x="122" y="109"/>
                  </a:lnTo>
                  <a:cubicBezTo>
                    <a:pt x="122" y="109"/>
                    <a:pt x="127" y="107"/>
                    <a:pt x="128" y="107"/>
                  </a:cubicBezTo>
                  <a:lnTo>
                    <a:pt x="128" y="107"/>
                  </a:lnTo>
                  <a:cubicBezTo>
                    <a:pt x="129" y="107"/>
                    <a:pt x="129" y="108"/>
                    <a:pt x="127" y="109"/>
                  </a:cubicBezTo>
                  <a:lnTo>
                    <a:pt x="122" y="109"/>
                  </a:lnTo>
                  <a:cubicBezTo>
                    <a:pt x="119" y="113"/>
                    <a:pt x="112" y="114"/>
                    <a:pt x="105" y="116"/>
                  </a:cubicBezTo>
                  <a:lnTo>
                    <a:pt x="105" y="116"/>
                  </a:lnTo>
                  <a:cubicBezTo>
                    <a:pt x="106" y="116"/>
                    <a:pt x="107" y="115"/>
                    <a:pt x="107" y="115"/>
                  </a:cubicBezTo>
                  <a:lnTo>
                    <a:pt x="107" y="115"/>
                  </a:lnTo>
                  <a:cubicBezTo>
                    <a:pt x="106" y="115"/>
                    <a:pt x="106" y="116"/>
                    <a:pt x="105" y="116"/>
                  </a:cubicBezTo>
                  <a:lnTo>
                    <a:pt x="105" y="116"/>
                  </a:lnTo>
                  <a:cubicBezTo>
                    <a:pt x="104" y="117"/>
                    <a:pt x="103" y="117"/>
                    <a:pt x="102" y="117"/>
                  </a:cubicBezTo>
                  <a:lnTo>
                    <a:pt x="102" y="117"/>
                  </a:lnTo>
                  <a:cubicBezTo>
                    <a:pt x="101" y="118"/>
                    <a:pt x="99" y="118"/>
                    <a:pt x="98" y="118"/>
                  </a:cubicBezTo>
                  <a:cubicBezTo>
                    <a:pt x="97" y="118"/>
                    <a:pt x="97" y="118"/>
                    <a:pt x="96" y="118"/>
                  </a:cubicBezTo>
                  <a:lnTo>
                    <a:pt x="96" y="118"/>
                  </a:lnTo>
                  <a:cubicBezTo>
                    <a:pt x="95" y="117"/>
                    <a:pt x="94" y="116"/>
                    <a:pt x="92" y="116"/>
                  </a:cubicBezTo>
                  <a:lnTo>
                    <a:pt x="92" y="116"/>
                  </a:lnTo>
                  <a:cubicBezTo>
                    <a:pt x="93" y="116"/>
                    <a:pt x="93" y="117"/>
                    <a:pt x="94" y="117"/>
                  </a:cubicBezTo>
                  <a:lnTo>
                    <a:pt x="94" y="117"/>
                  </a:lnTo>
                  <a:cubicBezTo>
                    <a:pt x="92" y="117"/>
                    <a:pt x="90" y="116"/>
                    <a:pt x="89" y="115"/>
                  </a:cubicBezTo>
                  <a:lnTo>
                    <a:pt x="89" y="115"/>
                  </a:lnTo>
                  <a:cubicBezTo>
                    <a:pt x="90" y="115"/>
                    <a:pt x="91" y="115"/>
                    <a:pt x="92" y="116"/>
                  </a:cubicBezTo>
                  <a:lnTo>
                    <a:pt x="92" y="116"/>
                  </a:lnTo>
                  <a:cubicBezTo>
                    <a:pt x="91" y="115"/>
                    <a:pt x="90" y="114"/>
                    <a:pt x="88" y="114"/>
                  </a:cubicBezTo>
                  <a:lnTo>
                    <a:pt x="88" y="114"/>
                  </a:lnTo>
                  <a:cubicBezTo>
                    <a:pt x="89" y="114"/>
                    <a:pt x="89" y="115"/>
                    <a:pt x="89" y="115"/>
                  </a:cubicBezTo>
                  <a:lnTo>
                    <a:pt x="89" y="115"/>
                  </a:lnTo>
                  <a:cubicBezTo>
                    <a:pt x="85" y="114"/>
                    <a:pt x="81" y="114"/>
                    <a:pt x="79" y="114"/>
                  </a:cubicBezTo>
                  <a:lnTo>
                    <a:pt x="88" y="114"/>
                  </a:lnTo>
                  <a:cubicBezTo>
                    <a:pt x="85" y="114"/>
                    <a:pt x="81" y="111"/>
                    <a:pt x="77" y="110"/>
                  </a:cubicBezTo>
                  <a:lnTo>
                    <a:pt x="77" y="110"/>
                  </a:lnTo>
                  <a:cubicBezTo>
                    <a:pt x="76" y="108"/>
                    <a:pt x="75" y="106"/>
                    <a:pt x="73" y="105"/>
                  </a:cubicBezTo>
                  <a:lnTo>
                    <a:pt x="73" y="105"/>
                  </a:lnTo>
                  <a:cubicBezTo>
                    <a:pt x="71" y="102"/>
                    <a:pt x="69" y="98"/>
                    <a:pt x="69" y="95"/>
                  </a:cubicBezTo>
                  <a:cubicBezTo>
                    <a:pt x="69" y="88"/>
                    <a:pt x="69" y="83"/>
                    <a:pt x="69" y="75"/>
                  </a:cubicBezTo>
                  <a:lnTo>
                    <a:pt x="69" y="76"/>
                  </a:lnTo>
                  <a:lnTo>
                    <a:pt x="69" y="76"/>
                  </a:lnTo>
                  <a:cubicBezTo>
                    <a:pt x="69" y="74"/>
                    <a:pt x="69" y="72"/>
                    <a:pt x="69" y="70"/>
                  </a:cubicBezTo>
                  <a:cubicBezTo>
                    <a:pt x="69" y="65"/>
                    <a:pt x="74" y="65"/>
                    <a:pt x="74" y="60"/>
                  </a:cubicBezTo>
                  <a:cubicBezTo>
                    <a:pt x="74" y="60"/>
                    <a:pt x="79" y="60"/>
                    <a:pt x="79" y="56"/>
                  </a:cubicBezTo>
                  <a:cubicBezTo>
                    <a:pt x="83" y="56"/>
                    <a:pt x="83" y="56"/>
                    <a:pt x="83" y="51"/>
                  </a:cubicBezTo>
                  <a:cubicBezTo>
                    <a:pt x="98" y="46"/>
                    <a:pt x="103" y="31"/>
                    <a:pt x="98" y="21"/>
                  </a:cubicBezTo>
                  <a:cubicBezTo>
                    <a:pt x="93" y="7"/>
                    <a:pt x="79" y="2"/>
                    <a:pt x="64" y="2"/>
                  </a:cubicBezTo>
                  <a:cubicBezTo>
                    <a:pt x="35" y="12"/>
                    <a:pt x="15" y="41"/>
                    <a:pt x="5" y="70"/>
                  </a:cubicBezTo>
                  <a:cubicBezTo>
                    <a:pt x="0" y="85"/>
                    <a:pt x="0" y="104"/>
                    <a:pt x="5" y="119"/>
                  </a:cubicBezTo>
                  <a:cubicBezTo>
                    <a:pt x="10" y="134"/>
                    <a:pt x="20" y="148"/>
                    <a:pt x="35" y="158"/>
                  </a:cubicBezTo>
                  <a:cubicBezTo>
                    <a:pt x="49" y="173"/>
                    <a:pt x="64" y="178"/>
                    <a:pt x="79" y="182"/>
                  </a:cubicBezTo>
                  <a:cubicBezTo>
                    <a:pt x="88" y="182"/>
                    <a:pt x="98" y="184"/>
                    <a:pt x="107" y="184"/>
                  </a:cubicBezTo>
                  <a:cubicBezTo>
                    <a:pt x="116" y="184"/>
                    <a:pt x="125" y="182"/>
                    <a:pt x="132" y="178"/>
                  </a:cubicBezTo>
                  <a:cubicBezTo>
                    <a:pt x="152" y="173"/>
                    <a:pt x="166" y="158"/>
                    <a:pt x="176" y="143"/>
                  </a:cubicBezTo>
                  <a:cubicBezTo>
                    <a:pt x="186" y="129"/>
                    <a:pt x="191" y="114"/>
                    <a:pt x="196" y="99"/>
                  </a:cubicBezTo>
                  <a:cubicBezTo>
                    <a:pt x="200" y="65"/>
                    <a:pt x="186" y="21"/>
                    <a:pt x="152" y="2"/>
                  </a:cubicBezTo>
                  <a:cubicBezTo>
                    <a:pt x="149" y="1"/>
                    <a:pt x="146" y="0"/>
                    <a:pt x="1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15"/>
            <p:cNvSpPr/>
            <p:nvPr/>
          </p:nvSpPr>
          <p:spPr>
            <a:xfrm>
              <a:off x="3740900" y="2277400"/>
              <a:ext cx="4425" cy="3950"/>
            </a:xfrm>
            <a:custGeom>
              <a:avLst/>
              <a:gdLst/>
              <a:ahLst/>
              <a:cxnLst/>
              <a:rect l="l" t="t" r="r" b="b"/>
              <a:pathLst>
                <a:path w="177" h="158" extrusionOk="0">
                  <a:moveTo>
                    <a:pt x="66" y="60"/>
                  </a:moveTo>
                  <a:cubicBezTo>
                    <a:pt x="64" y="62"/>
                    <a:pt x="64" y="64"/>
                    <a:pt x="64" y="64"/>
                  </a:cubicBezTo>
                  <a:lnTo>
                    <a:pt x="64" y="64"/>
                  </a:lnTo>
                  <a:cubicBezTo>
                    <a:pt x="64" y="62"/>
                    <a:pt x="65" y="61"/>
                    <a:pt x="66" y="60"/>
                  </a:cubicBezTo>
                  <a:close/>
                  <a:moveTo>
                    <a:pt x="113" y="83"/>
                  </a:moveTo>
                  <a:cubicBezTo>
                    <a:pt x="111" y="83"/>
                    <a:pt x="110" y="84"/>
                    <a:pt x="109" y="85"/>
                  </a:cubicBezTo>
                  <a:lnTo>
                    <a:pt x="109" y="85"/>
                  </a:lnTo>
                  <a:cubicBezTo>
                    <a:pt x="110" y="84"/>
                    <a:pt x="111" y="83"/>
                    <a:pt x="113" y="83"/>
                  </a:cubicBezTo>
                  <a:close/>
                  <a:moveTo>
                    <a:pt x="54" y="0"/>
                  </a:moveTo>
                  <a:cubicBezTo>
                    <a:pt x="45" y="0"/>
                    <a:pt x="40" y="5"/>
                    <a:pt x="30" y="10"/>
                  </a:cubicBezTo>
                  <a:cubicBezTo>
                    <a:pt x="11" y="25"/>
                    <a:pt x="1" y="54"/>
                    <a:pt x="6" y="78"/>
                  </a:cubicBezTo>
                  <a:cubicBezTo>
                    <a:pt x="6" y="93"/>
                    <a:pt x="11" y="108"/>
                    <a:pt x="15" y="122"/>
                  </a:cubicBezTo>
                  <a:cubicBezTo>
                    <a:pt x="25" y="132"/>
                    <a:pt x="35" y="142"/>
                    <a:pt x="50" y="147"/>
                  </a:cubicBezTo>
                  <a:cubicBezTo>
                    <a:pt x="62" y="154"/>
                    <a:pt x="75" y="158"/>
                    <a:pt x="89" y="158"/>
                  </a:cubicBezTo>
                  <a:cubicBezTo>
                    <a:pt x="103" y="158"/>
                    <a:pt x="118" y="154"/>
                    <a:pt x="132" y="147"/>
                  </a:cubicBezTo>
                  <a:cubicBezTo>
                    <a:pt x="157" y="132"/>
                    <a:pt x="172" y="108"/>
                    <a:pt x="172" y="78"/>
                  </a:cubicBezTo>
                  <a:cubicBezTo>
                    <a:pt x="176" y="64"/>
                    <a:pt x="172" y="44"/>
                    <a:pt x="162" y="35"/>
                  </a:cubicBezTo>
                  <a:cubicBezTo>
                    <a:pt x="157" y="25"/>
                    <a:pt x="152" y="20"/>
                    <a:pt x="147" y="15"/>
                  </a:cubicBezTo>
                  <a:cubicBezTo>
                    <a:pt x="137" y="10"/>
                    <a:pt x="128" y="10"/>
                    <a:pt x="118" y="10"/>
                  </a:cubicBezTo>
                  <a:cubicBezTo>
                    <a:pt x="113" y="10"/>
                    <a:pt x="108" y="10"/>
                    <a:pt x="103" y="15"/>
                  </a:cubicBezTo>
                  <a:cubicBezTo>
                    <a:pt x="98" y="20"/>
                    <a:pt x="98" y="25"/>
                    <a:pt x="98" y="35"/>
                  </a:cubicBezTo>
                  <a:lnTo>
                    <a:pt x="103" y="35"/>
                  </a:lnTo>
                  <a:cubicBezTo>
                    <a:pt x="103" y="39"/>
                    <a:pt x="103" y="44"/>
                    <a:pt x="108" y="54"/>
                  </a:cubicBezTo>
                  <a:cubicBezTo>
                    <a:pt x="108" y="53"/>
                    <a:pt x="108" y="52"/>
                    <a:pt x="108" y="49"/>
                  </a:cubicBezTo>
                  <a:cubicBezTo>
                    <a:pt x="108" y="59"/>
                    <a:pt x="108" y="69"/>
                    <a:pt x="113" y="74"/>
                  </a:cubicBezTo>
                  <a:cubicBezTo>
                    <a:pt x="113" y="78"/>
                    <a:pt x="110" y="82"/>
                    <a:pt x="108" y="86"/>
                  </a:cubicBezTo>
                  <a:lnTo>
                    <a:pt x="108" y="86"/>
                  </a:lnTo>
                  <a:cubicBezTo>
                    <a:pt x="108" y="86"/>
                    <a:pt x="108" y="86"/>
                    <a:pt x="108" y="87"/>
                  </a:cubicBezTo>
                  <a:lnTo>
                    <a:pt x="108" y="87"/>
                  </a:lnTo>
                  <a:cubicBezTo>
                    <a:pt x="108" y="86"/>
                    <a:pt x="108" y="85"/>
                    <a:pt x="108" y="83"/>
                  </a:cubicBezTo>
                  <a:lnTo>
                    <a:pt x="108" y="83"/>
                  </a:lnTo>
                  <a:cubicBezTo>
                    <a:pt x="108" y="88"/>
                    <a:pt x="103" y="93"/>
                    <a:pt x="98" y="93"/>
                  </a:cubicBezTo>
                  <a:cubicBezTo>
                    <a:pt x="99" y="93"/>
                    <a:pt x="100" y="93"/>
                    <a:pt x="101" y="93"/>
                  </a:cubicBezTo>
                  <a:lnTo>
                    <a:pt x="101" y="93"/>
                  </a:lnTo>
                  <a:cubicBezTo>
                    <a:pt x="101" y="93"/>
                    <a:pt x="101" y="93"/>
                    <a:pt x="101" y="93"/>
                  </a:cubicBezTo>
                  <a:lnTo>
                    <a:pt x="101" y="93"/>
                  </a:lnTo>
                  <a:cubicBezTo>
                    <a:pt x="101" y="93"/>
                    <a:pt x="102" y="93"/>
                    <a:pt x="103" y="93"/>
                  </a:cubicBezTo>
                  <a:lnTo>
                    <a:pt x="103" y="93"/>
                  </a:lnTo>
                  <a:cubicBezTo>
                    <a:pt x="102" y="93"/>
                    <a:pt x="100" y="94"/>
                    <a:pt x="98" y="94"/>
                  </a:cubicBezTo>
                  <a:lnTo>
                    <a:pt x="98" y="94"/>
                  </a:lnTo>
                  <a:cubicBezTo>
                    <a:pt x="99" y="94"/>
                    <a:pt x="100" y="94"/>
                    <a:pt x="101" y="93"/>
                  </a:cubicBezTo>
                  <a:lnTo>
                    <a:pt x="101" y="93"/>
                  </a:lnTo>
                  <a:cubicBezTo>
                    <a:pt x="99" y="93"/>
                    <a:pt x="98" y="94"/>
                    <a:pt x="96" y="95"/>
                  </a:cubicBezTo>
                  <a:lnTo>
                    <a:pt x="96" y="95"/>
                  </a:lnTo>
                  <a:cubicBezTo>
                    <a:pt x="97" y="95"/>
                    <a:pt x="98" y="95"/>
                    <a:pt x="98" y="94"/>
                  </a:cubicBezTo>
                  <a:lnTo>
                    <a:pt x="98" y="94"/>
                  </a:lnTo>
                  <a:cubicBezTo>
                    <a:pt x="97" y="95"/>
                    <a:pt x="95" y="96"/>
                    <a:pt x="93" y="98"/>
                  </a:cubicBezTo>
                  <a:cubicBezTo>
                    <a:pt x="95" y="97"/>
                    <a:pt x="95" y="96"/>
                    <a:pt x="96" y="95"/>
                  </a:cubicBezTo>
                  <a:lnTo>
                    <a:pt x="96" y="95"/>
                  </a:lnTo>
                  <a:cubicBezTo>
                    <a:pt x="94" y="97"/>
                    <a:pt x="91" y="98"/>
                    <a:pt x="89" y="98"/>
                  </a:cubicBezTo>
                  <a:cubicBezTo>
                    <a:pt x="84" y="98"/>
                    <a:pt x="79" y="93"/>
                    <a:pt x="74" y="93"/>
                  </a:cubicBezTo>
                  <a:lnTo>
                    <a:pt x="74" y="93"/>
                  </a:lnTo>
                  <a:cubicBezTo>
                    <a:pt x="73" y="92"/>
                    <a:pt x="72" y="91"/>
                    <a:pt x="69" y="88"/>
                  </a:cubicBezTo>
                  <a:lnTo>
                    <a:pt x="69" y="88"/>
                  </a:lnTo>
                  <a:cubicBezTo>
                    <a:pt x="69" y="89"/>
                    <a:pt x="69" y="89"/>
                    <a:pt x="69" y="90"/>
                  </a:cubicBezTo>
                  <a:lnTo>
                    <a:pt x="69" y="90"/>
                  </a:lnTo>
                  <a:cubicBezTo>
                    <a:pt x="69" y="90"/>
                    <a:pt x="69" y="89"/>
                    <a:pt x="69" y="89"/>
                  </a:cubicBezTo>
                  <a:lnTo>
                    <a:pt x="69" y="89"/>
                  </a:lnTo>
                  <a:cubicBezTo>
                    <a:pt x="69" y="90"/>
                    <a:pt x="69" y="91"/>
                    <a:pt x="69" y="93"/>
                  </a:cubicBezTo>
                  <a:cubicBezTo>
                    <a:pt x="69" y="92"/>
                    <a:pt x="69" y="90"/>
                    <a:pt x="68" y="89"/>
                  </a:cubicBezTo>
                  <a:lnTo>
                    <a:pt x="68" y="89"/>
                  </a:lnTo>
                  <a:cubicBezTo>
                    <a:pt x="68" y="89"/>
                    <a:pt x="69" y="89"/>
                    <a:pt x="69" y="89"/>
                  </a:cubicBezTo>
                  <a:lnTo>
                    <a:pt x="69" y="89"/>
                  </a:lnTo>
                  <a:cubicBezTo>
                    <a:pt x="69" y="89"/>
                    <a:pt x="68" y="89"/>
                    <a:pt x="68" y="88"/>
                  </a:cubicBezTo>
                  <a:lnTo>
                    <a:pt x="68" y="88"/>
                  </a:lnTo>
                  <a:cubicBezTo>
                    <a:pt x="68" y="89"/>
                    <a:pt x="68" y="89"/>
                    <a:pt x="68" y="89"/>
                  </a:cubicBezTo>
                  <a:lnTo>
                    <a:pt x="68" y="89"/>
                  </a:lnTo>
                  <a:cubicBezTo>
                    <a:pt x="67" y="89"/>
                    <a:pt x="66" y="88"/>
                    <a:pt x="64" y="88"/>
                  </a:cubicBezTo>
                  <a:cubicBezTo>
                    <a:pt x="66" y="88"/>
                    <a:pt x="67" y="88"/>
                    <a:pt x="68" y="88"/>
                  </a:cubicBezTo>
                  <a:lnTo>
                    <a:pt x="68" y="88"/>
                  </a:lnTo>
                  <a:cubicBezTo>
                    <a:pt x="66" y="86"/>
                    <a:pt x="64" y="83"/>
                    <a:pt x="64" y="83"/>
                  </a:cubicBezTo>
                  <a:lnTo>
                    <a:pt x="64" y="83"/>
                  </a:lnTo>
                  <a:cubicBezTo>
                    <a:pt x="64" y="83"/>
                    <a:pt x="69" y="88"/>
                    <a:pt x="69" y="88"/>
                  </a:cubicBezTo>
                  <a:cubicBezTo>
                    <a:pt x="64" y="83"/>
                    <a:pt x="64" y="78"/>
                    <a:pt x="64" y="74"/>
                  </a:cubicBezTo>
                  <a:cubicBezTo>
                    <a:pt x="64" y="69"/>
                    <a:pt x="64" y="64"/>
                    <a:pt x="69" y="59"/>
                  </a:cubicBezTo>
                  <a:lnTo>
                    <a:pt x="69" y="59"/>
                  </a:lnTo>
                  <a:cubicBezTo>
                    <a:pt x="67" y="59"/>
                    <a:pt x="66" y="59"/>
                    <a:pt x="66" y="60"/>
                  </a:cubicBezTo>
                  <a:lnTo>
                    <a:pt x="66" y="60"/>
                  </a:lnTo>
                  <a:cubicBezTo>
                    <a:pt x="67" y="58"/>
                    <a:pt x="71" y="57"/>
                    <a:pt x="74" y="54"/>
                  </a:cubicBezTo>
                  <a:cubicBezTo>
                    <a:pt x="79" y="49"/>
                    <a:pt x="84" y="39"/>
                    <a:pt x="84" y="30"/>
                  </a:cubicBezTo>
                  <a:cubicBezTo>
                    <a:pt x="84" y="25"/>
                    <a:pt x="79" y="15"/>
                    <a:pt x="74" y="10"/>
                  </a:cubicBezTo>
                  <a:cubicBezTo>
                    <a:pt x="69" y="5"/>
                    <a:pt x="59" y="0"/>
                    <a:pt x="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15"/>
            <p:cNvSpPr/>
            <p:nvPr/>
          </p:nvSpPr>
          <p:spPr>
            <a:xfrm>
              <a:off x="3747625" y="2265325"/>
              <a:ext cx="6475" cy="6300"/>
            </a:xfrm>
            <a:custGeom>
              <a:avLst/>
              <a:gdLst/>
              <a:ahLst/>
              <a:cxnLst/>
              <a:rect l="l" t="t" r="r" b="b"/>
              <a:pathLst>
                <a:path w="259" h="252" extrusionOk="0">
                  <a:moveTo>
                    <a:pt x="142" y="1"/>
                  </a:moveTo>
                  <a:cubicBezTo>
                    <a:pt x="132" y="5"/>
                    <a:pt x="122" y="10"/>
                    <a:pt x="117" y="15"/>
                  </a:cubicBezTo>
                  <a:cubicBezTo>
                    <a:pt x="107" y="25"/>
                    <a:pt x="107" y="35"/>
                    <a:pt x="112" y="44"/>
                  </a:cubicBezTo>
                  <a:cubicBezTo>
                    <a:pt x="117" y="49"/>
                    <a:pt x="117" y="54"/>
                    <a:pt x="122" y="54"/>
                  </a:cubicBezTo>
                  <a:cubicBezTo>
                    <a:pt x="127" y="59"/>
                    <a:pt x="132" y="64"/>
                    <a:pt x="137" y="64"/>
                  </a:cubicBezTo>
                  <a:cubicBezTo>
                    <a:pt x="142" y="69"/>
                    <a:pt x="151" y="74"/>
                    <a:pt x="156" y="79"/>
                  </a:cubicBezTo>
                  <a:lnTo>
                    <a:pt x="161" y="79"/>
                  </a:lnTo>
                  <a:cubicBezTo>
                    <a:pt x="166" y="83"/>
                    <a:pt x="166" y="88"/>
                    <a:pt x="171" y="88"/>
                  </a:cubicBezTo>
                  <a:cubicBezTo>
                    <a:pt x="171" y="93"/>
                    <a:pt x="171" y="93"/>
                    <a:pt x="171" y="93"/>
                  </a:cubicBezTo>
                  <a:cubicBezTo>
                    <a:pt x="176" y="98"/>
                    <a:pt x="176" y="103"/>
                    <a:pt x="181" y="108"/>
                  </a:cubicBezTo>
                  <a:cubicBezTo>
                    <a:pt x="181" y="108"/>
                    <a:pt x="181" y="108"/>
                    <a:pt x="181" y="113"/>
                  </a:cubicBezTo>
                  <a:cubicBezTo>
                    <a:pt x="185" y="113"/>
                    <a:pt x="185" y="118"/>
                    <a:pt x="185" y="122"/>
                  </a:cubicBezTo>
                  <a:cubicBezTo>
                    <a:pt x="185" y="122"/>
                    <a:pt x="185" y="127"/>
                    <a:pt x="185" y="127"/>
                  </a:cubicBezTo>
                  <a:cubicBezTo>
                    <a:pt x="185" y="127"/>
                    <a:pt x="185" y="142"/>
                    <a:pt x="185" y="142"/>
                  </a:cubicBezTo>
                  <a:cubicBezTo>
                    <a:pt x="185" y="142"/>
                    <a:pt x="185" y="147"/>
                    <a:pt x="185" y="147"/>
                  </a:cubicBezTo>
                  <a:cubicBezTo>
                    <a:pt x="185" y="147"/>
                    <a:pt x="181" y="152"/>
                    <a:pt x="181" y="152"/>
                  </a:cubicBezTo>
                  <a:cubicBezTo>
                    <a:pt x="181" y="157"/>
                    <a:pt x="181" y="161"/>
                    <a:pt x="176" y="161"/>
                  </a:cubicBezTo>
                  <a:cubicBezTo>
                    <a:pt x="176" y="161"/>
                    <a:pt x="176" y="166"/>
                    <a:pt x="176" y="166"/>
                  </a:cubicBezTo>
                  <a:lnTo>
                    <a:pt x="171" y="166"/>
                  </a:lnTo>
                  <a:cubicBezTo>
                    <a:pt x="171" y="166"/>
                    <a:pt x="161" y="176"/>
                    <a:pt x="161" y="176"/>
                  </a:cubicBezTo>
                  <a:cubicBezTo>
                    <a:pt x="161" y="176"/>
                    <a:pt x="165" y="174"/>
                    <a:pt x="167" y="174"/>
                  </a:cubicBezTo>
                  <a:lnTo>
                    <a:pt x="167" y="174"/>
                  </a:lnTo>
                  <a:cubicBezTo>
                    <a:pt x="168" y="174"/>
                    <a:pt x="168" y="174"/>
                    <a:pt x="166" y="176"/>
                  </a:cubicBezTo>
                  <a:lnTo>
                    <a:pt x="161" y="176"/>
                  </a:lnTo>
                  <a:cubicBezTo>
                    <a:pt x="156" y="181"/>
                    <a:pt x="151" y="181"/>
                    <a:pt x="151" y="181"/>
                  </a:cubicBezTo>
                  <a:cubicBezTo>
                    <a:pt x="146" y="181"/>
                    <a:pt x="146" y="186"/>
                    <a:pt x="142" y="186"/>
                  </a:cubicBezTo>
                  <a:lnTo>
                    <a:pt x="132" y="186"/>
                  </a:lnTo>
                  <a:cubicBezTo>
                    <a:pt x="132" y="191"/>
                    <a:pt x="127" y="191"/>
                    <a:pt x="127" y="191"/>
                  </a:cubicBezTo>
                  <a:lnTo>
                    <a:pt x="112" y="191"/>
                  </a:lnTo>
                  <a:cubicBezTo>
                    <a:pt x="107" y="186"/>
                    <a:pt x="102" y="186"/>
                    <a:pt x="98" y="186"/>
                  </a:cubicBezTo>
                  <a:lnTo>
                    <a:pt x="93" y="186"/>
                  </a:lnTo>
                  <a:cubicBezTo>
                    <a:pt x="93" y="181"/>
                    <a:pt x="88" y="181"/>
                    <a:pt x="83" y="181"/>
                  </a:cubicBezTo>
                  <a:cubicBezTo>
                    <a:pt x="83" y="181"/>
                    <a:pt x="78" y="176"/>
                    <a:pt x="78" y="176"/>
                  </a:cubicBezTo>
                  <a:cubicBezTo>
                    <a:pt x="73" y="171"/>
                    <a:pt x="73" y="171"/>
                    <a:pt x="68" y="166"/>
                  </a:cubicBezTo>
                  <a:cubicBezTo>
                    <a:pt x="68" y="166"/>
                    <a:pt x="68" y="161"/>
                    <a:pt x="68" y="161"/>
                  </a:cubicBezTo>
                  <a:cubicBezTo>
                    <a:pt x="63" y="161"/>
                    <a:pt x="63" y="157"/>
                    <a:pt x="63" y="152"/>
                  </a:cubicBezTo>
                  <a:cubicBezTo>
                    <a:pt x="63" y="147"/>
                    <a:pt x="59" y="147"/>
                    <a:pt x="59" y="142"/>
                  </a:cubicBezTo>
                  <a:cubicBezTo>
                    <a:pt x="59" y="141"/>
                    <a:pt x="59" y="139"/>
                    <a:pt x="59" y="137"/>
                  </a:cubicBezTo>
                  <a:cubicBezTo>
                    <a:pt x="59" y="132"/>
                    <a:pt x="59" y="127"/>
                    <a:pt x="59" y="122"/>
                  </a:cubicBezTo>
                  <a:cubicBezTo>
                    <a:pt x="59" y="120"/>
                    <a:pt x="59" y="117"/>
                    <a:pt x="59" y="115"/>
                  </a:cubicBezTo>
                  <a:cubicBezTo>
                    <a:pt x="59" y="115"/>
                    <a:pt x="59" y="111"/>
                    <a:pt x="59" y="108"/>
                  </a:cubicBezTo>
                  <a:cubicBezTo>
                    <a:pt x="59" y="108"/>
                    <a:pt x="59" y="103"/>
                    <a:pt x="59" y="103"/>
                  </a:cubicBezTo>
                  <a:cubicBezTo>
                    <a:pt x="59" y="98"/>
                    <a:pt x="59" y="98"/>
                    <a:pt x="63" y="98"/>
                  </a:cubicBezTo>
                  <a:cubicBezTo>
                    <a:pt x="63" y="98"/>
                    <a:pt x="63" y="95"/>
                    <a:pt x="63" y="93"/>
                  </a:cubicBezTo>
                  <a:cubicBezTo>
                    <a:pt x="63" y="88"/>
                    <a:pt x="68" y="88"/>
                    <a:pt x="68" y="83"/>
                  </a:cubicBezTo>
                  <a:cubicBezTo>
                    <a:pt x="68" y="83"/>
                    <a:pt x="68" y="79"/>
                    <a:pt x="73" y="79"/>
                  </a:cubicBezTo>
                  <a:cubicBezTo>
                    <a:pt x="73" y="79"/>
                    <a:pt x="73" y="79"/>
                    <a:pt x="73" y="74"/>
                  </a:cubicBezTo>
                  <a:lnTo>
                    <a:pt x="78" y="74"/>
                  </a:lnTo>
                  <a:cubicBezTo>
                    <a:pt x="78" y="70"/>
                    <a:pt x="83" y="67"/>
                    <a:pt x="84" y="67"/>
                  </a:cubicBezTo>
                  <a:lnTo>
                    <a:pt x="84" y="67"/>
                  </a:lnTo>
                  <a:cubicBezTo>
                    <a:pt x="85" y="67"/>
                    <a:pt x="84" y="67"/>
                    <a:pt x="83" y="69"/>
                  </a:cubicBezTo>
                  <a:lnTo>
                    <a:pt x="83" y="69"/>
                  </a:lnTo>
                  <a:cubicBezTo>
                    <a:pt x="93" y="59"/>
                    <a:pt x="98" y="49"/>
                    <a:pt x="88" y="35"/>
                  </a:cubicBezTo>
                  <a:cubicBezTo>
                    <a:pt x="85" y="29"/>
                    <a:pt x="78" y="24"/>
                    <a:pt x="71" y="24"/>
                  </a:cubicBezTo>
                  <a:cubicBezTo>
                    <a:pt x="67" y="24"/>
                    <a:pt x="62" y="26"/>
                    <a:pt x="59" y="30"/>
                  </a:cubicBezTo>
                  <a:cubicBezTo>
                    <a:pt x="20" y="49"/>
                    <a:pt x="0" y="93"/>
                    <a:pt x="0" y="137"/>
                  </a:cubicBezTo>
                  <a:cubicBezTo>
                    <a:pt x="5" y="186"/>
                    <a:pt x="34" y="230"/>
                    <a:pt x="78" y="244"/>
                  </a:cubicBezTo>
                  <a:cubicBezTo>
                    <a:pt x="92" y="249"/>
                    <a:pt x="106" y="251"/>
                    <a:pt x="120" y="251"/>
                  </a:cubicBezTo>
                  <a:cubicBezTo>
                    <a:pt x="151" y="251"/>
                    <a:pt x="181" y="240"/>
                    <a:pt x="205" y="220"/>
                  </a:cubicBezTo>
                  <a:cubicBezTo>
                    <a:pt x="244" y="191"/>
                    <a:pt x="259" y="142"/>
                    <a:pt x="244" y="98"/>
                  </a:cubicBezTo>
                  <a:cubicBezTo>
                    <a:pt x="239" y="69"/>
                    <a:pt x="224" y="49"/>
                    <a:pt x="205" y="30"/>
                  </a:cubicBezTo>
                  <a:cubicBezTo>
                    <a:pt x="195" y="20"/>
                    <a:pt x="181" y="10"/>
                    <a:pt x="166" y="5"/>
                  </a:cubicBezTo>
                  <a:cubicBezTo>
                    <a:pt x="161" y="5"/>
                    <a:pt x="151" y="1"/>
                    <a:pt x="1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15"/>
            <p:cNvSpPr/>
            <p:nvPr/>
          </p:nvSpPr>
          <p:spPr>
            <a:xfrm>
              <a:off x="3743600" y="2254200"/>
              <a:ext cx="4900" cy="4800"/>
            </a:xfrm>
            <a:custGeom>
              <a:avLst/>
              <a:gdLst/>
              <a:ahLst/>
              <a:cxnLst/>
              <a:rect l="l" t="t" r="r" b="b"/>
              <a:pathLst>
                <a:path w="196" h="192" extrusionOk="0">
                  <a:moveTo>
                    <a:pt x="70" y="61"/>
                  </a:moveTo>
                  <a:cubicBezTo>
                    <a:pt x="69" y="62"/>
                    <a:pt x="69" y="63"/>
                    <a:pt x="68" y="64"/>
                  </a:cubicBezTo>
                  <a:lnTo>
                    <a:pt x="68" y="64"/>
                  </a:lnTo>
                  <a:cubicBezTo>
                    <a:pt x="69" y="63"/>
                    <a:pt x="70" y="62"/>
                    <a:pt x="70" y="61"/>
                  </a:cubicBezTo>
                  <a:close/>
                  <a:moveTo>
                    <a:pt x="68" y="64"/>
                  </a:moveTo>
                  <a:cubicBezTo>
                    <a:pt x="68" y="66"/>
                    <a:pt x="67" y="66"/>
                    <a:pt x="67" y="66"/>
                  </a:cubicBezTo>
                  <a:cubicBezTo>
                    <a:pt x="67" y="66"/>
                    <a:pt x="67" y="66"/>
                    <a:pt x="68" y="65"/>
                  </a:cubicBezTo>
                  <a:cubicBezTo>
                    <a:pt x="68" y="65"/>
                    <a:pt x="68" y="65"/>
                    <a:pt x="68" y="64"/>
                  </a:cubicBezTo>
                  <a:close/>
                  <a:moveTo>
                    <a:pt x="117" y="65"/>
                  </a:moveTo>
                  <a:lnTo>
                    <a:pt x="117" y="65"/>
                  </a:lnTo>
                  <a:cubicBezTo>
                    <a:pt x="117" y="65"/>
                    <a:pt x="117" y="65"/>
                    <a:pt x="117" y="65"/>
                  </a:cubicBezTo>
                  <a:cubicBezTo>
                    <a:pt x="118" y="66"/>
                    <a:pt x="119" y="66"/>
                    <a:pt x="119" y="66"/>
                  </a:cubicBezTo>
                  <a:cubicBezTo>
                    <a:pt x="118" y="66"/>
                    <a:pt x="118" y="66"/>
                    <a:pt x="117" y="65"/>
                  </a:cubicBezTo>
                  <a:close/>
                  <a:moveTo>
                    <a:pt x="93" y="45"/>
                  </a:moveTo>
                  <a:cubicBezTo>
                    <a:pt x="93" y="45"/>
                    <a:pt x="93" y="45"/>
                    <a:pt x="93" y="46"/>
                  </a:cubicBezTo>
                  <a:lnTo>
                    <a:pt x="98" y="46"/>
                  </a:lnTo>
                  <a:cubicBezTo>
                    <a:pt x="98" y="48"/>
                    <a:pt x="98" y="49"/>
                    <a:pt x="97" y="49"/>
                  </a:cubicBezTo>
                  <a:cubicBezTo>
                    <a:pt x="96" y="49"/>
                    <a:pt x="95" y="48"/>
                    <a:pt x="93" y="46"/>
                  </a:cubicBezTo>
                  <a:lnTo>
                    <a:pt x="93" y="46"/>
                  </a:lnTo>
                  <a:cubicBezTo>
                    <a:pt x="94" y="47"/>
                    <a:pt x="98" y="50"/>
                    <a:pt x="98" y="50"/>
                  </a:cubicBezTo>
                  <a:cubicBezTo>
                    <a:pt x="103" y="55"/>
                    <a:pt x="107" y="60"/>
                    <a:pt x="112" y="60"/>
                  </a:cubicBezTo>
                  <a:cubicBezTo>
                    <a:pt x="112" y="62"/>
                    <a:pt x="112" y="63"/>
                    <a:pt x="113" y="64"/>
                  </a:cubicBezTo>
                  <a:lnTo>
                    <a:pt x="113" y="64"/>
                  </a:lnTo>
                  <a:cubicBezTo>
                    <a:pt x="112" y="64"/>
                    <a:pt x="112" y="65"/>
                    <a:pt x="112" y="65"/>
                  </a:cubicBezTo>
                  <a:cubicBezTo>
                    <a:pt x="117" y="65"/>
                    <a:pt x="117" y="70"/>
                    <a:pt x="122" y="70"/>
                  </a:cubicBezTo>
                  <a:cubicBezTo>
                    <a:pt x="122" y="70"/>
                    <a:pt x="122" y="75"/>
                    <a:pt x="122" y="75"/>
                  </a:cubicBezTo>
                  <a:cubicBezTo>
                    <a:pt x="123" y="75"/>
                    <a:pt x="123" y="75"/>
                    <a:pt x="124" y="75"/>
                  </a:cubicBezTo>
                  <a:lnTo>
                    <a:pt x="124" y="75"/>
                  </a:lnTo>
                  <a:cubicBezTo>
                    <a:pt x="124" y="75"/>
                    <a:pt x="124" y="76"/>
                    <a:pt x="124" y="76"/>
                  </a:cubicBezTo>
                  <a:cubicBezTo>
                    <a:pt x="124" y="76"/>
                    <a:pt x="124" y="75"/>
                    <a:pt x="124" y="75"/>
                  </a:cubicBezTo>
                  <a:lnTo>
                    <a:pt x="124" y="75"/>
                  </a:lnTo>
                  <a:cubicBezTo>
                    <a:pt x="127" y="77"/>
                    <a:pt x="127" y="81"/>
                    <a:pt x="127" y="85"/>
                  </a:cubicBezTo>
                  <a:cubicBezTo>
                    <a:pt x="127" y="85"/>
                    <a:pt x="127" y="85"/>
                    <a:pt x="127" y="85"/>
                  </a:cubicBezTo>
                  <a:lnTo>
                    <a:pt x="127" y="85"/>
                  </a:lnTo>
                  <a:cubicBezTo>
                    <a:pt x="128" y="85"/>
                    <a:pt x="128" y="86"/>
                    <a:pt x="129" y="86"/>
                  </a:cubicBezTo>
                  <a:cubicBezTo>
                    <a:pt x="129" y="86"/>
                    <a:pt x="129" y="85"/>
                    <a:pt x="129" y="85"/>
                  </a:cubicBezTo>
                  <a:lnTo>
                    <a:pt x="129" y="85"/>
                  </a:lnTo>
                  <a:cubicBezTo>
                    <a:pt x="130" y="86"/>
                    <a:pt x="132" y="87"/>
                    <a:pt x="132" y="89"/>
                  </a:cubicBezTo>
                  <a:cubicBezTo>
                    <a:pt x="132" y="94"/>
                    <a:pt x="132" y="99"/>
                    <a:pt x="132" y="109"/>
                  </a:cubicBezTo>
                  <a:cubicBezTo>
                    <a:pt x="132" y="109"/>
                    <a:pt x="130" y="109"/>
                    <a:pt x="129" y="110"/>
                  </a:cubicBezTo>
                  <a:lnTo>
                    <a:pt x="129" y="110"/>
                  </a:lnTo>
                  <a:cubicBezTo>
                    <a:pt x="130" y="108"/>
                    <a:pt x="131" y="108"/>
                    <a:pt x="131" y="108"/>
                  </a:cubicBezTo>
                  <a:lnTo>
                    <a:pt x="131" y="108"/>
                  </a:lnTo>
                  <a:cubicBezTo>
                    <a:pt x="131" y="108"/>
                    <a:pt x="129" y="109"/>
                    <a:pt x="127" y="109"/>
                  </a:cubicBezTo>
                  <a:cubicBezTo>
                    <a:pt x="127" y="114"/>
                    <a:pt x="127" y="114"/>
                    <a:pt x="127" y="114"/>
                  </a:cubicBezTo>
                  <a:cubicBezTo>
                    <a:pt x="127" y="114"/>
                    <a:pt x="127" y="114"/>
                    <a:pt x="127" y="114"/>
                  </a:cubicBezTo>
                  <a:lnTo>
                    <a:pt x="127" y="114"/>
                  </a:lnTo>
                  <a:cubicBezTo>
                    <a:pt x="127" y="116"/>
                    <a:pt x="126" y="117"/>
                    <a:pt x="125" y="117"/>
                  </a:cubicBezTo>
                  <a:cubicBezTo>
                    <a:pt x="124" y="117"/>
                    <a:pt x="124" y="116"/>
                    <a:pt x="127" y="114"/>
                  </a:cubicBezTo>
                  <a:lnTo>
                    <a:pt x="127" y="114"/>
                  </a:lnTo>
                  <a:cubicBezTo>
                    <a:pt x="127" y="114"/>
                    <a:pt x="122" y="119"/>
                    <a:pt x="122" y="119"/>
                  </a:cubicBezTo>
                  <a:cubicBezTo>
                    <a:pt x="122" y="119"/>
                    <a:pt x="122" y="119"/>
                    <a:pt x="117" y="124"/>
                  </a:cubicBezTo>
                  <a:cubicBezTo>
                    <a:pt x="117" y="124"/>
                    <a:pt x="117" y="124"/>
                    <a:pt x="116" y="124"/>
                  </a:cubicBezTo>
                  <a:lnTo>
                    <a:pt x="116" y="124"/>
                  </a:lnTo>
                  <a:cubicBezTo>
                    <a:pt x="115" y="124"/>
                    <a:pt x="114" y="124"/>
                    <a:pt x="112" y="124"/>
                  </a:cubicBezTo>
                  <a:cubicBezTo>
                    <a:pt x="112" y="124"/>
                    <a:pt x="112" y="128"/>
                    <a:pt x="107" y="128"/>
                  </a:cubicBezTo>
                  <a:lnTo>
                    <a:pt x="83" y="128"/>
                  </a:lnTo>
                  <a:cubicBezTo>
                    <a:pt x="83" y="128"/>
                    <a:pt x="81" y="127"/>
                    <a:pt x="80" y="125"/>
                  </a:cubicBezTo>
                  <a:lnTo>
                    <a:pt x="80" y="125"/>
                  </a:lnTo>
                  <a:cubicBezTo>
                    <a:pt x="81" y="126"/>
                    <a:pt x="81" y="126"/>
                    <a:pt x="81" y="126"/>
                  </a:cubicBezTo>
                  <a:cubicBezTo>
                    <a:pt x="82" y="126"/>
                    <a:pt x="81" y="125"/>
                    <a:pt x="78" y="124"/>
                  </a:cubicBezTo>
                  <a:lnTo>
                    <a:pt x="78" y="124"/>
                  </a:lnTo>
                  <a:cubicBezTo>
                    <a:pt x="78" y="124"/>
                    <a:pt x="78" y="124"/>
                    <a:pt x="78" y="124"/>
                  </a:cubicBezTo>
                  <a:cubicBezTo>
                    <a:pt x="78" y="124"/>
                    <a:pt x="73" y="124"/>
                    <a:pt x="68" y="119"/>
                  </a:cubicBezTo>
                  <a:lnTo>
                    <a:pt x="68" y="119"/>
                  </a:lnTo>
                  <a:cubicBezTo>
                    <a:pt x="68" y="119"/>
                    <a:pt x="68" y="119"/>
                    <a:pt x="68" y="119"/>
                  </a:cubicBezTo>
                  <a:lnTo>
                    <a:pt x="68" y="119"/>
                  </a:lnTo>
                  <a:cubicBezTo>
                    <a:pt x="68" y="119"/>
                    <a:pt x="64" y="114"/>
                    <a:pt x="64" y="114"/>
                  </a:cubicBezTo>
                  <a:cubicBezTo>
                    <a:pt x="64" y="114"/>
                    <a:pt x="64" y="109"/>
                    <a:pt x="59" y="104"/>
                  </a:cubicBezTo>
                  <a:lnTo>
                    <a:pt x="59" y="104"/>
                  </a:lnTo>
                  <a:cubicBezTo>
                    <a:pt x="61" y="109"/>
                    <a:pt x="62" y="110"/>
                    <a:pt x="62" y="110"/>
                  </a:cubicBezTo>
                  <a:cubicBezTo>
                    <a:pt x="62" y="110"/>
                    <a:pt x="61" y="109"/>
                    <a:pt x="59" y="109"/>
                  </a:cubicBezTo>
                  <a:cubicBezTo>
                    <a:pt x="59" y="109"/>
                    <a:pt x="59" y="104"/>
                    <a:pt x="59" y="104"/>
                  </a:cubicBezTo>
                  <a:cubicBezTo>
                    <a:pt x="59" y="104"/>
                    <a:pt x="59" y="99"/>
                    <a:pt x="59" y="99"/>
                  </a:cubicBezTo>
                  <a:cubicBezTo>
                    <a:pt x="59" y="95"/>
                    <a:pt x="59" y="94"/>
                    <a:pt x="59" y="91"/>
                  </a:cubicBezTo>
                  <a:cubicBezTo>
                    <a:pt x="59" y="91"/>
                    <a:pt x="59" y="85"/>
                    <a:pt x="59" y="85"/>
                  </a:cubicBezTo>
                  <a:cubicBezTo>
                    <a:pt x="59" y="80"/>
                    <a:pt x="59" y="80"/>
                    <a:pt x="64" y="75"/>
                  </a:cubicBezTo>
                  <a:cubicBezTo>
                    <a:pt x="64" y="75"/>
                    <a:pt x="64" y="70"/>
                    <a:pt x="64" y="70"/>
                  </a:cubicBezTo>
                  <a:cubicBezTo>
                    <a:pt x="64" y="70"/>
                    <a:pt x="68" y="65"/>
                    <a:pt x="68" y="60"/>
                  </a:cubicBezTo>
                  <a:lnTo>
                    <a:pt x="68" y="60"/>
                  </a:lnTo>
                  <a:cubicBezTo>
                    <a:pt x="70" y="60"/>
                    <a:pt x="70" y="61"/>
                    <a:pt x="70" y="61"/>
                  </a:cubicBezTo>
                  <a:lnTo>
                    <a:pt x="70" y="61"/>
                  </a:lnTo>
                  <a:cubicBezTo>
                    <a:pt x="71" y="60"/>
                    <a:pt x="73" y="60"/>
                    <a:pt x="73" y="60"/>
                  </a:cubicBezTo>
                  <a:cubicBezTo>
                    <a:pt x="73" y="57"/>
                    <a:pt x="73" y="56"/>
                    <a:pt x="74" y="56"/>
                  </a:cubicBezTo>
                  <a:lnTo>
                    <a:pt x="74" y="56"/>
                  </a:lnTo>
                  <a:cubicBezTo>
                    <a:pt x="74" y="56"/>
                    <a:pt x="74" y="57"/>
                    <a:pt x="74" y="57"/>
                  </a:cubicBezTo>
                  <a:cubicBezTo>
                    <a:pt x="75" y="57"/>
                    <a:pt x="76" y="56"/>
                    <a:pt x="78" y="55"/>
                  </a:cubicBezTo>
                  <a:cubicBezTo>
                    <a:pt x="78" y="55"/>
                    <a:pt x="78" y="55"/>
                    <a:pt x="83" y="50"/>
                  </a:cubicBezTo>
                  <a:lnTo>
                    <a:pt x="78" y="50"/>
                  </a:lnTo>
                  <a:cubicBezTo>
                    <a:pt x="85" y="50"/>
                    <a:pt x="89" y="48"/>
                    <a:pt x="93" y="45"/>
                  </a:cubicBezTo>
                  <a:close/>
                  <a:moveTo>
                    <a:pt x="74" y="0"/>
                  </a:moveTo>
                  <a:cubicBezTo>
                    <a:pt x="72" y="0"/>
                    <a:pt x="70" y="1"/>
                    <a:pt x="68" y="2"/>
                  </a:cubicBezTo>
                  <a:cubicBezTo>
                    <a:pt x="34" y="11"/>
                    <a:pt x="5" y="46"/>
                    <a:pt x="0" y="80"/>
                  </a:cubicBezTo>
                  <a:cubicBezTo>
                    <a:pt x="0" y="94"/>
                    <a:pt x="0" y="114"/>
                    <a:pt x="5" y="133"/>
                  </a:cubicBezTo>
                  <a:cubicBezTo>
                    <a:pt x="15" y="153"/>
                    <a:pt x="24" y="167"/>
                    <a:pt x="44" y="177"/>
                  </a:cubicBezTo>
                  <a:cubicBezTo>
                    <a:pt x="59" y="187"/>
                    <a:pt x="77" y="192"/>
                    <a:pt x="96" y="192"/>
                  </a:cubicBezTo>
                  <a:cubicBezTo>
                    <a:pt x="115" y="192"/>
                    <a:pt x="134" y="187"/>
                    <a:pt x="151" y="177"/>
                  </a:cubicBezTo>
                  <a:cubicBezTo>
                    <a:pt x="166" y="167"/>
                    <a:pt x="181" y="153"/>
                    <a:pt x="185" y="138"/>
                  </a:cubicBezTo>
                  <a:cubicBezTo>
                    <a:pt x="195" y="119"/>
                    <a:pt x="195" y="99"/>
                    <a:pt x="190" y="80"/>
                  </a:cubicBezTo>
                  <a:cubicBezTo>
                    <a:pt x="190" y="60"/>
                    <a:pt x="176" y="41"/>
                    <a:pt x="166" y="26"/>
                  </a:cubicBezTo>
                  <a:cubicBezTo>
                    <a:pt x="156" y="16"/>
                    <a:pt x="146" y="7"/>
                    <a:pt x="137" y="7"/>
                  </a:cubicBezTo>
                  <a:cubicBezTo>
                    <a:pt x="132" y="5"/>
                    <a:pt x="128" y="4"/>
                    <a:pt x="124" y="4"/>
                  </a:cubicBezTo>
                  <a:cubicBezTo>
                    <a:pt x="114" y="4"/>
                    <a:pt x="105" y="8"/>
                    <a:pt x="98" y="11"/>
                  </a:cubicBezTo>
                  <a:cubicBezTo>
                    <a:pt x="96" y="12"/>
                    <a:pt x="95" y="12"/>
                    <a:pt x="94" y="13"/>
                  </a:cubicBezTo>
                  <a:lnTo>
                    <a:pt x="94" y="13"/>
                  </a:lnTo>
                  <a:cubicBezTo>
                    <a:pt x="89" y="5"/>
                    <a:pt x="81" y="0"/>
                    <a:pt x="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15"/>
            <p:cNvSpPr/>
            <p:nvPr/>
          </p:nvSpPr>
          <p:spPr>
            <a:xfrm>
              <a:off x="3704200" y="2289175"/>
              <a:ext cx="4300" cy="20550"/>
            </a:xfrm>
            <a:custGeom>
              <a:avLst/>
              <a:gdLst/>
              <a:ahLst/>
              <a:cxnLst/>
              <a:rect l="l" t="t" r="r" b="b"/>
              <a:pathLst>
                <a:path w="172" h="822" extrusionOk="0">
                  <a:moveTo>
                    <a:pt x="164" y="0"/>
                  </a:moveTo>
                  <a:cubicBezTo>
                    <a:pt x="160" y="0"/>
                    <a:pt x="157" y="3"/>
                    <a:pt x="157" y="7"/>
                  </a:cubicBezTo>
                  <a:cubicBezTo>
                    <a:pt x="137" y="144"/>
                    <a:pt x="113" y="281"/>
                    <a:pt x="84" y="422"/>
                  </a:cubicBezTo>
                  <a:cubicBezTo>
                    <a:pt x="74" y="485"/>
                    <a:pt x="59" y="554"/>
                    <a:pt x="40" y="622"/>
                  </a:cubicBezTo>
                  <a:cubicBezTo>
                    <a:pt x="35" y="651"/>
                    <a:pt x="25" y="685"/>
                    <a:pt x="15" y="720"/>
                  </a:cubicBezTo>
                  <a:cubicBezTo>
                    <a:pt x="10" y="749"/>
                    <a:pt x="1" y="778"/>
                    <a:pt x="5" y="812"/>
                  </a:cubicBezTo>
                  <a:cubicBezTo>
                    <a:pt x="5" y="816"/>
                    <a:pt x="10" y="821"/>
                    <a:pt x="16" y="821"/>
                  </a:cubicBezTo>
                  <a:cubicBezTo>
                    <a:pt x="19" y="821"/>
                    <a:pt x="22" y="820"/>
                    <a:pt x="25" y="817"/>
                  </a:cubicBezTo>
                  <a:cubicBezTo>
                    <a:pt x="64" y="768"/>
                    <a:pt x="74" y="690"/>
                    <a:pt x="88" y="632"/>
                  </a:cubicBezTo>
                  <a:cubicBezTo>
                    <a:pt x="108" y="563"/>
                    <a:pt x="123" y="495"/>
                    <a:pt x="132" y="427"/>
                  </a:cubicBezTo>
                  <a:cubicBezTo>
                    <a:pt x="157" y="285"/>
                    <a:pt x="166" y="144"/>
                    <a:pt x="171" y="7"/>
                  </a:cubicBezTo>
                  <a:cubicBezTo>
                    <a:pt x="171" y="3"/>
                    <a:pt x="168" y="0"/>
                    <a:pt x="1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15"/>
            <p:cNvSpPr/>
            <p:nvPr/>
          </p:nvSpPr>
          <p:spPr>
            <a:xfrm>
              <a:off x="3704925" y="2289250"/>
              <a:ext cx="11525" cy="31300"/>
            </a:xfrm>
            <a:custGeom>
              <a:avLst/>
              <a:gdLst/>
              <a:ahLst/>
              <a:cxnLst/>
              <a:rect l="l" t="t" r="r" b="b"/>
              <a:pathLst>
                <a:path w="461" h="1252" extrusionOk="0">
                  <a:moveTo>
                    <a:pt x="436" y="0"/>
                  </a:moveTo>
                  <a:cubicBezTo>
                    <a:pt x="428" y="0"/>
                    <a:pt x="419" y="4"/>
                    <a:pt x="415" y="14"/>
                  </a:cubicBezTo>
                  <a:cubicBezTo>
                    <a:pt x="333" y="214"/>
                    <a:pt x="255" y="414"/>
                    <a:pt x="186" y="624"/>
                  </a:cubicBezTo>
                  <a:cubicBezTo>
                    <a:pt x="152" y="726"/>
                    <a:pt x="118" y="829"/>
                    <a:pt x="89" y="931"/>
                  </a:cubicBezTo>
                  <a:cubicBezTo>
                    <a:pt x="74" y="980"/>
                    <a:pt x="55" y="1029"/>
                    <a:pt x="40" y="1082"/>
                  </a:cubicBezTo>
                  <a:cubicBezTo>
                    <a:pt x="25" y="1131"/>
                    <a:pt x="6" y="1185"/>
                    <a:pt x="1" y="1234"/>
                  </a:cubicBezTo>
                  <a:cubicBezTo>
                    <a:pt x="1" y="1245"/>
                    <a:pt x="10" y="1252"/>
                    <a:pt x="19" y="1252"/>
                  </a:cubicBezTo>
                  <a:cubicBezTo>
                    <a:pt x="25" y="1252"/>
                    <a:pt x="31" y="1249"/>
                    <a:pt x="35" y="1243"/>
                  </a:cubicBezTo>
                  <a:cubicBezTo>
                    <a:pt x="59" y="1199"/>
                    <a:pt x="69" y="1151"/>
                    <a:pt x="84" y="1102"/>
                  </a:cubicBezTo>
                  <a:cubicBezTo>
                    <a:pt x="98" y="1048"/>
                    <a:pt x="118" y="995"/>
                    <a:pt x="133" y="946"/>
                  </a:cubicBezTo>
                  <a:cubicBezTo>
                    <a:pt x="167" y="843"/>
                    <a:pt x="201" y="736"/>
                    <a:pt x="235" y="634"/>
                  </a:cubicBezTo>
                  <a:cubicBezTo>
                    <a:pt x="308" y="434"/>
                    <a:pt x="381" y="229"/>
                    <a:pt x="454" y="24"/>
                  </a:cubicBezTo>
                  <a:cubicBezTo>
                    <a:pt x="460" y="9"/>
                    <a:pt x="449" y="0"/>
                    <a:pt x="4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15"/>
            <p:cNvSpPr/>
            <p:nvPr/>
          </p:nvSpPr>
          <p:spPr>
            <a:xfrm>
              <a:off x="3714175" y="2287450"/>
              <a:ext cx="12450" cy="24300"/>
            </a:xfrm>
            <a:custGeom>
              <a:avLst/>
              <a:gdLst/>
              <a:ahLst/>
              <a:cxnLst/>
              <a:rect l="l" t="t" r="r" b="b"/>
              <a:pathLst>
                <a:path w="498" h="972" extrusionOk="0">
                  <a:moveTo>
                    <a:pt x="480" y="1"/>
                  </a:moveTo>
                  <a:cubicBezTo>
                    <a:pt x="476" y="1"/>
                    <a:pt x="472" y="3"/>
                    <a:pt x="470" y="8"/>
                  </a:cubicBezTo>
                  <a:cubicBezTo>
                    <a:pt x="397" y="164"/>
                    <a:pt x="324" y="325"/>
                    <a:pt x="250" y="486"/>
                  </a:cubicBezTo>
                  <a:cubicBezTo>
                    <a:pt x="211" y="559"/>
                    <a:pt x="172" y="637"/>
                    <a:pt x="133" y="715"/>
                  </a:cubicBezTo>
                  <a:cubicBezTo>
                    <a:pt x="89" y="793"/>
                    <a:pt x="45" y="871"/>
                    <a:pt x="6" y="954"/>
                  </a:cubicBezTo>
                  <a:cubicBezTo>
                    <a:pt x="0" y="964"/>
                    <a:pt x="6" y="971"/>
                    <a:pt x="14" y="971"/>
                  </a:cubicBezTo>
                  <a:cubicBezTo>
                    <a:pt x="18" y="971"/>
                    <a:pt x="23" y="969"/>
                    <a:pt x="26" y="964"/>
                  </a:cubicBezTo>
                  <a:cubicBezTo>
                    <a:pt x="80" y="896"/>
                    <a:pt x="119" y="818"/>
                    <a:pt x="163" y="740"/>
                  </a:cubicBezTo>
                  <a:cubicBezTo>
                    <a:pt x="206" y="662"/>
                    <a:pt x="250" y="579"/>
                    <a:pt x="289" y="501"/>
                  </a:cubicBezTo>
                  <a:cubicBezTo>
                    <a:pt x="328" y="423"/>
                    <a:pt x="367" y="340"/>
                    <a:pt x="402" y="262"/>
                  </a:cubicBezTo>
                  <a:cubicBezTo>
                    <a:pt x="436" y="179"/>
                    <a:pt x="465" y="101"/>
                    <a:pt x="494" y="18"/>
                  </a:cubicBezTo>
                  <a:cubicBezTo>
                    <a:pt x="497" y="8"/>
                    <a:pt x="488" y="1"/>
                    <a:pt x="4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15"/>
            <p:cNvSpPr/>
            <p:nvPr/>
          </p:nvSpPr>
          <p:spPr>
            <a:xfrm>
              <a:off x="3713750" y="2299875"/>
              <a:ext cx="14275" cy="17600"/>
            </a:xfrm>
            <a:custGeom>
              <a:avLst/>
              <a:gdLst/>
              <a:ahLst/>
              <a:cxnLst/>
              <a:rect l="l" t="t" r="r" b="b"/>
              <a:pathLst>
                <a:path w="571" h="704" extrusionOk="0">
                  <a:moveTo>
                    <a:pt x="546" y="1"/>
                  </a:moveTo>
                  <a:cubicBezTo>
                    <a:pt x="541" y="1"/>
                    <a:pt x="535" y="3"/>
                    <a:pt x="531" y="9"/>
                  </a:cubicBezTo>
                  <a:cubicBezTo>
                    <a:pt x="448" y="131"/>
                    <a:pt x="355" y="248"/>
                    <a:pt x="262" y="360"/>
                  </a:cubicBezTo>
                  <a:cubicBezTo>
                    <a:pt x="175" y="472"/>
                    <a:pt x="82" y="579"/>
                    <a:pt x="4" y="696"/>
                  </a:cubicBezTo>
                  <a:cubicBezTo>
                    <a:pt x="0" y="700"/>
                    <a:pt x="2" y="703"/>
                    <a:pt x="5" y="703"/>
                  </a:cubicBezTo>
                  <a:cubicBezTo>
                    <a:pt x="6" y="703"/>
                    <a:pt x="7" y="703"/>
                    <a:pt x="9" y="701"/>
                  </a:cubicBezTo>
                  <a:cubicBezTo>
                    <a:pt x="38" y="682"/>
                    <a:pt x="67" y="657"/>
                    <a:pt x="92" y="633"/>
                  </a:cubicBezTo>
                  <a:cubicBezTo>
                    <a:pt x="111" y="609"/>
                    <a:pt x="136" y="579"/>
                    <a:pt x="160" y="555"/>
                  </a:cubicBezTo>
                  <a:cubicBezTo>
                    <a:pt x="209" y="496"/>
                    <a:pt x="258" y="438"/>
                    <a:pt x="306" y="379"/>
                  </a:cubicBezTo>
                  <a:cubicBezTo>
                    <a:pt x="394" y="262"/>
                    <a:pt x="482" y="150"/>
                    <a:pt x="560" y="28"/>
                  </a:cubicBezTo>
                  <a:cubicBezTo>
                    <a:pt x="570" y="14"/>
                    <a:pt x="559" y="1"/>
                    <a:pt x="5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15"/>
            <p:cNvSpPr/>
            <p:nvPr/>
          </p:nvSpPr>
          <p:spPr>
            <a:xfrm>
              <a:off x="3710875" y="2301025"/>
              <a:ext cx="25250" cy="22625"/>
            </a:xfrm>
            <a:custGeom>
              <a:avLst/>
              <a:gdLst/>
              <a:ahLst/>
              <a:cxnLst/>
              <a:rect l="l" t="t" r="r" b="b"/>
              <a:pathLst>
                <a:path w="1010" h="905" extrusionOk="0">
                  <a:moveTo>
                    <a:pt x="993" y="0"/>
                  </a:moveTo>
                  <a:cubicBezTo>
                    <a:pt x="991" y="0"/>
                    <a:pt x="989" y="1"/>
                    <a:pt x="987" y="2"/>
                  </a:cubicBezTo>
                  <a:cubicBezTo>
                    <a:pt x="816" y="148"/>
                    <a:pt x="641" y="289"/>
                    <a:pt x="480" y="446"/>
                  </a:cubicBezTo>
                  <a:cubicBezTo>
                    <a:pt x="402" y="524"/>
                    <a:pt x="314" y="597"/>
                    <a:pt x="231" y="665"/>
                  </a:cubicBezTo>
                  <a:cubicBezTo>
                    <a:pt x="158" y="733"/>
                    <a:pt x="70" y="792"/>
                    <a:pt x="12" y="875"/>
                  </a:cubicBezTo>
                  <a:cubicBezTo>
                    <a:pt x="1" y="890"/>
                    <a:pt x="15" y="904"/>
                    <a:pt x="28" y="904"/>
                  </a:cubicBezTo>
                  <a:cubicBezTo>
                    <a:pt x="33" y="904"/>
                    <a:pt x="37" y="903"/>
                    <a:pt x="41" y="899"/>
                  </a:cubicBezTo>
                  <a:cubicBezTo>
                    <a:pt x="114" y="831"/>
                    <a:pt x="182" y="753"/>
                    <a:pt x="260" y="685"/>
                  </a:cubicBezTo>
                  <a:cubicBezTo>
                    <a:pt x="343" y="611"/>
                    <a:pt x="421" y="533"/>
                    <a:pt x="509" y="465"/>
                  </a:cubicBezTo>
                  <a:cubicBezTo>
                    <a:pt x="680" y="324"/>
                    <a:pt x="841" y="168"/>
                    <a:pt x="1002" y="16"/>
                  </a:cubicBezTo>
                  <a:cubicBezTo>
                    <a:pt x="1010" y="8"/>
                    <a:pt x="1001" y="0"/>
                    <a:pt x="99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15"/>
            <p:cNvSpPr/>
            <p:nvPr/>
          </p:nvSpPr>
          <p:spPr>
            <a:xfrm>
              <a:off x="3522500" y="2336400"/>
              <a:ext cx="180200" cy="486700"/>
            </a:xfrm>
            <a:custGeom>
              <a:avLst/>
              <a:gdLst/>
              <a:ahLst/>
              <a:cxnLst/>
              <a:rect l="l" t="t" r="r" b="b"/>
              <a:pathLst>
                <a:path w="7208" h="19468" extrusionOk="0">
                  <a:moveTo>
                    <a:pt x="7157" y="0"/>
                  </a:moveTo>
                  <a:cubicBezTo>
                    <a:pt x="7147" y="0"/>
                    <a:pt x="7137" y="5"/>
                    <a:pt x="7127" y="16"/>
                  </a:cubicBezTo>
                  <a:cubicBezTo>
                    <a:pt x="6249" y="1006"/>
                    <a:pt x="5503" y="2118"/>
                    <a:pt x="4825" y="3255"/>
                  </a:cubicBezTo>
                  <a:cubicBezTo>
                    <a:pt x="4147" y="4401"/>
                    <a:pt x="3547" y="5591"/>
                    <a:pt x="3015" y="6810"/>
                  </a:cubicBezTo>
                  <a:cubicBezTo>
                    <a:pt x="2484" y="8025"/>
                    <a:pt x="2020" y="9274"/>
                    <a:pt x="1606" y="10537"/>
                  </a:cubicBezTo>
                  <a:cubicBezTo>
                    <a:pt x="1176" y="11859"/>
                    <a:pt x="781" y="13200"/>
                    <a:pt x="489" y="14561"/>
                  </a:cubicBezTo>
                  <a:cubicBezTo>
                    <a:pt x="186" y="15976"/>
                    <a:pt x="1" y="17449"/>
                    <a:pt x="206" y="18888"/>
                  </a:cubicBezTo>
                  <a:cubicBezTo>
                    <a:pt x="230" y="19068"/>
                    <a:pt x="264" y="19249"/>
                    <a:pt x="298" y="19429"/>
                  </a:cubicBezTo>
                  <a:cubicBezTo>
                    <a:pt x="304" y="19456"/>
                    <a:pt x="323" y="19468"/>
                    <a:pt x="343" y="19468"/>
                  </a:cubicBezTo>
                  <a:cubicBezTo>
                    <a:pt x="374" y="19468"/>
                    <a:pt x="407" y="19441"/>
                    <a:pt x="401" y="19400"/>
                  </a:cubicBezTo>
                  <a:cubicBezTo>
                    <a:pt x="137" y="17961"/>
                    <a:pt x="245" y="16483"/>
                    <a:pt x="518" y="15049"/>
                  </a:cubicBezTo>
                  <a:cubicBezTo>
                    <a:pt x="781" y="13688"/>
                    <a:pt x="1167" y="12342"/>
                    <a:pt x="1586" y="11020"/>
                  </a:cubicBezTo>
                  <a:cubicBezTo>
                    <a:pt x="1981" y="9761"/>
                    <a:pt x="2425" y="8518"/>
                    <a:pt x="2937" y="7303"/>
                  </a:cubicBezTo>
                  <a:cubicBezTo>
                    <a:pt x="3444" y="6084"/>
                    <a:pt x="4025" y="4894"/>
                    <a:pt x="4679" y="3747"/>
                  </a:cubicBezTo>
                  <a:cubicBezTo>
                    <a:pt x="5332" y="2606"/>
                    <a:pt x="6074" y="1513"/>
                    <a:pt x="6878" y="469"/>
                  </a:cubicBezTo>
                  <a:cubicBezTo>
                    <a:pt x="6981" y="338"/>
                    <a:pt x="7083" y="206"/>
                    <a:pt x="7186" y="69"/>
                  </a:cubicBezTo>
                  <a:cubicBezTo>
                    <a:pt x="7208" y="40"/>
                    <a:pt x="7186" y="0"/>
                    <a:pt x="715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15"/>
            <p:cNvSpPr/>
            <p:nvPr/>
          </p:nvSpPr>
          <p:spPr>
            <a:xfrm>
              <a:off x="3668925" y="2365325"/>
              <a:ext cx="68150" cy="18600"/>
            </a:xfrm>
            <a:custGeom>
              <a:avLst/>
              <a:gdLst/>
              <a:ahLst/>
              <a:cxnLst/>
              <a:rect l="l" t="t" r="r" b="b"/>
              <a:pathLst>
                <a:path w="2726" h="744" extrusionOk="0">
                  <a:moveTo>
                    <a:pt x="2695" y="1"/>
                  </a:moveTo>
                  <a:cubicBezTo>
                    <a:pt x="2688" y="1"/>
                    <a:pt x="2681" y="3"/>
                    <a:pt x="2675" y="10"/>
                  </a:cubicBezTo>
                  <a:cubicBezTo>
                    <a:pt x="2563" y="122"/>
                    <a:pt x="2451" y="239"/>
                    <a:pt x="2319" y="327"/>
                  </a:cubicBezTo>
                  <a:cubicBezTo>
                    <a:pt x="2182" y="420"/>
                    <a:pt x="2036" y="488"/>
                    <a:pt x="1885" y="542"/>
                  </a:cubicBezTo>
                  <a:cubicBezTo>
                    <a:pt x="1655" y="616"/>
                    <a:pt x="1416" y="645"/>
                    <a:pt x="1175" y="645"/>
                  </a:cubicBezTo>
                  <a:cubicBezTo>
                    <a:pt x="1038" y="645"/>
                    <a:pt x="900" y="636"/>
                    <a:pt x="763" y="620"/>
                  </a:cubicBezTo>
                  <a:cubicBezTo>
                    <a:pt x="529" y="595"/>
                    <a:pt x="295" y="551"/>
                    <a:pt x="65" y="503"/>
                  </a:cubicBezTo>
                  <a:cubicBezTo>
                    <a:pt x="62" y="502"/>
                    <a:pt x="59" y="502"/>
                    <a:pt x="57" y="502"/>
                  </a:cubicBezTo>
                  <a:cubicBezTo>
                    <a:pt x="14" y="502"/>
                    <a:pt x="0" y="567"/>
                    <a:pt x="46" y="576"/>
                  </a:cubicBezTo>
                  <a:cubicBezTo>
                    <a:pt x="434" y="662"/>
                    <a:pt x="835" y="743"/>
                    <a:pt x="1237" y="743"/>
                  </a:cubicBezTo>
                  <a:cubicBezTo>
                    <a:pt x="1269" y="743"/>
                    <a:pt x="1301" y="743"/>
                    <a:pt x="1334" y="742"/>
                  </a:cubicBezTo>
                  <a:cubicBezTo>
                    <a:pt x="1680" y="727"/>
                    <a:pt x="2041" y="644"/>
                    <a:pt x="2338" y="449"/>
                  </a:cubicBezTo>
                  <a:cubicBezTo>
                    <a:pt x="2412" y="395"/>
                    <a:pt x="2485" y="342"/>
                    <a:pt x="2553" y="273"/>
                  </a:cubicBezTo>
                  <a:cubicBezTo>
                    <a:pt x="2621" y="205"/>
                    <a:pt x="2680" y="127"/>
                    <a:pt x="2719" y="39"/>
                  </a:cubicBezTo>
                  <a:cubicBezTo>
                    <a:pt x="2726" y="21"/>
                    <a:pt x="2712" y="1"/>
                    <a:pt x="26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15"/>
            <p:cNvSpPr/>
            <p:nvPr/>
          </p:nvSpPr>
          <p:spPr>
            <a:xfrm>
              <a:off x="3669500" y="2361250"/>
              <a:ext cx="68250" cy="18425"/>
            </a:xfrm>
            <a:custGeom>
              <a:avLst/>
              <a:gdLst/>
              <a:ahLst/>
              <a:cxnLst/>
              <a:rect l="l" t="t" r="r" b="b"/>
              <a:pathLst>
                <a:path w="2730" h="737" extrusionOk="0">
                  <a:moveTo>
                    <a:pt x="1661" y="1"/>
                  </a:moveTo>
                  <a:cubicBezTo>
                    <a:pt x="1605" y="1"/>
                    <a:pt x="1548" y="3"/>
                    <a:pt x="1491" y="7"/>
                  </a:cubicBezTo>
                  <a:cubicBezTo>
                    <a:pt x="1140" y="32"/>
                    <a:pt x="794" y="139"/>
                    <a:pt x="491" y="314"/>
                  </a:cubicBezTo>
                  <a:cubicBezTo>
                    <a:pt x="316" y="417"/>
                    <a:pt x="159" y="544"/>
                    <a:pt x="23" y="685"/>
                  </a:cubicBezTo>
                  <a:cubicBezTo>
                    <a:pt x="0" y="708"/>
                    <a:pt x="22" y="737"/>
                    <a:pt x="44" y="737"/>
                  </a:cubicBezTo>
                  <a:cubicBezTo>
                    <a:pt x="50" y="737"/>
                    <a:pt x="57" y="734"/>
                    <a:pt x="62" y="729"/>
                  </a:cubicBezTo>
                  <a:cubicBezTo>
                    <a:pt x="306" y="485"/>
                    <a:pt x="613" y="305"/>
                    <a:pt x="940" y="197"/>
                  </a:cubicBezTo>
                  <a:cubicBezTo>
                    <a:pt x="1166" y="123"/>
                    <a:pt x="1397" y="87"/>
                    <a:pt x="1629" y="87"/>
                  </a:cubicBezTo>
                  <a:cubicBezTo>
                    <a:pt x="1747" y="87"/>
                    <a:pt x="1865" y="96"/>
                    <a:pt x="1984" y="114"/>
                  </a:cubicBezTo>
                  <a:cubicBezTo>
                    <a:pt x="2101" y="129"/>
                    <a:pt x="2218" y="153"/>
                    <a:pt x="2330" y="173"/>
                  </a:cubicBezTo>
                  <a:cubicBezTo>
                    <a:pt x="2389" y="183"/>
                    <a:pt x="2442" y="192"/>
                    <a:pt x="2496" y="197"/>
                  </a:cubicBezTo>
                  <a:cubicBezTo>
                    <a:pt x="2537" y="204"/>
                    <a:pt x="2581" y="211"/>
                    <a:pt x="2624" y="211"/>
                  </a:cubicBezTo>
                  <a:cubicBezTo>
                    <a:pt x="2642" y="211"/>
                    <a:pt x="2659" y="210"/>
                    <a:pt x="2676" y="207"/>
                  </a:cubicBezTo>
                  <a:cubicBezTo>
                    <a:pt x="2715" y="207"/>
                    <a:pt x="2730" y="144"/>
                    <a:pt x="2686" y="134"/>
                  </a:cubicBezTo>
                  <a:cubicBezTo>
                    <a:pt x="2637" y="124"/>
                    <a:pt x="2584" y="124"/>
                    <a:pt x="2530" y="119"/>
                  </a:cubicBezTo>
                  <a:cubicBezTo>
                    <a:pt x="2476" y="110"/>
                    <a:pt x="2423" y="105"/>
                    <a:pt x="2369" y="95"/>
                  </a:cubicBezTo>
                  <a:cubicBezTo>
                    <a:pt x="2262" y="75"/>
                    <a:pt x="2159" y="51"/>
                    <a:pt x="2052" y="36"/>
                  </a:cubicBezTo>
                  <a:cubicBezTo>
                    <a:pt x="1922" y="12"/>
                    <a:pt x="1792" y="1"/>
                    <a:pt x="16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15"/>
            <p:cNvSpPr/>
            <p:nvPr/>
          </p:nvSpPr>
          <p:spPr>
            <a:xfrm>
              <a:off x="3671325" y="2371175"/>
              <a:ext cx="35950" cy="6625"/>
            </a:xfrm>
            <a:custGeom>
              <a:avLst/>
              <a:gdLst/>
              <a:ahLst/>
              <a:cxnLst/>
              <a:rect l="l" t="t" r="r" b="b"/>
              <a:pathLst>
                <a:path w="1438" h="265" extrusionOk="0">
                  <a:moveTo>
                    <a:pt x="1403" y="0"/>
                  </a:moveTo>
                  <a:cubicBezTo>
                    <a:pt x="1291" y="0"/>
                    <a:pt x="1179" y="25"/>
                    <a:pt x="1067" y="39"/>
                  </a:cubicBezTo>
                  <a:cubicBezTo>
                    <a:pt x="950" y="54"/>
                    <a:pt x="833" y="73"/>
                    <a:pt x="716" y="93"/>
                  </a:cubicBezTo>
                  <a:cubicBezTo>
                    <a:pt x="486" y="127"/>
                    <a:pt x="257" y="176"/>
                    <a:pt x="28" y="225"/>
                  </a:cubicBezTo>
                  <a:cubicBezTo>
                    <a:pt x="0" y="229"/>
                    <a:pt x="12" y="264"/>
                    <a:pt x="38" y="264"/>
                  </a:cubicBezTo>
                  <a:cubicBezTo>
                    <a:pt x="39" y="264"/>
                    <a:pt x="41" y="264"/>
                    <a:pt x="43" y="264"/>
                  </a:cubicBezTo>
                  <a:cubicBezTo>
                    <a:pt x="267" y="225"/>
                    <a:pt x="496" y="191"/>
                    <a:pt x="725" y="152"/>
                  </a:cubicBezTo>
                  <a:cubicBezTo>
                    <a:pt x="838" y="137"/>
                    <a:pt x="955" y="117"/>
                    <a:pt x="1067" y="103"/>
                  </a:cubicBezTo>
                  <a:cubicBezTo>
                    <a:pt x="1179" y="83"/>
                    <a:pt x="1301" y="78"/>
                    <a:pt x="1408" y="49"/>
                  </a:cubicBezTo>
                  <a:cubicBezTo>
                    <a:pt x="1438" y="39"/>
                    <a:pt x="1433" y="0"/>
                    <a:pt x="14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15"/>
            <p:cNvSpPr/>
            <p:nvPr/>
          </p:nvSpPr>
          <p:spPr>
            <a:xfrm>
              <a:off x="3637575" y="2413650"/>
              <a:ext cx="68150" cy="18675"/>
            </a:xfrm>
            <a:custGeom>
              <a:avLst/>
              <a:gdLst/>
              <a:ahLst/>
              <a:cxnLst/>
              <a:rect l="l" t="t" r="r" b="b"/>
              <a:pathLst>
                <a:path w="2726" h="747" extrusionOk="0">
                  <a:moveTo>
                    <a:pt x="2691" y="0"/>
                  </a:moveTo>
                  <a:cubicBezTo>
                    <a:pt x="2686" y="0"/>
                    <a:pt x="2680" y="3"/>
                    <a:pt x="2675" y="9"/>
                  </a:cubicBezTo>
                  <a:cubicBezTo>
                    <a:pt x="2563" y="126"/>
                    <a:pt x="2451" y="238"/>
                    <a:pt x="2319" y="330"/>
                  </a:cubicBezTo>
                  <a:cubicBezTo>
                    <a:pt x="2183" y="418"/>
                    <a:pt x="2036" y="491"/>
                    <a:pt x="1880" y="540"/>
                  </a:cubicBezTo>
                  <a:cubicBezTo>
                    <a:pt x="1649" y="618"/>
                    <a:pt x="1408" y="648"/>
                    <a:pt x="1166" y="648"/>
                  </a:cubicBezTo>
                  <a:cubicBezTo>
                    <a:pt x="1030" y="648"/>
                    <a:pt x="893" y="639"/>
                    <a:pt x="758" y="623"/>
                  </a:cubicBezTo>
                  <a:cubicBezTo>
                    <a:pt x="529" y="599"/>
                    <a:pt x="295" y="550"/>
                    <a:pt x="66" y="506"/>
                  </a:cubicBezTo>
                  <a:cubicBezTo>
                    <a:pt x="63" y="505"/>
                    <a:pt x="60" y="505"/>
                    <a:pt x="57" y="505"/>
                  </a:cubicBezTo>
                  <a:cubicBezTo>
                    <a:pt x="15" y="505"/>
                    <a:pt x="1" y="570"/>
                    <a:pt x="46" y="579"/>
                  </a:cubicBezTo>
                  <a:cubicBezTo>
                    <a:pt x="435" y="665"/>
                    <a:pt x="831" y="747"/>
                    <a:pt x="1237" y="747"/>
                  </a:cubicBezTo>
                  <a:cubicBezTo>
                    <a:pt x="1269" y="747"/>
                    <a:pt x="1301" y="746"/>
                    <a:pt x="1334" y="745"/>
                  </a:cubicBezTo>
                  <a:cubicBezTo>
                    <a:pt x="1680" y="730"/>
                    <a:pt x="2041" y="647"/>
                    <a:pt x="2334" y="452"/>
                  </a:cubicBezTo>
                  <a:cubicBezTo>
                    <a:pt x="2412" y="399"/>
                    <a:pt x="2485" y="340"/>
                    <a:pt x="2553" y="277"/>
                  </a:cubicBezTo>
                  <a:cubicBezTo>
                    <a:pt x="2622" y="209"/>
                    <a:pt x="2675" y="130"/>
                    <a:pt x="2714" y="43"/>
                  </a:cubicBezTo>
                  <a:cubicBezTo>
                    <a:pt x="2725" y="24"/>
                    <a:pt x="2709" y="0"/>
                    <a:pt x="26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15"/>
            <p:cNvSpPr/>
            <p:nvPr/>
          </p:nvSpPr>
          <p:spPr>
            <a:xfrm>
              <a:off x="3638125" y="2409625"/>
              <a:ext cx="68300" cy="18475"/>
            </a:xfrm>
            <a:custGeom>
              <a:avLst/>
              <a:gdLst/>
              <a:ahLst/>
              <a:cxnLst/>
              <a:rect l="l" t="t" r="r" b="b"/>
              <a:pathLst>
                <a:path w="2732" h="739" extrusionOk="0">
                  <a:moveTo>
                    <a:pt x="1630" y="0"/>
                  </a:moveTo>
                  <a:cubicBezTo>
                    <a:pt x="1584" y="0"/>
                    <a:pt x="1539" y="1"/>
                    <a:pt x="1492" y="4"/>
                  </a:cubicBezTo>
                  <a:cubicBezTo>
                    <a:pt x="1141" y="33"/>
                    <a:pt x="795" y="135"/>
                    <a:pt x="488" y="316"/>
                  </a:cubicBezTo>
                  <a:cubicBezTo>
                    <a:pt x="317" y="418"/>
                    <a:pt x="161" y="545"/>
                    <a:pt x="19" y="687"/>
                  </a:cubicBezTo>
                  <a:cubicBezTo>
                    <a:pt x="0" y="709"/>
                    <a:pt x="20" y="738"/>
                    <a:pt x="43" y="738"/>
                  </a:cubicBezTo>
                  <a:cubicBezTo>
                    <a:pt x="50" y="738"/>
                    <a:pt x="57" y="736"/>
                    <a:pt x="63" y="730"/>
                  </a:cubicBezTo>
                  <a:cubicBezTo>
                    <a:pt x="307" y="487"/>
                    <a:pt x="614" y="301"/>
                    <a:pt x="941" y="194"/>
                  </a:cubicBezTo>
                  <a:cubicBezTo>
                    <a:pt x="1167" y="123"/>
                    <a:pt x="1396" y="88"/>
                    <a:pt x="1627" y="88"/>
                  </a:cubicBezTo>
                  <a:cubicBezTo>
                    <a:pt x="1746" y="88"/>
                    <a:pt x="1866" y="98"/>
                    <a:pt x="1985" y="116"/>
                  </a:cubicBezTo>
                  <a:cubicBezTo>
                    <a:pt x="2102" y="130"/>
                    <a:pt x="2214" y="155"/>
                    <a:pt x="2331" y="174"/>
                  </a:cubicBezTo>
                  <a:cubicBezTo>
                    <a:pt x="2385" y="184"/>
                    <a:pt x="2439" y="189"/>
                    <a:pt x="2497" y="199"/>
                  </a:cubicBezTo>
                  <a:cubicBezTo>
                    <a:pt x="2542" y="202"/>
                    <a:pt x="2589" y="212"/>
                    <a:pt x="2635" y="212"/>
                  </a:cubicBezTo>
                  <a:cubicBezTo>
                    <a:pt x="2649" y="212"/>
                    <a:pt x="2664" y="211"/>
                    <a:pt x="2678" y="209"/>
                  </a:cubicBezTo>
                  <a:cubicBezTo>
                    <a:pt x="2717" y="204"/>
                    <a:pt x="2731" y="145"/>
                    <a:pt x="2688" y="135"/>
                  </a:cubicBezTo>
                  <a:cubicBezTo>
                    <a:pt x="2634" y="126"/>
                    <a:pt x="2585" y="126"/>
                    <a:pt x="2531" y="116"/>
                  </a:cubicBezTo>
                  <a:cubicBezTo>
                    <a:pt x="2478" y="111"/>
                    <a:pt x="2424" y="101"/>
                    <a:pt x="2370" y="91"/>
                  </a:cubicBezTo>
                  <a:cubicBezTo>
                    <a:pt x="2263" y="77"/>
                    <a:pt x="2161" y="52"/>
                    <a:pt x="2053" y="38"/>
                  </a:cubicBezTo>
                  <a:cubicBezTo>
                    <a:pt x="1913" y="12"/>
                    <a:pt x="1773" y="0"/>
                    <a:pt x="16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15"/>
            <p:cNvSpPr/>
            <p:nvPr/>
          </p:nvSpPr>
          <p:spPr>
            <a:xfrm>
              <a:off x="3639975" y="2419575"/>
              <a:ext cx="35950" cy="6625"/>
            </a:xfrm>
            <a:custGeom>
              <a:avLst/>
              <a:gdLst/>
              <a:ahLst/>
              <a:cxnLst/>
              <a:rect l="l" t="t" r="r" b="b"/>
              <a:pathLst>
                <a:path w="1438" h="265" extrusionOk="0">
                  <a:moveTo>
                    <a:pt x="1374" y="0"/>
                  </a:moveTo>
                  <a:cubicBezTo>
                    <a:pt x="1271" y="0"/>
                    <a:pt x="1165" y="22"/>
                    <a:pt x="1067" y="40"/>
                  </a:cubicBezTo>
                  <a:cubicBezTo>
                    <a:pt x="950" y="54"/>
                    <a:pt x="833" y="74"/>
                    <a:pt x="716" y="89"/>
                  </a:cubicBezTo>
                  <a:cubicBezTo>
                    <a:pt x="487" y="128"/>
                    <a:pt x="258" y="171"/>
                    <a:pt x="28" y="220"/>
                  </a:cubicBezTo>
                  <a:cubicBezTo>
                    <a:pt x="1" y="225"/>
                    <a:pt x="12" y="265"/>
                    <a:pt x="34" y="265"/>
                  </a:cubicBezTo>
                  <a:cubicBezTo>
                    <a:pt x="36" y="265"/>
                    <a:pt x="37" y="264"/>
                    <a:pt x="38" y="264"/>
                  </a:cubicBezTo>
                  <a:cubicBezTo>
                    <a:pt x="267" y="225"/>
                    <a:pt x="497" y="191"/>
                    <a:pt x="726" y="152"/>
                  </a:cubicBezTo>
                  <a:cubicBezTo>
                    <a:pt x="838" y="132"/>
                    <a:pt x="955" y="118"/>
                    <a:pt x="1067" y="98"/>
                  </a:cubicBezTo>
                  <a:cubicBezTo>
                    <a:pt x="1179" y="84"/>
                    <a:pt x="1297" y="79"/>
                    <a:pt x="1409" y="50"/>
                  </a:cubicBezTo>
                  <a:cubicBezTo>
                    <a:pt x="1438" y="40"/>
                    <a:pt x="1433" y="1"/>
                    <a:pt x="1404" y="1"/>
                  </a:cubicBezTo>
                  <a:cubicBezTo>
                    <a:pt x="1394" y="0"/>
                    <a:pt x="1384" y="0"/>
                    <a:pt x="13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15"/>
            <p:cNvSpPr/>
            <p:nvPr/>
          </p:nvSpPr>
          <p:spPr>
            <a:xfrm>
              <a:off x="3606475" y="2473375"/>
              <a:ext cx="68275" cy="18700"/>
            </a:xfrm>
            <a:custGeom>
              <a:avLst/>
              <a:gdLst/>
              <a:ahLst/>
              <a:cxnLst/>
              <a:rect l="l" t="t" r="r" b="b"/>
              <a:pathLst>
                <a:path w="2731" h="748" extrusionOk="0">
                  <a:moveTo>
                    <a:pt x="2698" y="0"/>
                  </a:moveTo>
                  <a:cubicBezTo>
                    <a:pt x="2692" y="0"/>
                    <a:pt x="2686" y="3"/>
                    <a:pt x="2680" y="10"/>
                  </a:cubicBezTo>
                  <a:cubicBezTo>
                    <a:pt x="2568" y="122"/>
                    <a:pt x="2451" y="239"/>
                    <a:pt x="2319" y="327"/>
                  </a:cubicBezTo>
                  <a:cubicBezTo>
                    <a:pt x="2188" y="419"/>
                    <a:pt x="2041" y="492"/>
                    <a:pt x="1885" y="541"/>
                  </a:cubicBezTo>
                  <a:cubicBezTo>
                    <a:pt x="1655" y="619"/>
                    <a:pt x="1414" y="647"/>
                    <a:pt x="1173" y="647"/>
                  </a:cubicBezTo>
                  <a:cubicBezTo>
                    <a:pt x="1036" y="647"/>
                    <a:pt x="899" y="638"/>
                    <a:pt x="763" y="624"/>
                  </a:cubicBezTo>
                  <a:cubicBezTo>
                    <a:pt x="529" y="595"/>
                    <a:pt x="300" y="551"/>
                    <a:pt x="66" y="507"/>
                  </a:cubicBezTo>
                  <a:cubicBezTo>
                    <a:pt x="63" y="506"/>
                    <a:pt x="61" y="506"/>
                    <a:pt x="58" y="506"/>
                  </a:cubicBezTo>
                  <a:cubicBezTo>
                    <a:pt x="19" y="506"/>
                    <a:pt x="1" y="571"/>
                    <a:pt x="46" y="580"/>
                  </a:cubicBezTo>
                  <a:cubicBezTo>
                    <a:pt x="439" y="666"/>
                    <a:pt x="837" y="748"/>
                    <a:pt x="1238" y="748"/>
                  </a:cubicBezTo>
                  <a:cubicBezTo>
                    <a:pt x="1270" y="748"/>
                    <a:pt x="1302" y="747"/>
                    <a:pt x="1334" y="746"/>
                  </a:cubicBezTo>
                  <a:cubicBezTo>
                    <a:pt x="1685" y="731"/>
                    <a:pt x="2046" y="644"/>
                    <a:pt x="2339" y="449"/>
                  </a:cubicBezTo>
                  <a:cubicBezTo>
                    <a:pt x="2417" y="400"/>
                    <a:pt x="2490" y="341"/>
                    <a:pt x="2558" y="278"/>
                  </a:cubicBezTo>
                  <a:cubicBezTo>
                    <a:pt x="2627" y="210"/>
                    <a:pt x="2680" y="132"/>
                    <a:pt x="2719" y="44"/>
                  </a:cubicBezTo>
                  <a:cubicBezTo>
                    <a:pt x="2730" y="22"/>
                    <a:pt x="2714" y="0"/>
                    <a:pt x="26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15"/>
            <p:cNvSpPr/>
            <p:nvPr/>
          </p:nvSpPr>
          <p:spPr>
            <a:xfrm>
              <a:off x="3607150" y="2469300"/>
              <a:ext cx="68300" cy="18475"/>
            </a:xfrm>
            <a:custGeom>
              <a:avLst/>
              <a:gdLst/>
              <a:ahLst/>
              <a:cxnLst/>
              <a:rect l="l" t="t" r="r" b="b"/>
              <a:pathLst>
                <a:path w="2732" h="739" extrusionOk="0">
                  <a:moveTo>
                    <a:pt x="1642" y="1"/>
                  </a:moveTo>
                  <a:cubicBezTo>
                    <a:pt x="1592" y="1"/>
                    <a:pt x="1542" y="3"/>
                    <a:pt x="1493" y="7"/>
                  </a:cubicBezTo>
                  <a:cubicBezTo>
                    <a:pt x="1141" y="31"/>
                    <a:pt x="790" y="138"/>
                    <a:pt x="488" y="319"/>
                  </a:cubicBezTo>
                  <a:cubicBezTo>
                    <a:pt x="317" y="421"/>
                    <a:pt x="156" y="543"/>
                    <a:pt x="19" y="690"/>
                  </a:cubicBezTo>
                  <a:cubicBezTo>
                    <a:pt x="1" y="708"/>
                    <a:pt x="19" y="738"/>
                    <a:pt x="42" y="738"/>
                  </a:cubicBezTo>
                  <a:cubicBezTo>
                    <a:pt x="49" y="738"/>
                    <a:pt x="56" y="736"/>
                    <a:pt x="63" y="729"/>
                  </a:cubicBezTo>
                  <a:cubicBezTo>
                    <a:pt x="307" y="485"/>
                    <a:pt x="615" y="304"/>
                    <a:pt x="941" y="197"/>
                  </a:cubicBezTo>
                  <a:cubicBezTo>
                    <a:pt x="1165" y="123"/>
                    <a:pt x="1396" y="87"/>
                    <a:pt x="1630" y="87"/>
                  </a:cubicBezTo>
                  <a:cubicBezTo>
                    <a:pt x="1748" y="87"/>
                    <a:pt x="1867" y="96"/>
                    <a:pt x="1985" y="114"/>
                  </a:cubicBezTo>
                  <a:cubicBezTo>
                    <a:pt x="2102" y="134"/>
                    <a:pt x="2214" y="158"/>
                    <a:pt x="2332" y="177"/>
                  </a:cubicBezTo>
                  <a:cubicBezTo>
                    <a:pt x="2385" y="187"/>
                    <a:pt x="2439" y="192"/>
                    <a:pt x="2492" y="202"/>
                  </a:cubicBezTo>
                  <a:cubicBezTo>
                    <a:pt x="2544" y="206"/>
                    <a:pt x="2592" y="213"/>
                    <a:pt x="2642" y="213"/>
                  </a:cubicBezTo>
                  <a:cubicBezTo>
                    <a:pt x="2654" y="213"/>
                    <a:pt x="2666" y="213"/>
                    <a:pt x="2678" y="212"/>
                  </a:cubicBezTo>
                  <a:cubicBezTo>
                    <a:pt x="2717" y="207"/>
                    <a:pt x="2731" y="148"/>
                    <a:pt x="2688" y="138"/>
                  </a:cubicBezTo>
                  <a:cubicBezTo>
                    <a:pt x="2634" y="129"/>
                    <a:pt x="2580" y="124"/>
                    <a:pt x="2531" y="119"/>
                  </a:cubicBezTo>
                  <a:cubicBezTo>
                    <a:pt x="2478" y="114"/>
                    <a:pt x="2424" y="104"/>
                    <a:pt x="2371" y="95"/>
                  </a:cubicBezTo>
                  <a:cubicBezTo>
                    <a:pt x="2263" y="75"/>
                    <a:pt x="2156" y="56"/>
                    <a:pt x="2053" y="36"/>
                  </a:cubicBezTo>
                  <a:cubicBezTo>
                    <a:pt x="1918" y="15"/>
                    <a:pt x="1779" y="1"/>
                    <a:pt x="16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15"/>
            <p:cNvSpPr/>
            <p:nvPr/>
          </p:nvSpPr>
          <p:spPr>
            <a:xfrm>
              <a:off x="3609000" y="2479200"/>
              <a:ext cx="35850" cy="6750"/>
            </a:xfrm>
            <a:custGeom>
              <a:avLst/>
              <a:gdLst/>
              <a:ahLst/>
              <a:cxnLst/>
              <a:rect l="l" t="t" r="r" b="b"/>
              <a:pathLst>
                <a:path w="1434" h="270" extrusionOk="0">
                  <a:moveTo>
                    <a:pt x="1399" y="1"/>
                  </a:moveTo>
                  <a:cubicBezTo>
                    <a:pt x="1292" y="1"/>
                    <a:pt x="1175" y="25"/>
                    <a:pt x="1062" y="40"/>
                  </a:cubicBezTo>
                  <a:cubicBezTo>
                    <a:pt x="945" y="59"/>
                    <a:pt x="833" y="74"/>
                    <a:pt x="716" y="94"/>
                  </a:cubicBezTo>
                  <a:cubicBezTo>
                    <a:pt x="482" y="133"/>
                    <a:pt x="258" y="177"/>
                    <a:pt x="28" y="225"/>
                  </a:cubicBezTo>
                  <a:cubicBezTo>
                    <a:pt x="1" y="230"/>
                    <a:pt x="8" y="270"/>
                    <a:pt x="34" y="270"/>
                  </a:cubicBezTo>
                  <a:cubicBezTo>
                    <a:pt x="35" y="270"/>
                    <a:pt x="37" y="269"/>
                    <a:pt x="38" y="269"/>
                  </a:cubicBezTo>
                  <a:cubicBezTo>
                    <a:pt x="267" y="230"/>
                    <a:pt x="497" y="191"/>
                    <a:pt x="726" y="157"/>
                  </a:cubicBezTo>
                  <a:cubicBezTo>
                    <a:pt x="838" y="138"/>
                    <a:pt x="950" y="123"/>
                    <a:pt x="1067" y="103"/>
                  </a:cubicBezTo>
                  <a:cubicBezTo>
                    <a:pt x="1180" y="89"/>
                    <a:pt x="1297" y="79"/>
                    <a:pt x="1409" y="50"/>
                  </a:cubicBezTo>
                  <a:cubicBezTo>
                    <a:pt x="1433" y="45"/>
                    <a:pt x="1428" y="1"/>
                    <a:pt x="13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15"/>
            <p:cNvSpPr/>
            <p:nvPr/>
          </p:nvSpPr>
          <p:spPr>
            <a:xfrm>
              <a:off x="3573225" y="2543600"/>
              <a:ext cx="64450" cy="26625"/>
            </a:xfrm>
            <a:custGeom>
              <a:avLst/>
              <a:gdLst/>
              <a:ahLst/>
              <a:cxnLst/>
              <a:rect l="l" t="t" r="r" b="b"/>
              <a:pathLst>
                <a:path w="2578" h="1065" extrusionOk="0">
                  <a:moveTo>
                    <a:pt x="2547" y="1"/>
                  </a:moveTo>
                  <a:cubicBezTo>
                    <a:pt x="2539" y="1"/>
                    <a:pt x="2530" y="5"/>
                    <a:pt x="2523" y="15"/>
                  </a:cubicBezTo>
                  <a:cubicBezTo>
                    <a:pt x="2435" y="147"/>
                    <a:pt x="2342" y="283"/>
                    <a:pt x="2230" y="395"/>
                  </a:cubicBezTo>
                  <a:cubicBezTo>
                    <a:pt x="2113" y="513"/>
                    <a:pt x="1981" y="610"/>
                    <a:pt x="1835" y="688"/>
                  </a:cubicBezTo>
                  <a:cubicBezTo>
                    <a:pt x="1503" y="869"/>
                    <a:pt x="1128" y="942"/>
                    <a:pt x="752" y="971"/>
                  </a:cubicBezTo>
                  <a:cubicBezTo>
                    <a:pt x="604" y="980"/>
                    <a:pt x="455" y="984"/>
                    <a:pt x="307" y="984"/>
                  </a:cubicBezTo>
                  <a:cubicBezTo>
                    <a:pt x="221" y="984"/>
                    <a:pt x="135" y="983"/>
                    <a:pt x="50" y="981"/>
                  </a:cubicBezTo>
                  <a:cubicBezTo>
                    <a:pt x="1" y="981"/>
                    <a:pt x="1" y="1059"/>
                    <a:pt x="50" y="1059"/>
                  </a:cubicBezTo>
                  <a:cubicBezTo>
                    <a:pt x="164" y="1062"/>
                    <a:pt x="281" y="1064"/>
                    <a:pt x="399" y="1064"/>
                  </a:cubicBezTo>
                  <a:cubicBezTo>
                    <a:pt x="1063" y="1064"/>
                    <a:pt x="1767" y="989"/>
                    <a:pt x="2264" y="513"/>
                  </a:cubicBezTo>
                  <a:cubicBezTo>
                    <a:pt x="2406" y="381"/>
                    <a:pt x="2528" y="225"/>
                    <a:pt x="2572" y="35"/>
                  </a:cubicBezTo>
                  <a:cubicBezTo>
                    <a:pt x="2578" y="15"/>
                    <a:pt x="2564" y="1"/>
                    <a:pt x="25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15"/>
            <p:cNvSpPr/>
            <p:nvPr/>
          </p:nvSpPr>
          <p:spPr>
            <a:xfrm>
              <a:off x="3573750" y="2542875"/>
              <a:ext cx="64500" cy="27025"/>
            </a:xfrm>
            <a:custGeom>
              <a:avLst/>
              <a:gdLst/>
              <a:ahLst/>
              <a:cxnLst/>
              <a:rect l="l" t="t" r="r" b="b"/>
              <a:pathLst>
                <a:path w="2580" h="1081" extrusionOk="0">
                  <a:moveTo>
                    <a:pt x="2526" y="0"/>
                  </a:moveTo>
                  <a:cubicBezTo>
                    <a:pt x="2472" y="0"/>
                    <a:pt x="2419" y="10"/>
                    <a:pt x="2365" y="10"/>
                  </a:cubicBezTo>
                  <a:cubicBezTo>
                    <a:pt x="2307" y="15"/>
                    <a:pt x="2248" y="15"/>
                    <a:pt x="2190" y="15"/>
                  </a:cubicBezTo>
                  <a:cubicBezTo>
                    <a:pt x="2133" y="17"/>
                    <a:pt x="2079" y="17"/>
                    <a:pt x="2024" y="17"/>
                  </a:cubicBezTo>
                  <a:cubicBezTo>
                    <a:pt x="1969" y="17"/>
                    <a:pt x="1914" y="17"/>
                    <a:pt x="1858" y="20"/>
                  </a:cubicBezTo>
                  <a:cubicBezTo>
                    <a:pt x="1673" y="24"/>
                    <a:pt x="1487" y="49"/>
                    <a:pt x="1307" y="98"/>
                  </a:cubicBezTo>
                  <a:cubicBezTo>
                    <a:pt x="975" y="190"/>
                    <a:pt x="658" y="361"/>
                    <a:pt x="399" y="590"/>
                  </a:cubicBezTo>
                  <a:cubicBezTo>
                    <a:pt x="253" y="722"/>
                    <a:pt x="121" y="873"/>
                    <a:pt x="14" y="1039"/>
                  </a:cubicBezTo>
                  <a:cubicBezTo>
                    <a:pt x="0" y="1060"/>
                    <a:pt x="21" y="1080"/>
                    <a:pt x="41" y="1080"/>
                  </a:cubicBezTo>
                  <a:cubicBezTo>
                    <a:pt x="49" y="1080"/>
                    <a:pt x="57" y="1077"/>
                    <a:pt x="63" y="1068"/>
                  </a:cubicBezTo>
                  <a:cubicBezTo>
                    <a:pt x="458" y="493"/>
                    <a:pt x="1121" y="137"/>
                    <a:pt x="1814" y="107"/>
                  </a:cubicBezTo>
                  <a:cubicBezTo>
                    <a:pt x="1875" y="105"/>
                    <a:pt x="1935" y="105"/>
                    <a:pt x="1994" y="105"/>
                  </a:cubicBezTo>
                  <a:cubicBezTo>
                    <a:pt x="2053" y="105"/>
                    <a:pt x="2112" y="105"/>
                    <a:pt x="2170" y="103"/>
                  </a:cubicBezTo>
                  <a:cubicBezTo>
                    <a:pt x="2233" y="103"/>
                    <a:pt x="2292" y="103"/>
                    <a:pt x="2351" y="98"/>
                  </a:cubicBezTo>
                  <a:cubicBezTo>
                    <a:pt x="2414" y="93"/>
                    <a:pt x="2477" y="93"/>
                    <a:pt x="2541" y="73"/>
                  </a:cubicBezTo>
                  <a:cubicBezTo>
                    <a:pt x="2580" y="59"/>
                    <a:pt x="2570" y="0"/>
                    <a:pt x="25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15"/>
            <p:cNvSpPr/>
            <p:nvPr/>
          </p:nvSpPr>
          <p:spPr>
            <a:xfrm>
              <a:off x="3575250" y="2554925"/>
              <a:ext cx="34300" cy="12875"/>
            </a:xfrm>
            <a:custGeom>
              <a:avLst/>
              <a:gdLst/>
              <a:ahLst/>
              <a:cxnLst/>
              <a:rect l="l" t="t" r="r" b="b"/>
              <a:pathLst>
                <a:path w="1372" h="515" extrusionOk="0">
                  <a:moveTo>
                    <a:pt x="1334" y="1"/>
                  </a:moveTo>
                  <a:cubicBezTo>
                    <a:pt x="1333" y="1"/>
                    <a:pt x="1331" y="1"/>
                    <a:pt x="1330" y="1"/>
                  </a:cubicBezTo>
                  <a:cubicBezTo>
                    <a:pt x="1217" y="20"/>
                    <a:pt x="1110" y="64"/>
                    <a:pt x="1003" y="99"/>
                  </a:cubicBezTo>
                  <a:cubicBezTo>
                    <a:pt x="891" y="138"/>
                    <a:pt x="783" y="177"/>
                    <a:pt x="671" y="216"/>
                  </a:cubicBezTo>
                  <a:cubicBezTo>
                    <a:pt x="452" y="294"/>
                    <a:pt x="237" y="381"/>
                    <a:pt x="27" y="469"/>
                  </a:cubicBezTo>
                  <a:cubicBezTo>
                    <a:pt x="1" y="478"/>
                    <a:pt x="10" y="515"/>
                    <a:pt x="30" y="515"/>
                  </a:cubicBezTo>
                  <a:cubicBezTo>
                    <a:pt x="32" y="515"/>
                    <a:pt x="35" y="514"/>
                    <a:pt x="37" y="513"/>
                  </a:cubicBezTo>
                  <a:cubicBezTo>
                    <a:pt x="257" y="430"/>
                    <a:pt x="476" y="352"/>
                    <a:pt x="696" y="274"/>
                  </a:cubicBezTo>
                  <a:cubicBezTo>
                    <a:pt x="803" y="235"/>
                    <a:pt x="910" y="196"/>
                    <a:pt x="1017" y="162"/>
                  </a:cubicBezTo>
                  <a:cubicBezTo>
                    <a:pt x="1130" y="123"/>
                    <a:pt x="1242" y="94"/>
                    <a:pt x="1349" y="45"/>
                  </a:cubicBezTo>
                  <a:cubicBezTo>
                    <a:pt x="1372" y="31"/>
                    <a:pt x="1356" y="1"/>
                    <a:pt x="13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15"/>
            <p:cNvSpPr/>
            <p:nvPr/>
          </p:nvSpPr>
          <p:spPr>
            <a:xfrm>
              <a:off x="3660675" y="2314925"/>
              <a:ext cx="12400" cy="62000"/>
            </a:xfrm>
            <a:custGeom>
              <a:avLst/>
              <a:gdLst/>
              <a:ahLst/>
              <a:cxnLst/>
              <a:rect l="l" t="t" r="r" b="b"/>
              <a:pathLst>
                <a:path w="496" h="2480" extrusionOk="0">
                  <a:moveTo>
                    <a:pt x="303" y="0"/>
                  </a:moveTo>
                  <a:cubicBezTo>
                    <a:pt x="293" y="0"/>
                    <a:pt x="283" y="5"/>
                    <a:pt x="278" y="16"/>
                  </a:cubicBezTo>
                  <a:cubicBezTo>
                    <a:pt x="15" y="621"/>
                    <a:pt x="0" y="1328"/>
                    <a:pt x="195" y="1948"/>
                  </a:cubicBezTo>
                  <a:cubicBezTo>
                    <a:pt x="249" y="2128"/>
                    <a:pt x="327" y="2299"/>
                    <a:pt x="415" y="2460"/>
                  </a:cubicBezTo>
                  <a:cubicBezTo>
                    <a:pt x="422" y="2474"/>
                    <a:pt x="434" y="2479"/>
                    <a:pt x="445" y="2479"/>
                  </a:cubicBezTo>
                  <a:cubicBezTo>
                    <a:pt x="470" y="2479"/>
                    <a:pt x="495" y="2451"/>
                    <a:pt x="478" y="2421"/>
                  </a:cubicBezTo>
                  <a:cubicBezTo>
                    <a:pt x="181" y="1860"/>
                    <a:pt x="73" y="1192"/>
                    <a:pt x="191" y="563"/>
                  </a:cubicBezTo>
                  <a:cubicBezTo>
                    <a:pt x="225" y="387"/>
                    <a:pt x="278" y="211"/>
                    <a:pt x="342" y="46"/>
                  </a:cubicBezTo>
                  <a:cubicBezTo>
                    <a:pt x="348" y="20"/>
                    <a:pt x="324" y="0"/>
                    <a:pt x="3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15"/>
            <p:cNvSpPr/>
            <p:nvPr/>
          </p:nvSpPr>
          <p:spPr>
            <a:xfrm>
              <a:off x="3668500" y="2314800"/>
              <a:ext cx="13175" cy="62600"/>
            </a:xfrm>
            <a:custGeom>
              <a:avLst/>
              <a:gdLst/>
              <a:ahLst/>
              <a:cxnLst/>
              <a:rect l="l" t="t" r="r" b="b"/>
              <a:pathLst>
                <a:path w="527" h="2504" extrusionOk="0">
                  <a:moveTo>
                    <a:pt x="16" y="1"/>
                  </a:moveTo>
                  <a:cubicBezTo>
                    <a:pt x="7" y="1"/>
                    <a:pt x="1" y="11"/>
                    <a:pt x="4" y="21"/>
                  </a:cubicBezTo>
                  <a:cubicBezTo>
                    <a:pt x="34" y="95"/>
                    <a:pt x="77" y="163"/>
                    <a:pt x="112" y="231"/>
                  </a:cubicBezTo>
                  <a:cubicBezTo>
                    <a:pt x="146" y="304"/>
                    <a:pt x="185" y="382"/>
                    <a:pt x="214" y="460"/>
                  </a:cubicBezTo>
                  <a:cubicBezTo>
                    <a:pt x="282" y="612"/>
                    <a:pt x="336" y="768"/>
                    <a:pt x="370" y="929"/>
                  </a:cubicBezTo>
                  <a:cubicBezTo>
                    <a:pt x="409" y="1085"/>
                    <a:pt x="424" y="1246"/>
                    <a:pt x="419" y="1407"/>
                  </a:cubicBezTo>
                  <a:cubicBezTo>
                    <a:pt x="409" y="1577"/>
                    <a:pt x="365" y="1743"/>
                    <a:pt x="312" y="1904"/>
                  </a:cubicBezTo>
                  <a:cubicBezTo>
                    <a:pt x="243" y="2094"/>
                    <a:pt x="160" y="2275"/>
                    <a:pt x="77" y="2455"/>
                  </a:cubicBezTo>
                  <a:cubicBezTo>
                    <a:pt x="64" y="2479"/>
                    <a:pt x="86" y="2504"/>
                    <a:pt x="106" y="2504"/>
                  </a:cubicBezTo>
                  <a:cubicBezTo>
                    <a:pt x="114" y="2504"/>
                    <a:pt x="122" y="2499"/>
                    <a:pt x="126" y="2489"/>
                  </a:cubicBezTo>
                  <a:cubicBezTo>
                    <a:pt x="297" y="2168"/>
                    <a:pt x="458" y="1831"/>
                    <a:pt x="497" y="1470"/>
                  </a:cubicBezTo>
                  <a:cubicBezTo>
                    <a:pt x="526" y="1133"/>
                    <a:pt x="434" y="792"/>
                    <a:pt x="302" y="490"/>
                  </a:cubicBezTo>
                  <a:cubicBezTo>
                    <a:pt x="268" y="402"/>
                    <a:pt x="224" y="319"/>
                    <a:pt x="180" y="236"/>
                  </a:cubicBezTo>
                  <a:cubicBezTo>
                    <a:pt x="136" y="158"/>
                    <a:pt x="87" y="75"/>
                    <a:pt x="29" y="7"/>
                  </a:cubicBezTo>
                  <a:cubicBezTo>
                    <a:pt x="24" y="2"/>
                    <a:pt x="20" y="1"/>
                    <a:pt x="1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15"/>
            <p:cNvSpPr/>
            <p:nvPr/>
          </p:nvSpPr>
          <p:spPr>
            <a:xfrm>
              <a:off x="3669750" y="2345250"/>
              <a:ext cx="2400" cy="30925"/>
            </a:xfrm>
            <a:custGeom>
              <a:avLst/>
              <a:gdLst/>
              <a:ahLst/>
              <a:cxnLst/>
              <a:rect l="l" t="t" r="r" b="b"/>
              <a:pathLst>
                <a:path w="96" h="1237" extrusionOk="0">
                  <a:moveTo>
                    <a:pt x="28" y="1"/>
                  </a:moveTo>
                  <a:cubicBezTo>
                    <a:pt x="20" y="1"/>
                    <a:pt x="11" y="7"/>
                    <a:pt x="8" y="18"/>
                  </a:cubicBezTo>
                  <a:cubicBezTo>
                    <a:pt x="3" y="120"/>
                    <a:pt x="8" y="218"/>
                    <a:pt x="13" y="320"/>
                  </a:cubicBezTo>
                  <a:cubicBezTo>
                    <a:pt x="13" y="418"/>
                    <a:pt x="18" y="515"/>
                    <a:pt x="18" y="613"/>
                  </a:cubicBezTo>
                  <a:cubicBezTo>
                    <a:pt x="23" y="808"/>
                    <a:pt x="18" y="1008"/>
                    <a:pt x="3" y="1203"/>
                  </a:cubicBezTo>
                  <a:cubicBezTo>
                    <a:pt x="1" y="1225"/>
                    <a:pt x="17" y="1236"/>
                    <a:pt x="34" y="1236"/>
                  </a:cubicBezTo>
                  <a:cubicBezTo>
                    <a:pt x="51" y="1236"/>
                    <a:pt x="69" y="1225"/>
                    <a:pt x="71" y="1203"/>
                  </a:cubicBezTo>
                  <a:cubicBezTo>
                    <a:pt x="86" y="1003"/>
                    <a:pt x="96" y="803"/>
                    <a:pt x="96" y="603"/>
                  </a:cubicBezTo>
                  <a:cubicBezTo>
                    <a:pt x="96" y="408"/>
                    <a:pt x="96" y="203"/>
                    <a:pt x="42" y="13"/>
                  </a:cubicBezTo>
                  <a:cubicBezTo>
                    <a:pt x="40" y="4"/>
                    <a:pt x="34" y="1"/>
                    <a:pt x="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15"/>
            <p:cNvSpPr/>
            <p:nvPr/>
          </p:nvSpPr>
          <p:spPr>
            <a:xfrm>
              <a:off x="3624825" y="2367325"/>
              <a:ext cx="14950" cy="61575"/>
            </a:xfrm>
            <a:custGeom>
              <a:avLst/>
              <a:gdLst/>
              <a:ahLst/>
              <a:cxnLst/>
              <a:rect l="l" t="t" r="r" b="b"/>
              <a:pathLst>
                <a:path w="598" h="2463" extrusionOk="0">
                  <a:moveTo>
                    <a:pt x="253" y="0"/>
                  </a:moveTo>
                  <a:cubicBezTo>
                    <a:pt x="239" y="0"/>
                    <a:pt x="226" y="7"/>
                    <a:pt x="220" y="23"/>
                  </a:cubicBezTo>
                  <a:cubicBezTo>
                    <a:pt x="0" y="637"/>
                    <a:pt x="34" y="1349"/>
                    <a:pt x="264" y="1954"/>
                  </a:cubicBezTo>
                  <a:cubicBezTo>
                    <a:pt x="332" y="2125"/>
                    <a:pt x="415" y="2291"/>
                    <a:pt x="512" y="2447"/>
                  </a:cubicBezTo>
                  <a:cubicBezTo>
                    <a:pt x="521" y="2458"/>
                    <a:pt x="532" y="2463"/>
                    <a:pt x="544" y="2463"/>
                  </a:cubicBezTo>
                  <a:cubicBezTo>
                    <a:pt x="571" y="2463"/>
                    <a:pt x="598" y="2435"/>
                    <a:pt x="581" y="2408"/>
                  </a:cubicBezTo>
                  <a:cubicBezTo>
                    <a:pt x="244" y="1862"/>
                    <a:pt x="98" y="1208"/>
                    <a:pt x="171" y="574"/>
                  </a:cubicBezTo>
                  <a:cubicBezTo>
                    <a:pt x="190" y="393"/>
                    <a:pt x="234" y="218"/>
                    <a:pt x="283" y="42"/>
                  </a:cubicBezTo>
                  <a:cubicBezTo>
                    <a:pt x="292" y="16"/>
                    <a:pt x="273" y="0"/>
                    <a:pt x="2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15"/>
            <p:cNvSpPr/>
            <p:nvPr/>
          </p:nvSpPr>
          <p:spPr>
            <a:xfrm>
              <a:off x="3631200" y="2367125"/>
              <a:ext cx="14850" cy="62325"/>
            </a:xfrm>
            <a:custGeom>
              <a:avLst/>
              <a:gdLst/>
              <a:ahLst/>
              <a:cxnLst/>
              <a:rect l="l" t="t" r="r" b="b"/>
              <a:pathLst>
                <a:path w="594" h="2493" extrusionOk="0">
                  <a:moveTo>
                    <a:pt x="18" y="0"/>
                  </a:moveTo>
                  <a:cubicBezTo>
                    <a:pt x="9" y="0"/>
                    <a:pt x="0" y="12"/>
                    <a:pt x="4" y="26"/>
                  </a:cubicBezTo>
                  <a:cubicBezTo>
                    <a:pt x="43" y="94"/>
                    <a:pt x="87" y="157"/>
                    <a:pt x="126" y="226"/>
                  </a:cubicBezTo>
                  <a:cubicBezTo>
                    <a:pt x="165" y="294"/>
                    <a:pt x="204" y="367"/>
                    <a:pt x="243" y="440"/>
                  </a:cubicBezTo>
                  <a:cubicBezTo>
                    <a:pt x="321" y="587"/>
                    <a:pt x="384" y="743"/>
                    <a:pt x="433" y="904"/>
                  </a:cubicBezTo>
                  <a:cubicBezTo>
                    <a:pt x="477" y="1055"/>
                    <a:pt x="501" y="1211"/>
                    <a:pt x="506" y="1367"/>
                  </a:cubicBezTo>
                  <a:cubicBezTo>
                    <a:pt x="511" y="1543"/>
                    <a:pt x="482" y="1713"/>
                    <a:pt x="438" y="1874"/>
                  </a:cubicBezTo>
                  <a:cubicBezTo>
                    <a:pt x="379" y="2074"/>
                    <a:pt x="306" y="2265"/>
                    <a:pt x="233" y="2455"/>
                  </a:cubicBezTo>
                  <a:cubicBezTo>
                    <a:pt x="223" y="2475"/>
                    <a:pt x="245" y="2492"/>
                    <a:pt x="264" y="2492"/>
                  </a:cubicBezTo>
                  <a:cubicBezTo>
                    <a:pt x="273" y="2492"/>
                    <a:pt x="282" y="2489"/>
                    <a:pt x="287" y="2479"/>
                  </a:cubicBezTo>
                  <a:cubicBezTo>
                    <a:pt x="433" y="2143"/>
                    <a:pt x="579" y="1796"/>
                    <a:pt x="589" y="1426"/>
                  </a:cubicBezTo>
                  <a:cubicBezTo>
                    <a:pt x="594" y="1094"/>
                    <a:pt x="482" y="762"/>
                    <a:pt x="335" y="470"/>
                  </a:cubicBezTo>
                  <a:cubicBezTo>
                    <a:pt x="292" y="387"/>
                    <a:pt x="248" y="304"/>
                    <a:pt x="194" y="221"/>
                  </a:cubicBezTo>
                  <a:cubicBezTo>
                    <a:pt x="145" y="148"/>
                    <a:pt x="92" y="70"/>
                    <a:pt x="28" y="6"/>
                  </a:cubicBezTo>
                  <a:cubicBezTo>
                    <a:pt x="25" y="2"/>
                    <a:pt x="22" y="0"/>
                    <a:pt x="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15"/>
            <p:cNvSpPr/>
            <p:nvPr/>
          </p:nvSpPr>
          <p:spPr>
            <a:xfrm>
              <a:off x="3634700" y="2397450"/>
              <a:ext cx="3550" cy="30875"/>
            </a:xfrm>
            <a:custGeom>
              <a:avLst/>
              <a:gdLst/>
              <a:ahLst/>
              <a:cxnLst/>
              <a:rect l="l" t="t" r="r" b="b"/>
              <a:pathLst>
                <a:path w="142" h="1235" extrusionOk="0">
                  <a:moveTo>
                    <a:pt x="19" y="0"/>
                  </a:moveTo>
                  <a:cubicBezTo>
                    <a:pt x="10" y="0"/>
                    <a:pt x="0" y="7"/>
                    <a:pt x="0" y="18"/>
                  </a:cubicBezTo>
                  <a:cubicBezTo>
                    <a:pt x="0" y="115"/>
                    <a:pt x="10" y="218"/>
                    <a:pt x="20" y="315"/>
                  </a:cubicBezTo>
                  <a:cubicBezTo>
                    <a:pt x="30" y="413"/>
                    <a:pt x="39" y="510"/>
                    <a:pt x="49" y="608"/>
                  </a:cubicBezTo>
                  <a:cubicBezTo>
                    <a:pt x="64" y="803"/>
                    <a:pt x="69" y="1003"/>
                    <a:pt x="69" y="1198"/>
                  </a:cubicBezTo>
                  <a:cubicBezTo>
                    <a:pt x="69" y="1222"/>
                    <a:pt x="86" y="1235"/>
                    <a:pt x="103" y="1235"/>
                  </a:cubicBezTo>
                  <a:cubicBezTo>
                    <a:pt x="120" y="1235"/>
                    <a:pt x="137" y="1222"/>
                    <a:pt x="137" y="1198"/>
                  </a:cubicBezTo>
                  <a:cubicBezTo>
                    <a:pt x="142" y="998"/>
                    <a:pt x="137" y="798"/>
                    <a:pt x="122" y="598"/>
                  </a:cubicBezTo>
                  <a:cubicBezTo>
                    <a:pt x="117" y="500"/>
                    <a:pt x="108" y="408"/>
                    <a:pt x="93" y="310"/>
                  </a:cubicBezTo>
                  <a:cubicBezTo>
                    <a:pt x="78" y="208"/>
                    <a:pt x="69" y="110"/>
                    <a:pt x="34" y="13"/>
                  </a:cubicBezTo>
                  <a:cubicBezTo>
                    <a:pt x="32" y="4"/>
                    <a:pt x="25" y="0"/>
                    <a:pt x="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15"/>
            <p:cNvSpPr/>
            <p:nvPr/>
          </p:nvSpPr>
          <p:spPr>
            <a:xfrm>
              <a:off x="3589100" y="2427000"/>
              <a:ext cx="19575" cy="60600"/>
            </a:xfrm>
            <a:custGeom>
              <a:avLst/>
              <a:gdLst/>
              <a:ahLst/>
              <a:cxnLst/>
              <a:rect l="l" t="t" r="r" b="b"/>
              <a:pathLst>
                <a:path w="783" h="2424" extrusionOk="0">
                  <a:moveTo>
                    <a:pt x="189" y="1"/>
                  </a:moveTo>
                  <a:cubicBezTo>
                    <a:pt x="175" y="1"/>
                    <a:pt x="162" y="8"/>
                    <a:pt x="156" y="26"/>
                  </a:cubicBezTo>
                  <a:cubicBezTo>
                    <a:pt x="0" y="665"/>
                    <a:pt x="107" y="1367"/>
                    <a:pt x="405" y="1947"/>
                  </a:cubicBezTo>
                  <a:cubicBezTo>
                    <a:pt x="488" y="2113"/>
                    <a:pt x="590" y="2269"/>
                    <a:pt x="702" y="2411"/>
                  </a:cubicBezTo>
                  <a:cubicBezTo>
                    <a:pt x="710" y="2420"/>
                    <a:pt x="719" y="2423"/>
                    <a:pt x="729" y="2423"/>
                  </a:cubicBezTo>
                  <a:cubicBezTo>
                    <a:pt x="756" y="2423"/>
                    <a:pt x="783" y="2392"/>
                    <a:pt x="761" y="2367"/>
                  </a:cubicBezTo>
                  <a:cubicBezTo>
                    <a:pt x="371" y="1860"/>
                    <a:pt x="161" y="1221"/>
                    <a:pt x="166" y="582"/>
                  </a:cubicBezTo>
                  <a:cubicBezTo>
                    <a:pt x="171" y="401"/>
                    <a:pt x="190" y="221"/>
                    <a:pt x="224" y="45"/>
                  </a:cubicBezTo>
                  <a:cubicBezTo>
                    <a:pt x="230" y="19"/>
                    <a:pt x="209" y="1"/>
                    <a:pt x="18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15"/>
            <p:cNvSpPr/>
            <p:nvPr/>
          </p:nvSpPr>
          <p:spPr>
            <a:xfrm>
              <a:off x="3593800" y="2426825"/>
              <a:ext cx="19225" cy="61275"/>
            </a:xfrm>
            <a:custGeom>
              <a:avLst/>
              <a:gdLst/>
              <a:ahLst/>
              <a:cxnLst/>
              <a:rect l="l" t="t" r="r" b="b"/>
              <a:pathLst>
                <a:path w="769" h="2451" extrusionOk="0">
                  <a:moveTo>
                    <a:pt x="26" y="0"/>
                  </a:moveTo>
                  <a:cubicBezTo>
                    <a:pt x="13" y="0"/>
                    <a:pt x="1" y="12"/>
                    <a:pt x="12" y="23"/>
                  </a:cubicBezTo>
                  <a:cubicBezTo>
                    <a:pt x="56" y="86"/>
                    <a:pt x="105" y="145"/>
                    <a:pt x="149" y="213"/>
                  </a:cubicBezTo>
                  <a:cubicBezTo>
                    <a:pt x="197" y="277"/>
                    <a:pt x="241" y="340"/>
                    <a:pt x="285" y="408"/>
                  </a:cubicBezTo>
                  <a:cubicBezTo>
                    <a:pt x="378" y="545"/>
                    <a:pt x="456" y="691"/>
                    <a:pt x="519" y="838"/>
                  </a:cubicBezTo>
                  <a:cubicBezTo>
                    <a:pt x="578" y="984"/>
                    <a:pt x="627" y="1140"/>
                    <a:pt x="646" y="1296"/>
                  </a:cubicBezTo>
                  <a:cubicBezTo>
                    <a:pt x="671" y="1467"/>
                    <a:pt x="656" y="1647"/>
                    <a:pt x="627" y="1813"/>
                  </a:cubicBezTo>
                  <a:cubicBezTo>
                    <a:pt x="592" y="2018"/>
                    <a:pt x="539" y="2218"/>
                    <a:pt x="485" y="2413"/>
                  </a:cubicBezTo>
                  <a:cubicBezTo>
                    <a:pt x="479" y="2436"/>
                    <a:pt x="496" y="2451"/>
                    <a:pt x="513" y="2451"/>
                  </a:cubicBezTo>
                  <a:cubicBezTo>
                    <a:pt x="525" y="2451"/>
                    <a:pt x="538" y="2444"/>
                    <a:pt x="544" y="2428"/>
                  </a:cubicBezTo>
                  <a:cubicBezTo>
                    <a:pt x="656" y="2081"/>
                    <a:pt x="768" y="1720"/>
                    <a:pt x="734" y="1350"/>
                  </a:cubicBezTo>
                  <a:cubicBezTo>
                    <a:pt x="705" y="1018"/>
                    <a:pt x="563" y="711"/>
                    <a:pt x="388" y="433"/>
                  </a:cubicBezTo>
                  <a:cubicBezTo>
                    <a:pt x="334" y="355"/>
                    <a:pt x="280" y="277"/>
                    <a:pt x="222" y="203"/>
                  </a:cubicBezTo>
                  <a:cubicBezTo>
                    <a:pt x="163" y="135"/>
                    <a:pt x="105" y="62"/>
                    <a:pt x="36" y="3"/>
                  </a:cubicBezTo>
                  <a:cubicBezTo>
                    <a:pt x="33" y="1"/>
                    <a:pt x="29" y="0"/>
                    <a:pt x="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15"/>
            <p:cNvSpPr/>
            <p:nvPr/>
          </p:nvSpPr>
          <p:spPr>
            <a:xfrm>
              <a:off x="3600425" y="2456550"/>
              <a:ext cx="6550" cy="30450"/>
            </a:xfrm>
            <a:custGeom>
              <a:avLst/>
              <a:gdLst/>
              <a:ahLst/>
              <a:cxnLst/>
              <a:rect l="l" t="t" r="r" b="b"/>
              <a:pathLst>
                <a:path w="262" h="1218" extrusionOk="0">
                  <a:moveTo>
                    <a:pt x="21" y="1"/>
                  </a:moveTo>
                  <a:cubicBezTo>
                    <a:pt x="11" y="1"/>
                    <a:pt x="1" y="7"/>
                    <a:pt x="1" y="19"/>
                  </a:cubicBezTo>
                  <a:cubicBezTo>
                    <a:pt x="20" y="209"/>
                    <a:pt x="74" y="405"/>
                    <a:pt x="108" y="595"/>
                  </a:cubicBezTo>
                  <a:cubicBezTo>
                    <a:pt x="142" y="790"/>
                    <a:pt x="171" y="985"/>
                    <a:pt x="191" y="1185"/>
                  </a:cubicBezTo>
                  <a:cubicBezTo>
                    <a:pt x="193" y="1207"/>
                    <a:pt x="212" y="1218"/>
                    <a:pt x="229" y="1218"/>
                  </a:cubicBezTo>
                  <a:cubicBezTo>
                    <a:pt x="246" y="1218"/>
                    <a:pt x="262" y="1207"/>
                    <a:pt x="259" y="1185"/>
                  </a:cubicBezTo>
                  <a:cubicBezTo>
                    <a:pt x="245" y="985"/>
                    <a:pt x="220" y="785"/>
                    <a:pt x="186" y="590"/>
                  </a:cubicBezTo>
                  <a:cubicBezTo>
                    <a:pt x="152" y="395"/>
                    <a:pt x="118" y="190"/>
                    <a:pt x="35" y="9"/>
                  </a:cubicBezTo>
                  <a:cubicBezTo>
                    <a:pt x="33" y="4"/>
                    <a:pt x="27" y="1"/>
                    <a:pt x="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15"/>
            <p:cNvSpPr/>
            <p:nvPr/>
          </p:nvSpPr>
          <p:spPr>
            <a:xfrm>
              <a:off x="3554100" y="2508225"/>
              <a:ext cx="22375" cy="59450"/>
            </a:xfrm>
            <a:custGeom>
              <a:avLst/>
              <a:gdLst/>
              <a:ahLst/>
              <a:cxnLst/>
              <a:rect l="l" t="t" r="r" b="b"/>
              <a:pathLst>
                <a:path w="895" h="2378" extrusionOk="0">
                  <a:moveTo>
                    <a:pt x="141" y="0"/>
                  </a:moveTo>
                  <a:cubicBezTo>
                    <a:pt x="126" y="0"/>
                    <a:pt x="112" y="8"/>
                    <a:pt x="107" y="25"/>
                  </a:cubicBezTo>
                  <a:cubicBezTo>
                    <a:pt x="0" y="669"/>
                    <a:pt x="151" y="1362"/>
                    <a:pt x="483" y="1918"/>
                  </a:cubicBezTo>
                  <a:cubicBezTo>
                    <a:pt x="576" y="2079"/>
                    <a:pt x="693" y="2230"/>
                    <a:pt x="815" y="2367"/>
                  </a:cubicBezTo>
                  <a:cubicBezTo>
                    <a:pt x="822" y="2374"/>
                    <a:pt x="831" y="2377"/>
                    <a:pt x="840" y="2377"/>
                  </a:cubicBezTo>
                  <a:cubicBezTo>
                    <a:pt x="869" y="2377"/>
                    <a:pt x="895" y="2339"/>
                    <a:pt x="868" y="2313"/>
                  </a:cubicBezTo>
                  <a:cubicBezTo>
                    <a:pt x="444" y="1835"/>
                    <a:pt x="190" y="1206"/>
                    <a:pt x="156" y="567"/>
                  </a:cubicBezTo>
                  <a:cubicBezTo>
                    <a:pt x="146" y="391"/>
                    <a:pt x="156" y="211"/>
                    <a:pt x="176" y="35"/>
                  </a:cubicBezTo>
                  <a:cubicBezTo>
                    <a:pt x="179" y="13"/>
                    <a:pt x="160" y="0"/>
                    <a:pt x="1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15"/>
            <p:cNvSpPr/>
            <p:nvPr/>
          </p:nvSpPr>
          <p:spPr>
            <a:xfrm>
              <a:off x="3557675" y="2507925"/>
              <a:ext cx="21925" cy="60375"/>
            </a:xfrm>
            <a:custGeom>
              <a:avLst/>
              <a:gdLst/>
              <a:ahLst/>
              <a:cxnLst/>
              <a:rect l="l" t="t" r="r" b="b"/>
              <a:pathLst>
                <a:path w="877" h="2415" extrusionOk="0">
                  <a:moveTo>
                    <a:pt x="15" y="0"/>
                  </a:moveTo>
                  <a:cubicBezTo>
                    <a:pt x="5" y="0"/>
                    <a:pt x="0" y="16"/>
                    <a:pt x="8" y="27"/>
                  </a:cubicBezTo>
                  <a:cubicBezTo>
                    <a:pt x="52" y="91"/>
                    <a:pt x="111" y="145"/>
                    <a:pt x="160" y="203"/>
                  </a:cubicBezTo>
                  <a:cubicBezTo>
                    <a:pt x="213" y="266"/>
                    <a:pt x="262" y="330"/>
                    <a:pt x="311" y="398"/>
                  </a:cubicBezTo>
                  <a:cubicBezTo>
                    <a:pt x="408" y="525"/>
                    <a:pt x="496" y="662"/>
                    <a:pt x="569" y="808"/>
                  </a:cubicBezTo>
                  <a:cubicBezTo>
                    <a:pt x="638" y="949"/>
                    <a:pt x="696" y="1096"/>
                    <a:pt x="725" y="1252"/>
                  </a:cubicBezTo>
                  <a:cubicBezTo>
                    <a:pt x="764" y="1418"/>
                    <a:pt x="764" y="1593"/>
                    <a:pt x="750" y="1764"/>
                  </a:cubicBezTo>
                  <a:cubicBezTo>
                    <a:pt x="730" y="1969"/>
                    <a:pt x="686" y="2174"/>
                    <a:pt x="647" y="2379"/>
                  </a:cubicBezTo>
                  <a:cubicBezTo>
                    <a:pt x="641" y="2399"/>
                    <a:pt x="661" y="2415"/>
                    <a:pt x="679" y="2415"/>
                  </a:cubicBezTo>
                  <a:cubicBezTo>
                    <a:pt x="691" y="2415"/>
                    <a:pt x="702" y="2408"/>
                    <a:pt x="706" y="2393"/>
                  </a:cubicBezTo>
                  <a:cubicBezTo>
                    <a:pt x="794" y="2032"/>
                    <a:pt x="877" y="1661"/>
                    <a:pt x="818" y="1291"/>
                  </a:cubicBezTo>
                  <a:cubicBezTo>
                    <a:pt x="764" y="964"/>
                    <a:pt x="599" y="662"/>
                    <a:pt x="399" y="398"/>
                  </a:cubicBezTo>
                  <a:cubicBezTo>
                    <a:pt x="345" y="325"/>
                    <a:pt x="286" y="257"/>
                    <a:pt x="223" y="188"/>
                  </a:cubicBezTo>
                  <a:cubicBezTo>
                    <a:pt x="160" y="120"/>
                    <a:pt x="96" y="57"/>
                    <a:pt x="23" y="3"/>
                  </a:cubicBezTo>
                  <a:cubicBezTo>
                    <a:pt x="20" y="1"/>
                    <a:pt x="18" y="0"/>
                    <a:pt x="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15"/>
            <p:cNvSpPr/>
            <p:nvPr/>
          </p:nvSpPr>
          <p:spPr>
            <a:xfrm>
              <a:off x="3566200" y="2537150"/>
              <a:ext cx="8675" cy="30125"/>
            </a:xfrm>
            <a:custGeom>
              <a:avLst/>
              <a:gdLst/>
              <a:ahLst/>
              <a:cxnLst/>
              <a:rect l="l" t="t" r="r" b="b"/>
              <a:pathLst>
                <a:path w="347" h="1205" extrusionOk="0">
                  <a:moveTo>
                    <a:pt x="20" y="0"/>
                  </a:moveTo>
                  <a:cubicBezTo>
                    <a:pt x="10" y="0"/>
                    <a:pt x="1" y="11"/>
                    <a:pt x="4" y="24"/>
                  </a:cubicBezTo>
                  <a:cubicBezTo>
                    <a:pt x="19" y="122"/>
                    <a:pt x="48" y="214"/>
                    <a:pt x="72" y="307"/>
                  </a:cubicBezTo>
                  <a:cubicBezTo>
                    <a:pt x="101" y="405"/>
                    <a:pt x="126" y="502"/>
                    <a:pt x="150" y="600"/>
                  </a:cubicBezTo>
                  <a:cubicBezTo>
                    <a:pt x="199" y="790"/>
                    <a:pt x="243" y="985"/>
                    <a:pt x="272" y="1180"/>
                  </a:cubicBezTo>
                  <a:cubicBezTo>
                    <a:pt x="276" y="1198"/>
                    <a:pt x="289" y="1205"/>
                    <a:pt x="303" y="1205"/>
                  </a:cubicBezTo>
                  <a:cubicBezTo>
                    <a:pt x="324" y="1205"/>
                    <a:pt x="346" y="1187"/>
                    <a:pt x="340" y="1161"/>
                  </a:cubicBezTo>
                  <a:cubicBezTo>
                    <a:pt x="311" y="961"/>
                    <a:pt x="272" y="766"/>
                    <a:pt x="223" y="571"/>
                  </a:cubicBezTo>
                  <a:cubicBezTo>
                    <a:pt x="175" y="380"/>
                    <a:pt x="131" y="180"/>
                    <a:pt x="33" y="10"/>
                  </a:cubicBezTo>
                  <a:cubicBezTo>
                    <a:pt x="30" y="3"/>
                    <a:pt x="25" y="0"/>
                    <a:pt x="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9" name="Google Shape;389;p15"/>
          <p:cNvSpPr txBox="1">
            <a:spLocks noGrp="1"/>
          </p:cNvSpPr>
          <p:nvPr>
            <p:ph type="title"/>
          </p:nvPr>
        </p:nvSpPr>
        <p:spPr>
          <a:xfrm>
            <a:off x="3037575" y="1985613"/>
            <a:ext cx="4565400" cy="6399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60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390" name="Google Shape;390;p15"/>
          <p:cNvSpPr txBox="1">
            <a:spLocks noGrp="1"/>
          </p:cNvSpPr>
          <p:nvPr>
            <p:ph type="subTitle" idx="1"/>
          </p:nvPr>
        </p:nvSpPr>
        <p:spPr>
          <a:xfrm>
            <a:off x="3037575" y="2748763"/>
            <a:ext cx="4565400" cy="400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600"/>
            </a:lvl1pPr>
            <a:lvl2pPr lvl="1" rtl="0">
              <a:lnSpc>
                <a:spcPct val="100000"/>
              </a:lnSpc>
              <a:spcBef>
                <a:spcPts val="0"/>
              </a:spcBef>
              <a:spcAft>
                <a:spcPts val="0"/>
              </a:spcAft>
              <a:buSzPts val="1800"/>
              <a:buNone/>
              <a:defRPr sz="1800"/>
            </a:lvl2pPr>
            <a:lvl3pPr lvl="2" rtl="0">
              <a:lnSpc>
                <a:spcPct val="100000"/>
              </a:lnSpc>
              <a:spcBef>
                <a:spcPts val="0"/>
              </a:spcBef>
              <a:spcAft>
                <a:spcPts val="0"/>
              </a:spcAft>
              <a:buSzPts val="1800"/>
              <a:buNone/>
              <a:defRPr sz="1800"/>
            </a:lvl3pPr>
            <a:lvl4pPr lvl="3" rtl="0">
              <a:lnSpc>
                <a:spcPct val="100000"/>
              </a:lnSpc>
              <a:spcBef>
                <a:spcPts val="0"/>
              </a:spcBef>
              <a:spcAft>
                <a:spcPts val="0"/>
              </a:spcAft>
              <a:buSzPts val="1800"/>
              <a:buNone/>
              <a:defRPr sz="1800"/>
            </a:lvl4pPr>
            <a:lvl5pPr lvl="4" rtl="0">
              <a:lnSpc>
                <a:spcPct val="100000"/>
              </a:lnSpc>
              <a:spcBef>
                <a:spcPts val="0"/>
              </a:spcBef>
              <a:spcAft>
                <a:spcPts val="0"/>
              </a:spcAft>
              <a:buSzPts val="1800"/>
              <a:buNone/>
              <a:defRPr sz="1800"/>
            </a:lvl5pPr>
            <a:lvl6pPr lvl="5" rtl="0">
              <a:lnSpc>
                <a:spcPct val="100000"/>
              </a:lnSpc>
              <a:spcBef>
                <a:spcPts val="0"/>
              </a:spcBef>
              <a:spcAft>
                <a:spcPts val="0"/>
              </a:spcAft>
              <a:buSzPts val="1800"/>
              <a:buNone/>
              <a:defRPr sz="1800"/>
            </a:lvl6pPr>
            <a:lvl7pPr lvl="6" rtl="0">
              <a:lnSpc>
                <a:spcPct val="100000"/>
              </a:lnSpc>
              <a:spcBef>
                <a:spcPts val="0"/>
              </a:spcBef>
              <a:spcAft>
                <a:spcPts val="0"/>
              </a:spcAft>
              <a:buSzPts val="1800"/>
              <a:buNone/>
              <a:defRPr sz="1800"/>
            </a:lvl7pPr>
            <a:lvl8pPr lvl="7" rtl="0">
              <a:lnSpc>
                <a:spcPct val="100000"/>
              </a:lnSpc>
              <a:spcBef>
                <a:spcPts val="0"/>
              </a:spcBef>
              <a:spcAft>
                <a:spcPts val="0"/>
              </a:spcAft>
              <a:buSzPts val="1800"/>
              <a:buNone/>
              <a:defRPr sz="1800"/>
            </a:lvl8pPr>
            <a:lvl9pPr lvl="8" rtl="0">
              <a:lnSpc>
                <a:spcPct val="100000"/>
              </a:lnSpc>
              <a:spcBef>
                <a:spcPts val="0"/>
              </a:spcBef>
              <a:spcAft>
                <a:spcPts val="0"/>
              </a:spcAft>
              <a:buSzPts val="1800"/>
              <a:buNone/>
              <a:defRPr sz="1800"/>
            </a:lvl9pPr>
          </a:lstStyle>
          <a:p>
            <a:endParaRPr/>
          </a:p>
        </p:txBody>
      </p:sp>
      <p:sp>
        <p:nvSpPr>
          <p:cNvPr id="391" name="Google Shape;391;p15"/>
          <p:cNvSpPr txBox="1">
            <a:spLocks noGrp="1"/>
          </p:cNvSpPr>
          <p:nvPr>
            <p:ph type="title" idx="2" hasCustomPrompt="1"/>
          </p:nvPr>
        </p:nvSpPr>
        <p:spPr>
          <a:xfrm>
            <a:off x="1541013" y="2157185"/>
            <a:ext cx="1364700" cy="820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0000"/>
              <a:buNone/>
              <a:defRPr sz="6000"/>
            </a:lvl1pPr>
            <a:lvl2pPr lvl="1" algn="ctr" rtl="0">
              <a:spcBef>
                <a:spcPts val="0"/>
              </a:spcBef>
              <a:spcAft>
                <a:spcPts val="0"/>
              </a:spcAft>
              <a:buSzPts val="10000"/>
              <a:buNone/>
              <a:defRPr sz="10000"/>
            </a:lvl2pPr>
            <a:lvl3pPr lvl="2" algn="ctr" rtl="0">
              <a:spcBef>
                <a:spcPts val="0"/>
              </a:spcBef>
              <a:spcAft>
                <a:spcPts val="0"/>
              </a:spcAft>
              <a:buSzPts val="10000"/>
              <a:buNone/>
              <a:defRPr sz="10000"/>
            </a:lvl3pPr>
            <a:lvl4pPr lvl="3" algn="ctr" rtl="0">
              <a:spcBef>
                <a:spcPts val="0"/>
              </a:spcBef>
              <a:spcAft>
                <a:spcPts val="0"/>
              </a:spcAft>
              <a:buSzPts val="10000"/>
              <a:buNone/>
              <a:defRPr sz="10000"/>
            </a:lvl4pPr>
            <a:lvl5pPr lvl="4" algn="ctr" rtl="0">
              <a:spcBef>
                <a:spcPts val="0"/>
              </a:spcBef>
              <a:spcAft>
                <a:spcPts val="0"/>
              </a:spcAft>
              <a:buSzPts val="10000"/>
              <a:buNone/>
              <a:defRPr sz="10000"/>
            </a:lvl5pPr>
            <a:lvl6pPr lvl="5" algn="ctr" rtl="0">
              <a:spcBef>
                <a:spcPts val="0"/>
              </a:spcBef>
              <a:spcAft>
                <a:spcPts val="0"/>
              </a:spcAft>
              <a:buSzPts val="10000"/>
              <a:buNone/>
              <a:defRPr sz="10000"/>
            </a:lvl6pPr>
            <a:lvl7pPr lvl="6" algn="ctr" rtl="0">
              <a:spcBef>
                <a:spcPts val="0"/>
              </a:spcBef>
              <a:spcAft>
                <a:spcPts val="0"/>
              </a:spcAft>
              <a:buSzPts val="10000"/>
              <a:buNone/>
              <a:defRPr sz="10000"/>
            </a:lvl7pPr>
            <a:lvl8pPr lvl="7" algn="ctr" rtl="0">
              <a:spcBef>
                <a:spcPts val="0"/>
              </a:spcBef>
              <a:spcAft>
                <a:spcPts val="0"/>
              </a:spcAft>
              <a:buSzPts val="10000"/>
              <a:buNone/>
              <a:defRPr sz="10000"/>
            </a:lvl8pPr>
            <a:lvl9pPr lvl="8" algn="ctr" rtl="0">
              <a:spcBef>
                <a:spcPts val="0"/>
              </a:spcBef>
              <a:spcAft>
                <a:spcPts val="0"/>
              </a:spcAft>
              <a:buSzPts val="10000"/>
              <a:buNone/>
              <a:defRPr sz="10000"/>
            </a:lvl9pPr>
          </a:lstStyle>
          <a:p>
            <a:r>
              <a:t>xx%</a:t>
            </a:r>
          </a:p>
        </p:txBody>
      </p:sp>
      <p:sp>
        <p:nvSpPr>
          <p:cNvPr id="392" name="Google Shape;392;p15"/>
          <p:cNvSpPr/>
          <p:nvPr/>
        </p:nvSpPr>
        <p:spPr>
          <a:xfrm>
            <a:off x="-761112" y="-208425"/>
            <a:ext cx="2242193" cy="1443785"/>
          </a:xfrm>
          <a:custGeom>
            <a:avLst/>
            <a:gdLst/>
            <a:ahLst/>
            <a:cxnLst/>
            <a:rect l="l" t="t" r="r" b="b"/>
            <a:pathLst>
              <a:path w="31134" h="20047" extrusionOk="0">
                <a:moveTo>
                  <a:pt x="9226" y="0"/>
                </a:moveTo>
                <a:cubicBezTo>
                  <a:pt x="7908" y="0"/>
                  <a:pt x="6623" y="420"/>
                  <a:pt x="5559" y="1197"/>
                </a:cubicBezTo>
                <a:cubicBezTo>
                  <a:pt x="5559" y="1197"/>
                  <a:pt x="1259" y="4131"/>
                  <a:pt x="345" y="8987"/>
                </a:cubicBezTo>
                <a:cubicBezTo>
                  <a:pt x="1" y="10821"/>
                  <a:pt x="597" y="13102"/>
                  <a:pt x="1797" y="14526"/>
                </a:cubicBezTo>
                <a:cubicBezTo>
                  <a:pt x="3821" y="16920"/>
                  <a:pt x="7657" y="20047"/>
                  <a:pt x="13896" y="20047"/>
                </a:cubicBezTo>
                <a:cubicBezTo>
                  <a:pt x="14831" y="20047"/>
                  <a:pt x="15820" y="19977"/>
                  <a:pt x="16865" y="19823"/>
                </a:cubicBezTo>
                <a:cubicBezTo>
                  <a:pt x="23168" y="18895"/>
                  <a:pt x="26982" y="13898"/>
                  <a:pt x="29205" y="9228"/>
                </a:cubicBezTo>
                <a:cubicBezTo>
                  <a:pt x="31133" y="5177"/>
                  <a:pt x="28245" y="484"/>
                  <a:pt x="23758" y="369"/>
                </a:cubicBezTo>
                <a:lnTo>
                  <a:pt x="9381" y="2"/>
                </a:lnTo>
                <a:cubicBezTo>
                  <a:pt x="9329" y="1"/>
                  <a:pt x="9277" y="0"/>
                  <a:pt x="92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3" name="Google Shape;393;p15"/>
          <p:cNvGrpSpPr/>
          <p:nvPr/>
        </p:nvGrpSpPr>
        <p:grpSpPr>
          <a:xfrm>
            <a:off x="6830276" y="4063021"/>
            <a:ext cx="1850003" cy="1222660"/>
            <a:chOff x="-79055" y="4443125"/>
            <a:chExt cx="1272266" cy="840836"/>
          </a:xfrm>
        </p:grpSpPr>
        <p:sp>
          <p:nvSpPr>
            <p:cNvPr id="394" name="Google Shape;394;p15"/>
            <p:cNvSpPr/>
            <p:nvPr/>
          </p:nvSpPr>
          <p:spPr>
            <a:xfrm>
              <a:off x="-79055" y="4443125"/>
              <a:ext cx="1272266" cy="840836"/>
            </a:xfrm>
            <a:custGeom>
              <a:avLst/>
              <a:gdLst/>
              <a:ahLst/>
              <a:cxnLst/>
              <a:rect l="l" t="t" r="r" b="b"/>
              <a:pathLst>
                <a:path w="16742" h="11064" extrusionOk="0">
                  <a:moveTo>
                    <a:pt x="7838" y="0"/>
                  </a:moveTo>
                  <a:cubicBezTo>
                    <a:pt x="6841" y="0"/>
                    <a:pt x="5823" y="88"/>
                    <a:pt x="4848" y="354"/>
                  </a:cubicBezTo>
                  <a:cubicBezTo>
                    <a:pt x="2888" y="893"/>
                    <a:pt x="1358" y="2148"/>
                    <a:pt x="760" y="3712"/>
                  </a:cubicBezTo>
                  <a:cubicBezTo>
                    <a:pt x="439" y="4551"/>
                    <a:pt x="376" y="5457"/>
                    <a:pt x="318" y="6333"/>
                  </a:cubicBezTo>
                  <a:lnTo>
                    <a:pt x="0" y="11061"/>
                  </a:lnTo>
                  <a:lnTo>
                    <a:pt x="26" y="11064"/>
                  </a:lnTo>
                  <a:lnTo>
                    <a:pt x="344" y="6336"/>
                  </a:lnTo>
                  <a:cubicBezTo>
                    <a:pt x="404" y="5460"/>
                    <a:pt x="464" y="4557"/>
                    <a:pt x="785" y="3721"/>
                  </a:cubicBezTo>
                  <a:cubicBezTo>
                    <a:pt x="1381" y="2165"/>
                    <a:pt x="2903" y="916"/>
                    <a:pt x="4854" y="380"/>
                  </a:cubicBezTo>
                  <a:cubicBezTo>
                    <a:pt x="5824" y="114"/>
                    <a:pt x="6837" y="27"/>
                    <a:pt x="7830" y="27"/>
                  </a:cubicBezTo>
                  <a:cubicBezTo>
                    <a:pt x="8680" y="27"/>
                    <a:pt x="9514" y="91"/>
                    <a:pt x="10292" y="162"/>
                  </a:cubicBezTo>
                  <a:cubicBezTo>
                    <a:pt x="11283" y="251"/>
                    <a:pt x="12231" y="380"/>
                    <a:pt x="12942" y="964"/>
                  </a:cubicBezTo>
                  <a:cubicBezTo>
                    <a:pt x="14082" y="1901"/>
                    <a:pt x="14618" y="3317"/>
                    <a:pt x="15137" y="4686"/>
                  </a:cubicBezTo>
                  <a:cubicBezTo>
                    <a:pt x="15240" y="4958"/>
                    <a:pt x="15346" y="5242"/>
                    <a:pt x="15455" y="5511"/>
                  </a:cubicBezTo>
                  <a:cubicBezTo>
                    <a:pt x="16140" y="7204"/>
                    <a:pt x="16432" y="9035"/>
                    <a:pt x="16713" y="10809"/>
                  </a:cubicBezTo>
                  <a:lnTo>
                    <a:pt x="16741" y="10803"/>
                  </a:lnTo>
                  <a:cubicBezTo>
                    <a:pt x="16458" y="9030"/>
                    <a:pt x="16165" y="7199"/>
                    <a:pt x="15481" y="5500"/>
                  </a:cubicBezTo>
                  <a:cubicBezTo>
                    <a:pt x="15372" y="5230"/>
                    <a:pt x="15266" y="4950"/>
                    <a:pt x="15162" y="4675"/>
                  </a:cubicBezTo>
                  <a:cubicBezTo>
                    <a:pt x="14644" y="3302"/>
                    <a:pt x="14105" y="1884"/>
                    <a:pt x="12959" y="944"/>
                  </a:cubicBezTo>
                  <a:cubicBezTo>
                    <a:pt x="12240" y="354"/>
                    <a:pt x="11289" y="225"/>
                    <a:pt x="10295" y="133"/>
                  </a:cubicBezTo>
                  <a:cubicBezTo>
                    <a:pt x="9518" y="64"/>
                    <a:pt x="8686" y="0"/>
                    <a:pt x="7838" y="0"/>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15"/>
            <p:cNvSpPr/>
            <p:nvPr/>
          </p:nvSpPr>
          <p:spPr>
            <a:xfrm>
              <a:off x="-21" y="4522768"/>
              <a:ext cx="1103107" cy="740520"/>
            </a:xfrm>
            <a:custGeom>
              <a:avLst/>
              <a:gdLst/>
              <a:ahLst/>
              <a:cxnLst/>
              <a:rect l="l" t="t" r="r" b="b"/>
              <a:pathLst>
                <a:path w="14516" h="9744" extrusionOk="0">
                  <a:moveTo>
                    <a:pt x="7578" y="1"/>
                  </a:moveTo>
                  <a:cubicBezTo>
                    <a:pt x="7522" y="1"/>
                    <a:pt x="7468" y="1"/>
                    <a:pt x="7415" y="2"/>
                  </a:cubicBezTo>
                  <a:cubicBezTo>
                    <a:pt x="6117" y="25"/>
                    <a:pt x="4860" y="337"/>
                    <a:pt x="3693" y="673"/>
                  </a:cubicBezTo>
                  <a:cubicBezTo>
                    <a:pt x="2914" y="896"/>
                    <a:pt x="2106" y="1163"/>
                    <a:pt x="1545" y="1741"/>
                  </a:cubicBezTo>
                  <a:cubicBezTo>
                    <a:pt x="914" y="2389"/>
                    <a:pt x="694" y="3314"/>
                    <a:pt x="536" y="4131"/>
                  </a:cubicBezTo>
                  <a:cubicBezTo>
                    <a:pt x="178" y="5976"/>
                    <a:pt x="0" y="7864"/>
                    <a:pt x="3" y="9744"/>
                  </a:cubicBezTo>
                  <a:lnTo>
                    <a:pt x="32" y="9744"/>
                  </a:lnTo>
                  <a:cubicBezTo>
                    <a:pt x="26" y="7867"/>
                    <a:pt x="207" y="5979"/>
                    <a:pt x="562" y="4137"/>
                  </a:cubicBezTo>
                  <a:cubicBezTo>
                    <a:pt x="719" y="3323"/>
                    <a:pt x="940" y="2400"/>
                    <a:pt x="1565" y="1759"/>
                  </a:cubicBezTo>
                  <a:cubicBezTo>
                    <a:pt x="2121" y="1186"/>
                    <a:pt x="2926" y="919"/>
                    <a:pt x="3699" y="698"/>
                  </a:cubicBezTo>
                  <a:cubicBezTo>
                    <a:pt x="4865" y="366"/>
                    <a:pt x="6120" y="54"/>
                    <a:pt x="7415" y="28"/>
                  </a:cubicBezTo>
                  <a:cubicBezTo>
                    <a:pt x="7462" y="27"/>
                    <a:pt x="7510" y="27"/>
                    <a:pt x="7559" y="27"/>
                  </a:cubicBezTo>
                  <a:cubicBezTo>
                    <a:pt x="8525" y="27"/>
                    <a:pt x="9860" y="199"/>
                    <a:pt x="11014" y="979"/>
                  </a:cubicBezTo>
                  <a:cubicBezTo>
                    <a:pt x="11991" y="1641"/>
                    <a:pt x="12779" y="2698"/>
                    <a:pt x="13355" y="4122"/>
                  </a:cubicBezTo>
                  <a:cubicBezTo>
                    <a:pt x="14151" y="6085"/>
                    <a:pt x="14489" y="7231"/>
                    <a:pt x="14148" y="9251"/>
                  </a:cubicBezTo>
                  <a:lnTo>
                    <a:pt x="14174" y="9257"/>
                  </a:lnTo>
                  <a:cubicBezTo>
                    <a:pt x="14515" y="7231"/>
                    <a:pt x="14177" y="6082"/>
                    <a:pt x="13380" y="4111"/>
                  </a:cubicBezTo>
                  <a:cubicBezTo>
                    <a:pt x="12802" y="2681"/>
                    <a:pt x="12011" y="1621"/>
                    <a:pt x="11028" y="956"/>
                  </a:cubicBezTo>
                  <a:cubicBezTo>
                    <a:pt x="9879" y="178"/>
                    <a:pt x="8545" y="1"/>
                    <a:pt x="7578" y="1"/>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15"/>
            <p:cNvSpPr/>
            <p:nvPr/>
          </p:nvSpPr>
          <p:spPr>
            <a:xfrm>
              <a:off x="55683" y="4589644"/>
              <a:ext cx="937595" cy="663230"/>
            </a:xfrm>
            <a:custGeom>
              <a:avLst/>
              <a:gdLst/>
              <a:ahLst/>
              <a:cxnLst/>
              <a:rect l="l" t="t" r="r" b="b"/>
              <a:pathLst>
                <a:path w="12338" h="8727" extrusionOk="0">
                  <a:moveTo>
                    <a:pt x="6227" y="0"/>
                  </a:moveTo>
                  <a:cubicBezTo>
                    <a:pt x="4365" y="0"/>
                    <a:pt x="2480" y="1108"/>
                    <a:pt x="1379" y="2870"/>
                  </a:cubicBezTo>
                  <a:cubicBezTo>
                    <a:pt x="396" y="4443"/>
                    <a:pt x="1" y="6523"/>
                    <a:pt x="267" y="8726"/>
                  </a:cubicBezTo>
                  <a:lnTo>
                    <a:pt x="296" y="8723"/>
                  </a:lnTo>
                  <a:cubicBezTo>
                    <a:pt x="29" y="6526"/>
                    <a:pt x="422" y="4451"/>
                    <a:pt x="1402" y="2884"/>
                  </a:cubicBezTo>
                  <a:cubicBezTo>
                    <a:pt x="2497" y="1131"/>
                    <a:pt x="4374" y="26"/>
                    <a:pt x="6227" y="26"/>
                  </a:cubicBezTo>
                  <a:cubicBezTo>
                    <a:pt x="6294" y="26"/>
                    <a:pt x="6361" y="28"/>
                    <a:pt x="6427" y="30"/>
                  </a:cubicBezTo>
                  <a:cubicBezTo>
                    <a:pt x="7335" y="71"/>
                    <a:pt x="8249" y="377"/>
                    <a:pt x="8997" y="899"/>
                  </a:cubicBezTo>
                  <a:cubicBezTo>
                    <a:pt x="9453" y="1214"/>
                    <a:pt x="9874" y="1621"/>
                    <a:pt x="10287" y="2136"/>
                  </a:cubicBezTo>
                  <a:cubicBezTo>
                    <a:pt x="11688" y="3898"/>
                    <a:pt x="12338" y="6190"/>
                    <a:pt x="12063" y="8425"/>
                  </a:cubicBezTo>
                  <a:lnTo>
                    <a:pt x="12092" y="8428"/>
                  </a:lnTo>
                  <a:cubicBezTo>
                    <a:pt x="12223" y="7334"/>
                    <a:pt x="12132" y="6182"/>
                    <a:pt x="11825" y="5096"/>
                  </a:cubicBezTo>
                  <a:cubicBezTo>
                    <a:pt x="11519" y="4010"/>
                    <a:pt x="10994" y="2982"/>
                    <a:pt x="10307" y="2119"/>
                  </a:cubicBezTo>
                  <a:cubicBezTo>
                    <a:pt x="9894" y="1601"/>
                    <a:pt x="9470" y="1194"/>
                    <a:pt x="9014" y="876"/>
                  </a:cubicBezTo>
                  <a:cubicBezTo>
                    <a:pt x="8261" y="354"/>
                    <a:pt x="7344" y="42"/>
                    <a:pt x="6427" y="5"/>
                  </a:cubicBezTo>
                  <a:cubicBezTo>
                    <a:pt x="6360" y="2"/>
                    <a:pt x="6294" y="0"/>
                    <a:pt x="6227" y="0"/>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15"/>
            <p:cNvSpPr/>
            <p:nvPr/>
          </p:nvSpPr>
          <p:spPr>
            <a:xfrm>
              <a:off x="139505" y="4711388"/>
              <a:ext cx="772388" cy="528183"/>
            </a:xfrm>
            <a:custGeom>
              <a:avLst/>
              <a:gdLst/>
              <a:ahLst/>
              <a:cxnLst/>
              <a:rect l="l" t="t" r="r" b="b"/>
              <a:pathLst>
                <a:path w="10164" h="6950" extrusionOk="0">
                  <a:moveTo>
                    <a:pt x="6069" y="0"/>
                  </a:moveTo>
                  <a:cubicBezTo>
                    <a:pt x="5359" y="0"/>
                    <a:pt x="4563" y="152"/>
                    <a:pt x="3688" y="454"/>
                  </a:cubicBezTo>
                  <a:cubicBezTo>
                    <a:pt x="2961" y="703"/>
                    <a:pt x="1912" y="1130"/>
                    <a:pt x="1201" y="1932"/>
                  </a:cubicBezTo>
                  <a:cubicBezTo>
                    <a:pt x="668" y="2534"/>
                    <a:pt x="316" y="3336"/>
                    <a:pt x="150" y="4319"/>
                  </a:cubicBezTo>
                  <a:cubicBezTo>
                    <a:pt x="1" y="5190"/>
                    <a:pt x="18" y="6084"/>
                    <a:pt x="35" y="6949"/>
                  </a:cubicBezTo>
                  <a:lnTo>
                    <a:pt x="61" y="6949"/>
                  </a:lnTo>
                  <a:cubicBezTo>
                    <a:pt x="44" y="6084"/>
                    <a:pt x="30" y="5190"/>
                    <a:pt x="176" y="4325"/>
                  </a:cubicBezTo>
                  <a:cubicBezTo>
                    <a:pt x="342" y="3345"/>
                    <a:pt x="691" y="2548"/>
                    <a:pt x="1221" y="1953"/>
                  </a:cubicBezTo>
                  <a:cubicBezTo>
                    <a:pt x="1929" y="1153"/>
                    <a:pt x="2972" y="729"/>
                    <a:pt x="3697" y="480"/>
                  </a:cubicBezTo>
                  <a:cubicBezTo>
                    <a:pt x="4569" y="179"/>
                    <a:pt x="5361" y="28"/>
                    <a:pt x="6067" y="28"/>
                  </a:cubicBezTo>
                  <a:cubicBezTo>
                    <a:pt x="6739" y="28"/>
                    <a:pt x="7334" y="165"/>
                    <a:pt x="7848" y="437"/>
                  </a:cubicBezTo>
                  <a:cubicBezTo>
                    <a:pt x="8782" y="933"/>
                    <a:pt x="9507" y="1944"/>
                    <a:pt x="9837" y="3210"/>
                  </a:cubicBezTo>
                  <a:cubicBezTo>
                    <a:pt x="10138" y="4356"/>
                    <a:pt x="10112" y="5554"/>
                    <a:pt x="10086" y="6714"/>
                  </a:cubicBezTo>
                  <a:cubicBezTo>
                    <a:pt x="10086" y="6726"/>
                    <a:pt x="10092" y="6734"/>
                    <a:pt x="10100" y="6743"/>
                  </a:cubicBezTo>
                  <a:cubicBezTo>
                    <a:pt x="10103" y="6746"/>
                    <a:pt x="10109" y="6754"/>
                    <a:pt x="10109" y="6754"/>
                  </a:cubicBezTo>
                  <a:lnTo>
                    <a:pt x="10135" y="6754"/>
                  </a:lnTo>
                  <a:cubicBezTo>
                    <a:pt x="10135" y="6743"/>
                    <a:pt x="10129" y="6734"/>
                    <a:pt x="10120" y="6726"/>
                  </a:cubicBezTo>
                  <a:cubicBezTo>
                    <a:pt x="10118" y="6723"/>
                    <a:pt x="10112" y="6717"/>
                    <a:pt x="10112" y="6714"/>
                  </a:cubicBezTo>
                  <a:cubicBezTo>
                    <a:pt x="10138" y="5554"/>
                    <a:pt x="10163" y="4354"/>
                    <a:pt x="9865" y="3205"/>
                  </a:cubicBezTo>
                  <a:cubicBezTo>
                    <a:pt x="9533" y="1930"/>
                    <a:pt x="8803" y="913"/>
                    <a:pt x="7860" y="411"/>
                  </a:cubicBezTo>
                  <a:cubicBezTo>
                    <a:pt x="7343" y="137"/>
                    <a:pt x="6744" y="0"/>
                    <a:pt x="6069" y="0"/>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15"/>
            <p:cNvSpPr/>
            <p:nvPr/>
          </p:nvSpPr>
          <p:spPr>
            <a:xfrm>
              <a:off x="188066" y="4817781"/>
              <a:ext cx="683553" cy="404535"/>
            </a:xfrm>
            <a:custGeom>
              <a:avLst/>
              <a:gdLst/>
              <a:ahLst/>
              <a:cxnLst/>
              <a:rect l="l" t="t" r="r" b="b"/>
              <a:pathLst>
                <a:path w="8995" h="5323" extrusionOk="0">
                  <a:moveTo>
                    <a:pt x="5225" y="0"/>
                  </a:moveTo>
                  <a:cubicBezTo>
                    <a:pt x="5122" y="0"/>
                    <a:pt x="5017" y="1"/>
                    <a:pt x="4912" y="2"/>
                  </a:cubicBezTo>
                  <a:cubicBezTo>
                    <a:pt x="4227" y="8"/>
                    <a:pt x="3519" y="17"/>
                    <a:pt x="2837" y="160"/>
                  </a:cubicBezTo>
                  <a:cubicBezTo>
                    <a:pt x="2075" y="320"/>
                    <a:pt x="1442" y="644"/>
                    <a:pt x="1004" y="1094"/>
                  </a:cubicBezTo>
                  <a:cubicBezTo>
                    <a:pt x="413" y="1699"/>
                    <a:pt x="190" y="2512"/>
                    <a:pt x="107" y="3088"/>
                  </a:cubicBezTo>
                  <a:cubicBezTo>
                    <a:pt x="1" y="3825"/>
                    <a:pt x="52" y="4575"/>
                    <a:pt x="98" y="5303"/>
                  </a:cubicBezTo>
                  <a:lnTo>
                    <a:pt x="127" y="5300"/>
                  </a:lnTo>
                  <a:cubicBezTo>
                    <a:pt x="78" y="4575"/>
                    <a:pt x="29" y="3825"/>
                    <a:pt x="133" y="3091"/>
                  </a:cubicBezTo>
                  <a:cubicBezTo>
                    <a:pt x="216" y="2521"/>
                    <a:pt x="436" y="1713"/>
                    <a:pt x="1024" y="1111"/>
                  </a:cubicBezTo>
                  <a:cubicBezTo>
                    <a:pt x="1459" y="667"/>
                    <a:pt x="2087" y="346"/>
                    <a:pt x="2843" y="186"/>
                  </a:cubicBezTo>
                  <a:cubicBezTo>
                    <a:pt x="3525" y="43"/>
                    <a:pt x="4230" y="37"/>
                    <a:pt x="4912" y="28"/>
                  </a:cubicBezTo>
                  <a:cubicBezTo>
                    <a:pt x="5006" y="27"/>
                    <a:pt x="5099" y="27"/>
                    <a:pt x="5192" y="27"/>
                  </a:cubicBezTo>
                  <a:cubicBezTo>
                    <a:pt x="6163" y="27"/>
                    <a:pt x="7023" y="98"/>
                    <a:pt x="7714" y="593"/>
                  </a:cubicBezTo>
                  <a:cubicBezTo>
                    <a:pt x="8338" y="1040"/>
                    <a:pt x="8757" y="1839"/>
                    <a:pt x="8868" y="2782"/>
                  </a:cubicBezTo>
                  <a:cubicBezTo>
                    <a:pt x="8969" y="3633"/>
                    <a:pt x="8828" y="4489"/>
                    <a:pt x="8694" y="5317"/>
                  </a:cubicBezTo>
                  <a:lnTo>
                    <a:pt x="8722" y="5323"/>
                  </a:lnTo>
                  <a:cubicBezTo>
                    <a:pt x="8857" y="4492"/>
                    <a:pt x="8994" y="3633"/>
                    <a:pt x="8894" y="2776"/>
                  </a:cubicBezTo>
                  <a:cubicBezTo>
                    <a:pt x="8782" y="1828"/>
                    <a:pt x="8358" y="1022"/>
                    <a:pt x="7731" y="573"/>
                  </a:cubicBezTo>
                  <a:cubicBezTo>
                    <a:pt x="7040" y="78"/>
                    <a:pt x="6186" y="0"/>
                    <a:pt x="5225" y="0"/>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15"/>
            <p:cNvSpPr/>
            <p:nvPr/>
          </p:nvSpPr>
          <p:spPr>
            <a:xfrm>
              <a:off x="271888" y="4884049"/>
              <a:ext cx="498663" cy="339633"/>
            </a:xfrm>
            <a:custGeom>
              <a:avLst/>
              <a:gdLst/>
              <a:ahLst/>
              <a:cxnLst/>
              <a:rect l="l" t="t" r="r" b="b"/>
              <a:pathLst>
                <a:path w="6562" h="4469" extrusionOk="0">
                  <a:moveTo>
                    <a:pt x="3369" y="1"/>
                  </a:moveTo>
                  <a:cubicBezTo>
                    <a:pt x="2928" y="1"/>
                    <a:pt x="2481" y="51"/>
                    <a:pt x="2058" y="107"/>
                  </a:cubicBezTo>
                  <a:cubicBezTo>
                    <a:pt x="1608" y="168"/>
                    <a:pt x="1181" y="245"/>
                    <a:pt x="875" y="526"/>
                  </a:cubicBezTo>
                  <a:cubicBezTo>
                    <a:pt x="591" y="786"/>
                    <a:pt x="471" y="1170"/>
                    <a:pt x="382" y="1511"/>
                  </a:cubicBezTo>
                  <a:cubicBezTo>
                    <a:pt x="141" y="2428"/>
                    <a:pt x="12" y="3374"/>
                    <a:pt x="1" y="4322"/>
                  </a:cubicBezTo>
                  <a:lnTo>
                    <a:pt x="30" y="4322"/>
                  </a:lnTo>
                  <a:cubicBezTo>
                    <a:pt x="41" y="3377"/>
                    <a:pt x="167" y="2434"/>
                    <a:pt x="408" y="1517"/>
                  </a:cubicBezTo>
                  <a:cubicBezTo>
                    <a:pt x="497" y="1182"/>
                    <a:pt x="614" y="801"/>
                    <a:pt x="892" y="546"/>
                  </a:cubicBezTo>
                  <a:cubicBezTo>
                    <a:pt x="1193" y="271"/>
                    <a:pt x="1617" y="193"/>
                    <a:pt x="2061" y="133"/>
                  </a:cubicBezTo>
                  <a:cubicBezTo>
                    <a:pt x="2484" y="77"/>
                    <a:pt x="2931" y="26"/>
                    <a:pt x="3371" y="26"/>
                  </a:cubicBezTo>
                  <a:cubicBezTo>
                    <a:pt x="4021" y="26"/>
                    <a:pt x="4656" y="136"/>
                    <a:pt x="5184" y="494"/>
                  </a:cubicBezTo>
                  <a:cubicBezTo>
                    <a:pt x="5728" y="864"/>
                    <a:pt x="6138" y="1503"/>
                    <a:pt x="6341" y="2291"/>
                  </a:cubicBezTo>
                  <a:cubicBezTo>
                    <a:pt x="6522" y="3004"/>
                    <a:pt x="6528" y="3746"/>
                    <a:pt x="6536" y="4468"/>
                  </a:cubicBezTo>
                  <a:lnTo>
                    <a:pt x="6562" y="4468"/>
                  </a:lnTo>
                  <a:cubicBezTo>
                    <a:pt x="6556" y="3746"/>
                    <a:pt x="6548" y="2998"/>
                    <a:pt x="6367" y="2285"/>
                  </a:cubicBezTo>
                  <a:cubicBezTo>
                    <a:pt x="6164" y="1488"/>
                    <a:pt x="5748" y="847"/>
                    <a:pt x="5201" y="474"/>
                  </a:cubicBezTo>
                  <a:cubicBezTo>
                    <a:pt x="4667" y="111"/>
                    <a:pt x="4024" y="1"/>
                    <a:pt x="3369" y="1"/>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15"/>
            <p:cNvSpPr/>
            <p:nvPr/>
          </p:nvSpPr>
          <p:spPr>
            <a:xfrm>
              <a:off x="344007" y="4931622"/>
              <a:ext cx="380874" cy="298138"/>
            </a:xfrm>
            <a:custGeom>
              <a:avLst/>
              <a:gdLst/>
              <a:ahLst/>
              <a:cxnLst/>
              <a:rect l="l" t="t" r="r" b="b"/>
              <a:pathLst>
                <a:path w="5012" h="3923" extrusionOk="0">
                  <a:moveTo>
                    <a:pt x="2598" y="0"/>
                  </a:moveTo>
                  <a:cubicBezTo>
                    <a:pt x="2198" y="0"/>
                    <a:pt x="1781" y="136"/>
                    <a:pt x="1424" y="395"/>
                  </a:cubicBezTo>
                  <a:cubicBezTo>
                    <a:pt x="980" y="719"/>
                    <a:pt x="622" y="1232"/>
                    <a:pt x="390" y="1877"/>
                  </a:cubicBezTo>
                  <a:cubicBezTo>
                    <a:pt x="181" y="2453"/>
                    <a:pt x="89" y="3066"/>
                    <a:pt x="0" y="3659"/>
                  </a:cubicBezTo>
                  <a:lnTo>
                    <a:pt x="26" y="3662"/>
                  </a:lnTo>
                  <a:cubicBezTo>
                    <a:pt x="115" y="3071"/>
                    <a:pt x="206" y="2458"/>
                    <a:pt x="416" y="1885"/>
                  </a:cubicBezTo>
                  <a:cubicBezTo>
                    <a:pt x="645" y="1246"/>
                    <a:pt x="1000" y="739"/>
                    <a:pt x="1441" y="418"/>
                  </a:cubicBezTo>
                  <a:cubicBezTo>
                    <a:pt x="1793" y="162"/>
                    <a:pt x="2205" y="28"/>
                    <a:pt x="2599" y="28"/>
                  </a:cubicBezTo>
                  <a:cubicBezTo>
                    <a:pt x="2791" y="28"/>
                    <a:pt x="2980" y="60"/>
                    <a:pt x="3155" y="126"/>
                  </a:cubicBezTo>
                  <a:cubicBezTo>
                    <a:pt x="3610" y="298"/>
                    <a:pt x="3914" y="659"/>
                    <a:pt x="4089" y="931"/>
                  </a:cubicBezTo>
                  <a:cubicBezTo>
                    <a:pt x="4327" y="1301"/>
                    <a:pt x="4470" y="1722"/>
                    <a:pt x="4579" y="2086"/>
                  </a:cubicBezTo>
                  <a:cubicBezTo>
                    <a:pt x="4756" y="2685"/>
                    <a:pt x="4894" y="3304"/>
                    <a:pt x="4983" y="3922"/>
                  </a:cubicBezTo>
                  <a:lnTo>
                    <a:pt x="5011" y="3920"/>
                  </a:lnTo>
                  <a:cubicBezTo>
                    <a:pt x="4920" y="3298"/>
                    <a:pt x="4782" y="2679"/>
                    <a:pt x="4604" y="2080"/>
                  </a:cubicBezTo>
                  <a:cubicBezTo>
                    <a:pt x="4493" y="1713"/>
                    <a:pt x="4349" y="1289"/>
                    <a:pt x="4112" y="917"/>
                  </a:cubicBezTo>
                  <a:cubicBezTo>
                    <a:pt x="3937" y="642"/>
                    <a:pt x="3627" y="275"/>
                    <a:pt x="3166" y="100"/>
                  </a:cubicBezTo>
                  <a:cubicBezTo>
                    <a:pt x="2987" y="33"/>
                    <a:pt x="2794" y="0"/>
                    <a:pt x="2598" y="0"/>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15"/>
            <p:cNvSpPr/>
            <p:nvPr/>
          </p:nvSpPr>
          <p:spPr>
            <a:xfrm>
              <a:off x="409286" y="5014533"/>
              <a:ext cx="267494" cy="186498"/>
            </a:xfrm>
            <a:custGeom>
              <a:avLst/>
              <a:gdLst/>
              <a:ahLst/>
              <a:cxnLst/>
              <a:rect l="l" t="t" r="r" b="b"/>
              <a:pathLst>
                <a:path w="3520" h="2454" extrusionOk="0">
                  <a:moveTo>
                    <a:pt x="2094" y="0"/>
                  </a:moveTo>
                  <a:cubicBezTo>
                    <a:pt x="1873" y="0"/>
                    <a:pt x="1664" y="61"/>
                    <a:pt x="1505" y="124"/>
                  </a:cubicBezTo>
                  <a:cubicBezTo>
                    <a:pt x="611" y="482"/>
                    <a:pt x="1" y="1439"/>
                    <a:pt x="52" y="2399"/>
                  </a:cubicBezTo>
                  <a:lnTo>
                    <a:pt x="81" y="2399"/>
                  </a:lnTo>
                  <a:cubicBezTo>
                    <a:pt x="29" y="1448"/>
                    <a:pt x="631" y="502"/>
                    <a:pt x="1516" y="150"/>
                  </a:cubicBezTo>
                  <a:cubicBezTo>
                    <a:pt x="1672" y="87"/>
                    <a:pt x="1877" y="27"/>
                    <a:pt x="2092" y="27"/>
                  </a:cubicBezTo>
                  <a:cubicBezTo>
                    <a:pt x="2210" y="27"/>
                    <a:pt x="2330" y="45"/>
                    <a:pt x="2448" y="89"/>
                  </a:cubicBezTo>
                  <a:cubicBezTo>
                    <a:pt x="2806" y="221"/>
                    <a:pt x="3035" y="571"/>
                    <a:pt x="3161" y="837"/>
                  </a:cubicBezTo>
                  <a:cubicBezTo>
                    <a:pt x="3399" y="1333"/>
                    <a:pt x="3493" y="1906"/>
                    <a:pt x="3427" y="2450"/>
                  </a:cubicBezTo>
                  <a:lnTo>
                    <a:pt x="3453" y="2453"/>
                  </a:lnTo>
                  <a:cubicBezTo>
                    <a:pt x="3519" y="1903"/>
                    <a:pt x="3425" y="1324"/>
                    <a:pt x="3187" y="826"/>
                  </a:cubicBezTo>
                  <a:cubicBezTo>
                    <a:pt x="3001" y="436"/>
                    <a:pt x="2748" y="173"/>
                    <a:pt x="2459" y="64"/>
                  </a:cubicBezTo>
                  <a:cubicBezTo>
                    <a:pt x="2338" y="18"/>
                    <a:pt x="2214" y="0"/>
                    <a:pt x="2094" y="0"/>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15"/>
            <p:cNvSpPr/>
            <p:nvPr/>
          </p:nvSpPr>
          <p:spPr>
            <a:xfrm>
              <a:off x="434744" y="5096607"/>
              <a:ext cx="173187" cy="101989"/>
            </a:xfrm>
            <a:custGeom>
              <a:avLst/>
              <a:gdLst/>
              <a:ahLst/>
              <a:cxnLst/>
              <a:rect l="l" t="t" r="r" b="b"/>
              <a:pathLst>
                <a:path w="2279" h="1342" extrusionOk="0">
                  <a:moveTo>
                    <a:pt x="1366" y="1"/>
                  </a:moveTo>
                  <a:cubicBezTo>
                    <a:pt x="1364" y="1"/>
                    <a:pt x="1361" y="1"/>
                    <a:pt x="1359" y="1"/>
                  </a:cubicBezTo>
                  <a:cubicBezTo>
                    <a:pt x="1153" y="7"/>
                    <a:pt x="984" y="115"/>
                    <a:pt x="875" y="207"/>
                  </a:cubicBezTo>
                  <a:cubicBezTo>
                    <a:pt x="740" y="322"/>
                    <a:pt x="631" y="468"/>
                    <a:pt x="528" y="608"/>
                  </a:cubicBezTo>
                  <a:lnTo>
                    <a:pt x="1" y="1324"/>
                  </a:lnTo>
                  <a:lnTo>
                    <a:pt x="21" y="1342"/>
                  </a:lnTo>
                  <a:lnTo>
                    <a:pt x="551" y="623"/>
                  </a:lnTo>
                  <a:cubicBezTo>
                    <a:pt x="654" y="485"/>
                    <a:pt x="760" y="342"/>
                    <a:pt x="892" y="227"/>
                  </a:cubicBezTo>
                  <a:cubicBezTo>
                    <a:pt x="995" y="138"/>
                    <a:pt x="1161" y="32"/>
                    <a:pt x="1359" y="29"/>
                  </a:cubicBezTo>
                  <a:lnTo>
                    <a:pt x="1370" y="29"/>
                  </a:lnTo>
                  <a:cubicBezTo>
                    <a:pt x="1591" y="29"/>
                    <a:pt x="1815" y="161"/>
                    <a:pt x="1969" y="385"/>
                  </a:cubicBezTo>
                  <a:cubicBezTo>
                    <a:pt x="2113" y="588"/>
                    <a:pt x="2184" y="835"/>
                    <a:pt x="2253" y="1069"/>
                  </a:cubicBezTo>
                  <a:lnTo>
                    <a:pt x="2279" y="1061"/>
                  </a:lnTo>
                  <a:cubicBezTo>
                    <a:pt x="2210" y="823"/>
                    <a:pt x="2138" y="577"/>
                    <a:pt x="1992" y="370"/>
                  </a:cubicBezTo>
                  <a:cubicBezTo>
                    <a:pt x="1831" y="138"/>
                    <a:pt x="1596" y="1"/>
                    <a:pt x="1366" y="1"/>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1335521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2">
  <p:cSld name="Section header 2">
    <p:bg>
      <p:bgPr>
        <a:solidFill>
          <a:schemeClr val="lt2"/>
        </a:solidFill>
        <a:effectLst/>
      </p:bgPr>
    </p:bg>
    <p:spTree>
      <p:nvGrpSpPr>
        <p:cNvPr id="1" name="Shape 403"/>
        <p:cNvGrpSpPr/>
        <p:nvPr/>
      </p:nvGrpSpPr>
      <p:grpSpPr>
        <a:xfrm>
          <a:off x="0" y="0"/>
          <a:ext cx="0" cy="0"/>
          <a:chOff x="0" y="0"/>
          <a:chExt cx="0" cy="0"/>
        </a:xfrm>
      </p:grpSpPr>
      <p:sp>
        <p:nvSpPr>
          <p:cNvPr id="404" name="Google Shape;404;p16"/>
          <p:cNvSpPr txBox="1">
            <a:spLocks noGrp="1"/>
          </p:cNvSpPr>
          <p:nvPr>
            <p:ph type="title"/>
          </p:nvPr>
        </p:nvSpPr>
        <p:spPr>
          <a:xfrm>
            <a:off x="3229300" y="1838375"/>
            <a:ext cx="4203000" cy="8826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60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405" name="Google Shape;405;p16"/>
          <p:cNvSpPr txBox="1">
            <a:spLocks noGrp="1"/>
          </p:cNvSpPr>
          <p:nvPr>
            <p:ph type="subTitle" idx="1"/>
          </p:nvPr>
        </p:nvSpPr>
        <p:spPr>
          <a:xfrm>
            <a:off x="3229287" y="2721000"/>
            <a:ext cx="4203000" cy="400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600"/>
            </a:lvl1pPr>
            <a:lvl2pPr lvl="1" rtl="0">
              <a:lnSpc>
                <a:spcPct val="100000"/>
              </a:lnSpc>
              <a:spcBef>
                <a:spcPts val="0"/>
              </a:spcBef>
              <a:spcAft>
                <a:spcPts val="0"/>
              </a:spcAft>
              <a:buSzPts val="1800"/>
              <a:buNone/>
              <a:defRPr sz="1800"/>
            </a:lvl2pPr>
            <a:lvl3pPr lvl="2" rtl="0">
              <a:lnSpc>
                <a:spcPct val="100000"/>
              </a:lnSpc>
              <a:spcBef>
                <a:spcPts val="0"/>
              </a:spcBef>
              <a:spcAft>
                <a:spcPts val="0"/>
              </a:spcAft>
              <a:buSzPts val="1800"/>
              <a:buNone/>
              <a:defRPr sz="1800"/>
            </a:lvl3pPr>
            <a:lvl4pPr lvl="3" rtl="0">
              <a:lnSpc>
                <a:spcPct val="100000"/>
              </a:lnSpc>
              <a:spcBef>
                <a:spcPts val="0"/>
              </a:spcBef>
              <a:spcAft>
                <a:spcPts val="0"/>
              </a:spcAft>
              <a:buSzPts val="1800"/>
              <a:buNone/>
              <a:defRPr sz="1800"/>
            </a:lvl4pPr>
            <a:lvl5pPr lvl="4" rtl="0">
              <a:lnSpc>
                <a:spcPct val="100000"/>
              </a:lnSpc>
              <a:spcBef>
                <a:spcPts val="0"/>
              </a:spcBef>
              <a:spcAft>
                <a:spcPts val="0"/>
              </a:spcAft>
              <a:buSzPts val="1800"/>
              <a:buNone/>
              <a:defRPr sz="1800"/>
            </a:lvl5pPr>
            <a:lvl6pPr lvl="5" rtl="0">
              <a:lnSpc>
                <a:spcPct val="100000"/>
              </a:lnSpc>
              <a:spcBef>
                <a:spcPts val="0"/>
              </a:spcBef>
              <a:spcAft>
                <a:spcPts val="0"/>
              </a:spcAft>
              <a:buSzPts val="1800"/>
              <a:buNone/>
              <a:defRPr sz="1800"/>
            </a:lvl6pPr>
            <a:lvl7pPr lvl="6" rtl="0">
              <a:lnSpc>
                <a:spcPct val="100000"/>
              </a:lnSpc>
              <a:spcBef>
                <a:spcPts val="0"/>
              </a:spcBef>
              <a:spcAft>
                <a:spcPts val="0"/>
              </a:spcAft>
              <a:buSzPts val="1800"/>
              <a:buNone/>
              <a:defRPr sz="1800"/>
            </a:lvl7pPr>
            <a:lvl8pPr lvl="7" rtl="0">
              <a:lnSpc>
                <a:spcPct val="100000"/>
              </a:lnSpc>
              <a:spcBef>
                <a:spcPts val="0"/>
              </a:spcBef>
              <a:spcAft>
                <a:spcPts val="0"/>
              </a:spcAft>
              <a:buSzPts val="1800"/>
              <a:buNone/>
              <a:defRPr sz="1800"/>
            </a:lvl8pPr>
            <a:lvl9pPr lvl="8" rtl="0">
              <a:lnSpc>
                <a:spcPct val="100000"/>
              </a:lnSpc>
              <a:spcBef>
                <a:spcPts val="0"/>
              </a:spcBef>
              <a:spcAft>
                <a:spcPts val="0"/>
              </a:spcAft>
              <a:buSzPts val="1800"/>
              <a:buNone/>
              <a:defRPr sz="1800"/>
            </a:lvl9pPr>
          </a:lstStyle>
          <a:p>
            <a:endParaRPr/>
          </a:p>
        </p:txBody>
      </p:sp>
      <p:sp>
        <p:nvSpPr>
          <p:cNvPr id="406" name="Google Shape;406;p16"/>
          <p:cNvSpPr txBox="1">
            <a:spLocks noGrp="1"/>
          </p:cNvSpPr>
          <p:nvPr>
            <p:ph type="title" idx="2" hasCustomPrompt="1"/>
          </p:nvPr>
        </p:nvSpPr>
        <p:spPr>
          <a:xfrm>
            <a:off x="1732713" y="2156947"/>
            <a:ext cx="1364700" cy="820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0000"/>
              <a:buNone/>
              <a:defRPr sz="6000"/>
            </a:lvl1pPr>
            <a:lvl2pPr lvl="1" algn="ctr" rtl="0">
              <a:spcBef>
                <a:spcPts val="0"/>
              </a:spcBef>
              <a:spcAft>
                <a:spcPts val="0"/>
              </a:spcAft>
              <a:buSzPts val="10000"/>
              <a:buNone/>
              <a:defRPr sz="10000"/>
            </a:lvl2pPr>
            <a:lvl3pPr lvl="2" algn="ctr" rtl="0">
              <a:spcBef>
                <a:spcPts val="0"/>
              </a:spcBef>
              <a:spcAft>
                <a:spcPts val="0"/>
              </a:spcAft>
              <a:buSzPts val="10000"/>
              <a:buNone/>
              <a:defRPr sz="10000"/>
            </a:lvl3pPr>
            <a:lvl4pPr lvl="3" algn="ctr" rtl="0">
              <a:spcBef>
                <a:spcPts val="0"/>
              </a:spcBef>
              <a:spcAft>
                <a:spcPts val="0"/>
              </a:spcAft>
              <a:buSzPts val="10000"/>
              <a:buNone/>
              <a:defRPr sz="10000"/>
            </a:lvl4pPr>
            <a:lvl5pPr lvl="4" algn="ctr" rtl="0">
              <a:spcBef>
                <a:spcPts val="0"/>
              </a:spcBef>
              <a:spcAft>
                <a:spcPts val="0"/>
              </a:spcAft>
              <a:buSzPts val="10000"/>
              <a:buNone/>
              <a:defRPr sz="10000"/>
            </a:lvl5pPr>
            <a:lvl6pPr lvl="5" algn="ctr" rtl="0">
              <a:spcBef>
                <a:spcPts val="0"/>
              </a:spcBef>
              <a:spcAft>
                <a:spcPts val="0"/>
              </a:spcAft>
              <a:buSzPts val="10000"/>
              <a:buNone/>
              <a:defRPr sz="10000"/>
            </a:lvl6pPr>
            <a:lvl7pPr lvl="6" algn="ctr" rtl="0">
              <a:spcBef>
                <a:spcPts val="0"/>
              </a:spcBef>
              <a:spcAft>
                <a:spcPts val="0"/>
              </a:spcAft>
              <a:buSzPts val="10000"/>
              <a:buNone/>
              <a:defRPr sz="10000"/>
            </a:lvl7pPr>
            <a:lvl8pPr lvl="7" algn="ctr" rtl="0">
              <a:spcBef>
                <a:spcPts val="0"/>
              </a:spcBef>
              <a:spcAft>
                <a:spcPts val="0"/>
              </a:spcAft>
              <a:buSzPts val="10000"/>
              <a:buNone/>
              <a:defRPr sz="10000"/>
            </a:lvl8pPr>
            <a:lvl9pPr lvl="8" algn="ctr" rtl="0">
              <a:spcBef>
                <a:spcPts val="0"/>
              </a:spcBef>
              <a:spcAft>
                <a:spcPts val="0"/>
              </a:spcAft>
              <a:buSzPts val="10000"/>
              <a:buNone/>
              <a:defRPr sz="10000"/>
            </a:lvl9pPr>
          </a:lstStyle>
          <a:p>
            <a:r>
              <a:t>xx%</a:t>
            </a:r>
          </a:p>
        </p:txBody>
      </p:sp>
      <p:grpSp>
        <p:nvGrpSpPr>
          <p:cNvPr id="407" name="Google Shape;407;p16"/>
          <p:cNvGrpSpPr/>
          <p:nvPr/>
        </p:nvGrpSpPr>
        <p:grpSpPr>
          <a:xfrm rot="10800000">
            <a:off x="1149301" y="-191154"/>
            <a:ext cx="1850003" cy="1222660"/>
            <a:chOff x="-79055" y="4443125"/>
            <a:chExt cx="1272266" cy="840836"/>
          </a:xfrm>
        </p:grpSpPr>
        <p:sp>
          <p:nvSpPr>
            <p:cNvPr id="408" name="Google Shape;408;p16"/>
            <p:cNvSpPr/>
            <p:nvPr/>
          </p:nvSpPr>
          <p:spPr>
            <a:xfrm>
              <a:off x="-79055" y="4443125"/>
              <a:ext cx="1272266" cy="840836"/>
            </a:xfrm>
            <a:custGeom>
              <a:avLst/>
              <a:gdLst/>
              <a:ahLst/>
              <a:cxnLst/>
              <a:rect l="l" t="t" r="r" b="b"/>
              <a:pathLst>
                <a:path w="16742" h="11064" extrusionOk="0">
                  <a:moveTo>
                    <a:pt x="7838" y="0"/>
                  </a:moveTo>
                  <a:cubicBezTo>
                    <a:pt x="6841" y="0"/>
                    <a:pt x="5823" y="88"/>
                    <a:pt x="4848" y="354"/>
                  </a:cubicBezTo>
                  <a:cubicBezTo>
                    <a:pt x="2888" y="893"/>
                    <a:pt x="1358" y="2148"/>
                    <a:pt x="760" y="3712"/>
                  </a:cubicBezTo>
                  <a:cubicBezTo>
                    <a:pt x="439" y="4551"/>
                    <a:pt x="376" y="5457"/>
                    <a:pt x="318" y="6333"/>
                  </a:cubicBezTo>
                  <a:lnTo>
                    <a:pt x="0" y="11061"/>
                  </a:lnTo>
                  <a:lnTo>
                    <a:pt x="26" y="11064"/>
                  </a:lnTo>
                  <a:lnTo>
                    <a:pt x="344" y="6336"/>
                  </a:lnTo>
                  <a:cubicBezTo>
                    <a:pt x="404" y="5460"/>
                    <a:pt x="464" y="4557"/>
                    <a:pt x="785" y="3721"/>
                  </a:cubicBezTo>
                  <a:cubicBezTo>
                    <a:pt x="1381" y="2165"/>
                    <a:pt x="2903" y="916"/>
                    <a:pt x="4854" y="380"/>
                  </a:cubicBezTo>
                  <a:cubicBezTo>
                    <a:pt x="5824" y="114"/>
                    <a:pt x="6837" y="27"/>
                    <a:pt x="7830" y="27"/>
                  </a:cubicBezTo>
                  <a:cubicBezTo>
                    <a:pt x="8680" y="27"/>
                    <a:pt x="9514" y="91"/>
                    <a:pt x="10292" y="162"/>
                  </a:cubicBezTo>
                  <a:cubicBezTo>
                    <a:pt x="11283" y="251"/>
                    <a:pt x="12231" y="380"/>
                    <a:pt x="12942" y="964"/>
                  </a:cubicBezTo>
                  <a:cubicBezTo>
                    <a:pt x="14082" y="1901"/>
                    <a:pt x="14618" y="3317"/>
                    <a:pt x="15137" y="4686"/>
                  </a:cubicBezTo>
                  <a:cubicBezTo>
                    <a:pt x="15240" y="4958"/>
                    <a:pt x="15346" y="5242"/>
                    <a:pt x="15455" y="5511"/>
                  </a:cubicBezTo>
                  <a:cubicBezTo>
                    <a:pt x="16140" y="7204"/>
                    <a:pt x="16432" y="9035"/>
                    <a:pt x="16713" y="10809"/>
                  </a:cubicBezTo>
                  <a:lnTo>
                    <a:pt x="16741" y="10803"/>
                  </a:lnTo>
                  <a:cubicBezTo>
                    <a:pt x="16458" y="9030"/>
                    <a:pt x="16165" y="7199"/>
                    <a:pt x="15481" y="5500"/>
                  </a:cubicBezTo>
                  <a:cubicBezTo>
                    <a:pt x="15372" y="5230"/>
                    <a:pt x="15266" y="4950"/>
                    <a:pt x="15162" y="4675"/>
                  </a:cubicBezTo>
                  <a:cubicBezTo>
                    <a:pt x="14644" y="3302"/>
                    <a:pt x="14105" y="1884"/>
                    <a:pt x="12959" y="944"/>
                  </a:cubicBezTo>
                  <a:cubicBezTo>
                    <a:pt x="12240" y="354"/>
                    <a:pt x="11289" y="225"/>
                    <a:pt x="10295" y="133"/>
                  </a:cubicBezTo>
                  <a:cubicBezTo>
                    <a:pt x="9518" y="64"/>
                    <a:pt x="8686" y="0"/>
                    <a:pt x="7838" y="0"/>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16"/>
            <p:cNvSpPr/>
            <p:nvPr/>
          </p:nvSpPr>
          <p:spPr>
            <a:xfrm>
              <a:off x="-21" y="4522768"/>
              <a:ext cx="1103107" cy="740520"/>
            </a:xfrm>
            <a:custGeom>
              <a:avLst/>
              <a:gdLst/>
              <a:ahLst/>
              <a:cxnLst/>
              <a:rect l="l" t="t" r="r" b="b"/>
              <a:pathLst>
                <a:path w="14516" h="9744" extrusionOk="0">
                  <a:moveTo>
                    <a:pt x="7578" y="1"/>
                  </a:moveTo>
                  <a:cubicBezTo>
                    <a:pt x="7522" y="1"/>
                    <a:pt x="7468" y="1"/>
                    <a:pt x="7415" y="2"/>
                  </a:cubicBezTo>
                  <a:cubicBezTo>
                    <a:pt x="6117" y="25"/>
                    <a:pt x="4860" y="337"/>
                    <a:pt x="3693" y="673"/>
                  </a:cubicBezTo>
                  <a:cubicBezTo>
                    <a:pt x="2914" y="896"/>
                    <a:pt x="2106" y="1163"/>
                    <a:pt x="1545" y="1741"/>
                  </a:cubicBezTo>
                  <a:cubicBezTo>
                    <a:pt x="914" y="2389"/>
                    <a:pt x="694" y="3314"/>
                    <a:pt x="536" y="4131"/>
                  </a:cubicBezTo>
                  <a:cubicBezTo>
                    <a:pt x="178" y="5976"/>
                    <a:pt x="0" y="7864"/>
                    <a:pt x="3" y="9744"/>
                  </a:cubicBezTo>
                  <a:lnTo>
                    <a:pt x="32" y="9744"/>
                  </a:lnTo>
                  <a:cubicBezTo>
                    <a:pt x="26" y="7867"/>
                    <a:pt x="207" y="5979"/>
                    <a:pt x="562" y="4137"/>
                  </a:cubicBezTo>
                  <a:cubicBezTo>
                    <a:pt x="719" y="3323"/>
                    <a:pt x="940" y="2400"/>
                    <a:pt x="1565" y="1759"/>
                  </a:cubicBezTo>
                  <a:cubicBezTo>
                    <a:pt x="2121" y="1186"/>
                    <a:pt x="2926" y="919"/>
                    <a:pt x="3699" y="698"/>
                  </a:cubicBezTo>
                  <a:cubicBezTo>
                    <a:pt x="4865" y="366"/>
                    <a:pt x="6120" y="54"/>
                    <a:pt x="7415" y="28"/>
                  </a:cubicBezTo>
                  <a:cubicBezTo>
                    <a:pt x="7462" y="27"/>
                    <a:pt x="7510" y="27"/>
                    <a:pt x="7559" y="27"/>
                  </a:cubicBezTo>
                  <a:cubicBezTo>
                    <a:pt x="8525" y="27"/>
                    <a:pt x="9860" y="199"/>
                    <a:pt x="11014" y="979"/>
                  </a:cubicBezTo>
                  <a:cubicBezTo>
                    <a:pt x="11991" y="1641"/>
                    <a:pt x="12779" y="2698"/>
                    <a:pt x="13355" y="4122"/>
                  </a:cubicBezTo>
                  <a:cubicBezTo>
                    <a:pt x="14151" y="6085"/>
                    <a:pt x="14489" y="7231"/>
                    <a:pt x="14148" y="9251"/>
                  </a:cubicBezTo>
                  <a:lnTo>
                    <a:pt x="14174" y="9257"/>
                  </a:lnTo>
                  <a:cubicBezTo>
                    <a:pt x="14515" y="7231"/>
                    <a:pt x="14177" y="6082"/>
                    <a:pt x="13380" y="4111"/>
                  </a:cubicBezTo>
                  <a:cubicBezTo>
                    <a:pt x="12802" y="2681"/>
                    <a:pt x="12011" y="1621"/>
                    <a:pt x="11028" y="956"/>
                  </a:cubicBezTo>
                  <a:cubicBezTo>
                    <a:pt x="9879" y="178"/>
                    <a:pt x="8545" y="1"/>
                    <a:pt x="7578" y="1"/>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16"/>
            <p:cNvSpPr/>
            <p:nvPr/>
          </p:nvSpPr>
          <p:spPr>
            <a:xfrm>
              <a:off x="55683" y="4589644"/>
              <a:ext cx="937595" cy="663230"/>
            </a:xfrm>
            <a:custGeom>
              <a:avLst/>
              <a:gdLst/>
              <a:ahLst/>
              <a:cxnLst/>
              <a:rect l="l" t="t" r="r" b="b"/>
              <a:pathLst>
                <a:path w="12338" h="8727" extrusionOk="0">
                  <a:moveTo>
                    <a:pt x="6227" y="0"/>
                  </a:moveTo>
                  <a:cubicBezTo>
                    <a:pt x="4365" y="0"/>
                    <a:pt x="2480" y="1108"/>
                    <a:pt x="1379" y="2870"/>
                  </a:cubicBezTo>
                  <a:cubicBezTo>
                    <a:pt x="396" y="4443"/>
                    <a:pt x="1" y="6523"/>
                    <a:pt x="267" y="8726"/>
                  </a:cubicBezTo>
                  <a:lnTo>
                    <a:pt x="296" y="8723"/>
                  </a:lnTo>
                  <a:cubicBezTo>
                    <a:pt x="29" y="6526"/>
                    <a:pt x="422" y="4451"/>
                    <a:pt x="1402" y="2884"/>
                  </a:cubicBezTo>
                  <a:cubicBezTo>
                    <a:pt x="2497" y="1131"/>
                    <a:pt x="4374" y="26"/>
                    <a:pt x="6227" y="26"/>
                  </a:cubicBezTo>
                  <a:cubicBezTo>
                    <a:pt x="6294" y="26"/>
                    <a:pt x="6361" y="28"/>
                    <a:pt x="6427" y="30"/>
                  </a:cubicBezTo>
                  <a:cubicBezTo>
                    <a:pt x="7335" y="71"/>
                    <a:pt x="8249" y="377"/>
                    <a:pt x="8997" y="899"/>
                  </a:cubicBezTo>
                  <a:cubicBezTo>
                    <a:pt x="9453" y="1214"/>
                    <a:pt x="9874" y="1621"/>
                    <a:pt x="10287" y="2136"/>
                  </a:cubicBezTo>
                  <a:cubicBezTo>
                    <a:pt x="11688" y="3898"/>
                    <a:pt x="12338" y="6190"/>
                    <a:pt x="12063" y="8425"/>
                  </a:cubicBezTo>
                  <a:lnTo>
                    <a:pt x="12092" y="8428"/>
                  </a:lnTo>
                  <a:cubicBezTo>
                    <a:pt x="12223" y="7334"/>
                    <a:pt x="12132" y="6182"/>
                    <a:pt x="11825" y="5096"/>
                  </a:cubicBezTo>
                  <a:cubicBezTo>
                    <a:pt x="11519" y="4010"/>
                    <a:pt x="10994" y="2982"/>
                    <a:pt x="10307" y="2119"/>
                  </a:cubicBezTo>
                  <a:cubicBezTo>
                    <a:pt x="9894" y="1601"/>
                    <a:pt x="9470" y="1194"/>
                    <a:pt x="9014" y="876"/>
                  </a:cubicBezTo>
                  <a:cubicBezTo>
                    <a:pt x="8261" y="354"/>
                    <a:pt x="7344" y="42"/>
                    <a:pt x="6427" y="5"/>
                  </a:cubicBezTo>
                  <a:cubicBezTo>
                    <a:pt x="6360" y="2"/>
                    <a:pt x="6294" y="0"/>
                    <a:pt x="6227" y="0"/>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16"/>
            <p:cNvSpPr/>
            <p:nvPr/>
          </p:nvSpPr>
          <p:spPr>
            <a:xfrm>
              <a:off x="139505" y="4711388"/>
              <a:ext cx="772388" cy="528183"/>
            </a:xfrm>
            <a:custGeom>
              <a:avLst/>
              <a:gdLst/>
              <a:ahLst/>
              <a:cxnLst/>
              <a:rect l="l" t="t" r="r" b="b"/>
              <a:pathLst>
                <a:path w="10164" h="6950" extrusionOk="0">
                  <a:moveTo>
                    <a:pt x="6069" y="0"/>
                  </a:moveTo>
                  <a:cubicBezTo>
                    <a:pt x="5359" y="0"/>
                    <a:pt x="4563" y="152"/>
                    <a:pt x="3688" y="454"/>
                  </a:cubicBezTo>
                  <a:cubicBezTo>
                    <a:pt x="2961" y="703"/>
                    <a:pt x="1912" y="1130"/>
                    <a:pt x="1201" y="1932"/>
                  </a:cubicBezTo>
                  <a:cubicBezTo>
                    <a:pt x="668" y="2534"/>
                    <a:pt x="316" y="3336"/>
                    <a:pt x="150" y="4319"/>
                  </a:cubicBezTo>
                  <a:cubicBezTo>
                    <a:pt x="1" y="5190"/>
                    <a:pt x="18" y="6084"/>
                    <a:pt x="35" y="6949"/>
                  </a:cubicBezTo>
                  <a:lnTo>
                    <a:pt x="61" y="6949"/>
                  </a:lnTo>
                  <a:cubicBezTo>
                    <a:pt x="44" y="6084"/>
                    <a:pt x="30" y="5190"/>
                    <a:pt x="176" y="4325"/>
                  </a:cubicBezTo>
                  <a:cubicBezTo>
                    <a:pt x="342" y="3345"/>
                    <a:pt x="691" y="2548"/>
                    <a:pt x="1221" y="1953"/>
                  </a:cubicBezTo>
                  <a:cubicBezTo>
                    <a:pt x="1929" y="1153"/>
                    <a:pt x="2972" y="729"/>
                    <a:pt x="3697" y="480"/>
                  </a:cubicBezTo>
                  <a:cubicBezTo>
                    <a:pt x="4569" y="179"/>
                    <a:pt x="5361" y="28"/>
                    <a:pt x="6067" y="28"/>
                  </a:cubicBezTo>
                  <a:cubicBezTo>
                    <a:pt x="6739" y="28"/>
                    <a:pt x="7334" y="165"/>
                    <a:pt x="7848" y="437"/>
                  </a:cubicBezTo>
                  <a:cubicBezTo>
                    <a:pt x="8782" y="933"/>
                    <a:pt x="9507" y="1944"/>
                    <a:pt x="9837" y="3210"/>
                  </a:cubicBezTo>
                  <a:cubicBezTo>
                    <a:pt x="10138" y="4356"/>
                    <a:pt x="10112" y="5554"/>
                    <a:pt x="10086" y="6714"/>
                  </a:cubicBezTo>
                  <a:cubicBezTo>
                    <a:pt x="10086" y="6726"/>
                    <a:pt x="10092" y="6734"/>
                    <a:pt x="10100" y="6743"/>
                  </a:cubicBezTo>
                  <a:cubicBezTo>
                    <a:pt x="10103" y="6746"/>
                    <a:pt x="10109" y="6754"/>
                    <a:pt x="10109" y="6754"/>
                  </a:cubicBezTo>
                  <a:lnTo>
                    <a:pt x="10135" y="6754"/>
                  </a:lnTo>
                  <a:cubicBezTo>
                    <a:pt x="10135" y="6743"/>
                    <a:pt x="10129" y="6734"/>
                    <a:pt x="10120" y="6726"/>
                  </a:cubicBezTo>
                  <a:cubicBezTo>
                    <a:pt x="10118" y="6723"/>
                    <a:pt x="10112" y="6717"/>
                    <a:pt x="10112" y="6714"/>
                  </a:cubicBezTo>
                  <a:cubicBezTo>
                    <a:pt x="10138" y="5554"/>
                    <a:pt x="10163" y="4354"/>
                    <a:pt x="9865" y="3205"/>
                  </a:cubicBezTo>
                  <a:cubicBezTo>
                    <a:pt x="9533" y="1930"/>
                    <a:pt x="8803" y="913"/>
                    <a:pt x="7860" y="411"/>
                  </a:cubicBezTo>
                  <a:cubicBezTo>
                    <a:pt x="7343" y="137"/>
                    <a:pt x="6744" y="0"/>
                    <a:pt x="6069" y="0"/>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16"/>
            <p:cNvSpPr/>
            <p:nvPr/>
          </p:nvSpPr>
          <p:spPr>
            <a:xfrm>
              <a:off x="188066" y="4817781"/>
              <a:ext cx="683553" cy="404535"/>
            </a:xfrm>
            <a:custGeom>
              <a:avLst/>
              <a:gdLst/>
              <a:ahLst/>
              <a:cxnLst/>
              <a:rect l="l" t="t" r="r" b="b"/>
              <a:pathLst>
                <a:path w="8995" h="5323" extrusionOk="0">
                  <a:moveTo>
                    <a:pt x="5225" y="0"/>
                  </a:moveTo>
                  <a:cubicBezTo>
                    <a:pt x="5122" y="0"/>
                    <a:pt x="5017" y="1"/>
                    <a:pt x="4912" y="2"/>
                  </a:cubicBezTo>
                  <a:cubicBezTo>
                    <a:pt x="4227" y="8"/>
                    <a:pt x="3519" y="17"/>
                    <a:pt x="2837" y="160"/>
                  </a:cubicBezTo>
                  <a:cubicBezTo>
                    <a:pt x="2075" y="320"/>
                    <a:pt x="1442" y="644"/>
                    <a:pt x="1004" y="1094"/>
                  </a:cubicBezTo>
                  <a:cubicBezTo>
                    <a:pt x="413" y="1699"/>
                    <a:pt x="190" y="2512"/>
                    <a:pt x="107" y="3088"/>
                  </a:cubicBezTo>
                  <a:cubicBezTo>
                    <a:pt x="1" y="3825"/>
                    <a:pt x="52" y="4575"/>
                    <a:pt x="98" y="5303"/>
                  </a:cubicBezTo>
                  <a:lnTo>
                    <a:pt x="127" y="5300"/>
                  </a:lnTo>
                  <a:cubicBezTo>
                    <a:pt x="78" y="4575"/>
                    <a:pt x="29" y="3825"/>
                    <a:pt x="133" y="3091"/>
                  </a:cubicBezTo>
                  <a:cubicBezTo>
                    <a:pt x="216" y="2521"/>
                    <a:pt x="436" y="1713"/>
                    <a:pt x="1024" y="1111"/>
                  </a:cubicBezTo>
                  <a:cubicBezTo>
                    <a:pt x="1459" y="667"/>
                    <a:pt x="2087" y="346"/>
                    <a:pt x="2843" y="186"/>
                  </a:cubicBezTo>
                  <a:cubicBezTo>
                    <a:pt x="3525" y="43"/>
                    <a:pt x="4230" y="37"/>
                    <a:pt x="4912" y="28"/>
                  </a:cubicBezTo>
                  <a:cubicBezTo>
                    <a:pt x="5006" y="27"/>
                    <a:pt x="5099" y="27"/>
                    <a:pt x="5192" y="27"/>
                  </a:cubicBezTo>
                  <a:cubicBezTo>
                    <a:pt x="6163" y="27"/>
                    <a:pt x="7023" y="98"/>
                    <a:pt x="7714" y="593"/>
                  </a:cubicBezTo>
                  <a:cubicBezTo>
                    <a:pt x="8338" y="1040"/>
                    <a:pt x="8757" y="1839"/>
                    <a:pt x="8868" y="2782"/>
                  </a:cubicBezTo>
                  <a:cubicBezTo>
                    <a:pt x="8969" y="3633"/>
                    <a:pt x="8828" y="4489"/>
                    <a:pt x="8694" y="5317"/>
                  </a:cubicBezTo>
                  <a:lnTo>
                    <a:pt x="8722" y="5323"/>
                  </a:lnTo>
                  <a:cubicBezTo>
                    <a:pt x="8857" y="4492"/>
                    <a:pt x="8994" y="3633"/>
                    <a:pt x="8894" y="2776"/>
                  </a:cubicBezTo>
                  <a:cubicBezTo>
                    <a:pt x="8782" y="1828"/>
                    <a:pt x="8358" y="1022"/>
                    <a:pt x="7731" y="573"/>
                  </a:cubicBezTo>
                  <a:cubicBezTo>
                    <a:pt x="7040" y="78"/>
                    <a:pt x="6186" y="0"/>
                    <a:pt x="5225" y="0"/>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16"/>
            <p:cNvSpPr/>
            <p:nvPr/>
          </p:nvSpPr>
          <p:spPr>
            <a:xfrm>
              <a:off x="271888" y="4884049"/>
              <a:ext cx="498663" cy="339633"/>
            </a:xfrm>
            <a:custGeom>
              <a:avLst/>
              <a:gdLst/>
              <a:ahLst/>
              <a:cxnLst/>
              <a:rect l="l" t="t" r="r" b="b"/>
              <a:pathLst>
                <a:path w="6562" h="4469" extrusionOk="0">
                  <a:moveTo>
                    <a:pt x="3369" y="1"/>
                  </a:moveTo>
                  <a:cubicBezTo>
                    <a:pt x="2928" y="1"/>
                    <a:pt x="2481" y="51"/>
                    <a:pt x="2058" y="107"/>
                  </a:cubicBezTo>
                  <a:cubicBezTo>
                    <a:pt x="1608" y="168"/>
                    <a:pt x="1181" y="245"/>
                    <a:pt x="875" y="526"/>
                  </a:cubicBezTo>
                  <a:cubicBezTo>
                    <a:pt x="591" y="786"/>
                    <a:pt x="471" y="1170"/>
                    <a:pt x="382" y="1511"/>
                  </a:cubicBezTo>
                  <a:cubicBezTo>
                    <a:pt x="141" y="2428"/>
                    <a:pt x="12" y="3374"/>
                    <a:pt x="1" y="4322"/>
                  </a:cubicBezTo>
                  <a:lnTo>
                    <a:pt x="30" y="4322"/>
                  </a:lnTo>
                  <a:cubicBezTo>
                    <a:pt x="41" y="3377"/>
                    <a:pt x="167" y="2434"/>
                    <a:pt x="408" y="1517"/>
                  </a:cubicBezTo>
                  <a:cubicBezTo>
                    <a:pt x="497" y="1182"/>
                    <a:pt x="614" y="801"/>
                    <a:pt x="892" y="546"/>
                  </a:cubicBezTo>
                  <a:cubicBezTo>
                    <a:pt x="1193" y="271"/>
                    <a:pt x="1617" y="193"/>
                    <a:pt x="2061" y="133"/>
                  </a:cubicBezTo>
                  <a:cubicBezTo>
                    <a:pt x="2484" y="77"/>
                    <a:pt x="2931" y="26"/>
                    <a:pt x="3371" y="26"/>
                  </a:cubicBezTo>
                  <a:cubicBezTo>
                    <a:pt x="4021" y="26"/>
                    <a:pt x="4656" y="136"/>
                    <a:pt x="5184" y="494"/>
                  </a:cubicBezTo>
                  <a:cubicBezTo>
                    <a:pt x="5728" y="864"/>
                    <a:pt x="6138" y="1503"/>
                    <a:pt x="6341" y="2291"/>
                  </a:cubicBezTo>
                  <a:cubicBezTo>
                    <a:pt x="6522" y="3004"/>
                    <a:pt x="6528" y="3746"/>
                    <a:pt x="6536" y="4468"/>
                  </a:cubicBezTo>
                  <a:lnTo>
                    <a:pt x="6562" y="4468"/>
                  </a:lnTo>
                  <a:cubicBezTo>
                    <a:pt x="6556" y="3746"/>
                    <a:pt x="6548" y="2998"/>
                    <a:pt x="6367" y="2285"/>
                  </a:cubicBezTo>
                  <a:cubicBezTo>
                    <a:pt x="6164" y="1488"/>
                    <a:pt x="5748" y="847"/>
                    <a:pt x="5201" y="474"/>
                  </a:cubicBezTo>
                  <a:cubicBezTo>
                    <a:pt x="4667" y="111"/>
                    <a:pt x="4024" y="1"/>
                    <a:pt x="3369" y="1"/>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16"/>
            <p:cNvSpPr/>
            <p:nvPr/>
          </p:nvSpPr>
          <p:spPr>
            <a:xfrm>
              <a:off x="344007" y="4931622"/>
              <a:ext cx="380874" cy="298138"/>
            </a:xfrm>
            <a:custGeom>
              <a:avLst/>
              <a:gdLst/>
              <a:ahLst/>
              <a:cxnLst/>
              <a:rect l="l" t="t" r="r" b="b"/>
              <a:pathLst>
                <a:path w="5012" h="3923" extrusionOk="0">
                  <a:moveTo>
                    <a:pt x="2598" y="0"/>
                  </a:moveTo>
                  <a:cubicBezTo>
                    <a:pt x="2198" y="0"/>
                    <a:pt x="1781" y="136"/>
                    <a:pt x="1424" y="395"/>
                  </a:cubicBezTo>
                  <a:cubicBezTo>
                    <a:pt x="980" y="719"/>
                    <a:pt x="622" y="1232"/>
                    <a:pt x="390" y="1877"/>
                  </a:cubicBezTo>
                  <a:cubicBezTo>
                    <a:pt x="181" y="2453"/>
                    <a:pt x="89" y="3066"/>
                    <a:pt x="0" y="3659"/>
                  </a:cubicBezTo>
                  <a:lnTo>
                    <a:pt x="26" y="3662"/>
                  </a:lnTo>
                  <a:cubicBezTo>
                    <a:pt x="115" y="3071"/>
                    <a:pt x="206" y="2458"/>
                    <a:pt x="416" y="1885"/>
                  </a:cubicBezTo>
                  <a:cubicBezTo>
                    <a:pt x="645" y="1246"/>
                    <a:pt x="1000" y="739"/>
                    <a:pt x="1441" y="418"/>
                  </a:cubicBezTo>
                  <a:cubicBezTo>
                    <a:pt x="1793" y="162"/>
                    <a:pt x="2205" y="28"/>
                    <a:pt x="2599" y="28"/>
                  </a:cubicBezTo>
                  <a:cubicBezTo>
                    <a:pt x="2791" y="28"/>
                    <a:pt x="2980" y="60"/>
                    <a:pt x="3155" y="126"/>
                  </a:cubicBezTo>
                  <a:cubicBezTo>
                    <a:pt x="3610" y="298"/>
                    <a:pt x="3914" y="659"/>
                    <a:pt x="4089" y="931"/>
                  </a:cubicBezTo>
                  <a:cubicBezTo>
                    <a:pt x="4327" y="1301"/>
                    <a:pt x="4470" y="1722"/>
                    <a:pt x="4579" y="2086"/>
                  </a:cubicBezTo>
                  <a:cubicBezTo>
                    <a:pt x="4756" y="2685"/>
                    <a:pt x="4894" y="3304"/>
                    <a:pt x="4983" y="3922"/>
                  </a:cubicBezTo>
                  <a:lnTo>
                    <a:pt x="5011" y="3920"/>
                  </a:lnTo>
                  <a:cubicBezTo>
                    <a:pt x="4920" y="3298"/>
                    <a:pt x="4782" y="2679"/>
                    <a:pt x="4604" y="2080"/>
                  </a:cubicBezTo>
                  <a:cubicBezTo>
                    <a:pt x="4493" y="1713"/>
                    <a:pt x="4349" y="1289"/>
                    <a:pt x="4112" y="917"/>
                  </a:cubicBezTo>
                  <a:cubicBezTo>
                    <a:pt x="3937" y="642"/>
                    <a:pt x="3627" y="275"/>
                    <a:pt x="3166" y="100"/>
                  </a:cubicBezTo>
                  <a:cubicBezTo>
                    <a:pt x="2987" y="33"/>
                    <a:pt x="2794" y="0"/>
                    <a:pt x="2598" y="0"/>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16"/>
            <p:cNvSpPr/>
            <p:nvPr/>
          </p:nvSpPr>
          <p:spPr>
            <a:xfrm>
              <a:off x="409286" y="5014533"/>
              <a:ext cx="267494" cy="186498"/>
            </a:xfrm>
            <a:custGeom>
              <a:avLst/>
              <a:gdLst/>
              <a:ahLst/>
              <a:cxnLst/>
              <a:rect l="l" t="t" r="r" b="b"/>
              <a:pathLst>
                <a:path w="3520" h="2454" extrusionOk="0">
                  <a:moveTo>
                    <a:pt x="2094" y="0"/>
                  </a:moveTo>
                  <a:cubicBezTo>
                    <a:pt x="1873" y="0"/>
                    <a:pt x="1664" y="61"/>
                    <a:pt x="1505" y="124"/>
                  </a:cubicBezTo>
                  <a:cubicBezTo>
                    <a:pt x="611" y="482"/>
                    <a:pt x="1" y="1439"/>
                    <a:pt x="52" y="2399"/>
                  </a:cubicBezTo>
                  <a:lnTo>
                    <a:pt x="81" y="2399"/>
                  </a:lnTo>
                  <a:cubicBezTo>
                    <a:pt x="29" y="1448"/>
                    <a:pt x="631" y="502"/>
                    <a:pt x="1516" y="150"/>
                  </a:cubicBezTo>
                  <a:cubicBezTo>
                    <a:pt x="1672" y="87"/>
                    <a:pt x="1877" y="27"/>
                    <a:pt x="2092" y="27"/>
                  </a:cubicBezTo>
                  <a:cubicBezTo>
                    <a:pt x="2210" y="27"/>
                    <a:pt x="2330" y="45"/>
                    <a:pt x="2448" y="89"/>
                  </a:cubicBezTo>
                  <a:cubicBezTo>
                    <a:pt x="2806" y="221"/>
                    <a:pt x="3035" y="571"/>
                    <a:pt x="3161" y="837"/>
                  </a:cubicBezTo>
                  <a:cubicBezTo>
                    <a:pt x="3399" y="1333"/>
                    <a:pt x="3493" y="1906"/>
                    <a:pt x="3427" y="2450"/>
                  </a:cubicBezTo>
                  <a:lnTo>
                    <a:pt x="3453" y="2453"/>
                  </a:lnTo>
                  <a:cubicBezTo>
                    <a:pt x="3519" y="1903"/>
                    <a:pt x="3425" y="1324"/>
                    <a:pt x="3187" y="826"/>
                  </a:cubicBezTo>
                  <a:cubicBezTo>
                    <a:pt x="3001" y="436"/>
                    <a:pt x="2748" y="173"/>
                    <a:pt x="2459" y="64"/>
                  </a:cubicBezTo>
                  <a:cubicBezTo>
                    <a:pt x="2338" y="18"/>
                    <a:pt x="2214" y="0"/>
                    <a:pt x="2094" y="0"/>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16"/>
            <p:cNvSpPr/>
            <p:nvPr/>
          </p:nvSpPr>
          <p:spPr>
            <a:xfrm>
              <a:off x="434744" y="5096607"/>
              <a:ext cx="173187" cy="101989"/>
            </a:xfrm>
            <a:custGeom>
              <a:avLst/>
              <a:gdLst/>
              <a:ahLst/>
              <a:cxnLst/>
              <a:rect l="l" t="t" r="r" b="b"/>
              <a:pathLst>
                <a:path w="2279" h="1342" extrusionOk="0">
                  <a:moveTo>
                    <a:pt x="1366" y="1"/>
                  </a:moveTo>
                  <a:cubicBezTo>
                    <a:pt x="1364" y="1"/>
                    <a:pt x="1361" y="1"/>
                    <a:pt x="1359" y="1"/>
                  </a:cubicBezTo>
                  <a:cubicBezTo>
                    <a:pt x="1153" y="7"/>
                    <a:pt x="984" y="115"/>
                    <a:pt x="875" y="207"/>
                  </a:cubicBezTo>
                  <a:cubicBezTo>
                    <a:pt x="740" y="322"/>
                    <a:pt x="631" y="468"/>
                    <a:pt x="528" y="608"/>
                  </a:cubicBezTo>
                  <a:lnTo>
                    <a:pt x="1" y="1324"/>
                  </a:lnTo>
                  <a:lnTo>
                    <a:pt x="21" y="1342"/>
                  </a:lnTo>
                  <a:lnTo>
                    <a:pt x="551" y="623"/>
                  </a:lnTo>
                  <a:cubicBezTo>
                    <a:pt x="654" y="485"/>
                    <a:pt x="760" y="342"/>
                    <a:pt x="892" y="227"/>
                  </a:cubicBezTo>
                  <a:cubicBezTo>
                    <a:pt x="995" y="138"/>
                    <a:pt x="1161" y="32"/>
                    <a:pt x="1359" y="29"/>
                  </a:cubicBezTo>
                  <a:lnTo>
                    <a:pt x="1370" y="29"/>
                  </a:lnTo>
                  <a:cubicBezTo>
                    <a:pt x="1591" y="29"/>
                    <a:pt x="1815" y="161"/>
                    <a:pt x="1969" y="385"/>
                  </a:cubicBezTo>
                  <a:cubicBezTo>
                    <a:pt x="2113" y="588"/>
                    <a:pt x="2184" y="835"/>
                    <a:pt x="2253" y="1069"/>
                  </a:cubicBezTo>
                  <a:lnTo>
                    <a:pt x="2279" y="1061"/>
                  </a:lnTo>
                  <a:cubicBezTo>
                    <a:pt x="2210" y="823"/>
                    <a:pt x="2138" y="577"/>
                    <a:pt x="1992" y="370"/>
                  </a:cubicBezTo>
                  <a:cubicBezTo>
                    <a:pt x="1831" y="138"/>
                    <a:pt x="1596" y="1"/>
                    <a:pt x="1366" y="1"/>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7" name="Google Shape;417;p16"/>
          <p:cNvSpPr/>
          <p:nvPr/>
        </p:nvSpPr>
        <p:spPr>
          <a:xfrm rot="914132">
            <a:off x="8031267" y="4409527"/>
            <a:ext cx="1441981" cy="963379"/>
          </a:xfrm>
          <a:custGeom>
            <a:avLst/>
            <a:gdLst/>
            <a:ahLst/>
            <a:cxnLst/>
            <a:rect l="l" t="t" r="r" b="b"/>
            <a:pathLst>
              <a:path w="8513" h="10174" extrusionOk="0">
                <a:moveTo>
                  <a:pt x="2841" y="0"/>
                </a:moveTo>
                <a:cubicBezTo>
                  <a:pt x="2788" y="0"/>
                  <a:pt x="2735" y="1"/>
                  <a:pt x="2682" y="2"/>
                </a:cubicBezTo>
                <a:cubicBezTo>
                  <a:pt x="1756" y="31"/>
                  <a:pt x="731" y="326"/>
                  <a:pt x="281" y="1137"/>
                </a:cubicBezTo>
                <a:cubicBezTo>
                  <a:pt x="17" y="1610"/>
                  <a:pt x="0" y="2177"/>
                  <a:pt x="23" y="2718"/>
                </a:cubicBezTo>
                <a:cubicBezTo>
                  <a:pt x="117" y="4976"/>
                  <a:pt x="1069" y="10093"/>
                  <a:pt x="4063" y="10173"/>
                </a:cubicBezTo>
                <a:cubicBezTo>
                  <a:pt x="4078" y="10174"/>
                  <a:pt x="4093" y="10174"/>
                  <a:pt x="4108" y="10174"/>
                </a:cubicBezTo>
                <a:cubicBezTo>
                  <a:pt x="4684" y="10174"/>
                  <a:pt x="5237" y="9906"/>
                  <a:pt x="5670" y="9520"/>
                </a:cubicBezTo>
                <a:cubicBezTo>
                  <a:pt x="6979" y="8354"/>
                  <a:pt x="7750" y="6271"/>
                  <a:pt x="8085" y="4598"/>
                </a:cubicBezTo>
                <a:cubicBezTo>
                  <a:pt x="8512" y="2443"/>
                  <a:pt x="6977" y="1022"/>
                  <a:pt x="5129" y="386"/>
                </a:cubicBezTo>
                <a:cubicBezTo>
                  <a:pt x="4380" y="130"/>
                  <a:pt x="3582" y="0"/>
                  <a:pt x="28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16"/>
          <p:cNvSpPr/>
          <p:nvPr/>
        </p:nvSpPr>
        <p:spPr>
          <a:xfrm rot="9899873">
            <a:off x="-571663" y="4019640"/>
            <a:ext cx="2360716" cy="1446367"/>
          </a:xfrm>
          <a:custGeom>
            <a:avLst/>
            <a:gdLst/>
            <a:ahLst/>
            <a:cxnLst/>
            <a:rect l="l" t="t" r="r" b="b"/>
            <a:pathLst>
              <a:path w="31134" h="20047" extrusionOk="0">
                <a:moveTo>
                  <a:pt x="9226" y="0"/>
                </a:moveTo>
                <a:cubicBezTo>
                  <a:pt x="7908" y="0"/>
                  <a:pt x="6623" y="420"/>
                  <a:pt x="5559" y="1197"/>
                </a:cubicBezTo>
                <a:cubicBezTo>
                  <a:pt x="5559" y="1197"/>
                  <a:pt x="1259" y="4131"/>
                  <a:pt x="345" y="8987"/>
                </a:cubicBezTo>
                <a:cubicBezTo>
                  <a:pt x="1" y="10821"/>
                  <a:pt x="597" y="13102"/>
                  <a:pt x="1797" y="14526"/>
                </a:cubicBezTo>
                <a:cubicBezTo>
                  <a:pt x="3821" y="16920"/>
                  <a:pt x="7657" y="20047"/>
                  <a:pt x="13896" y="20047"/>
                </a:cubicBezTo>
                <a:cubicBezTo>
                  <a:pt x="14831" y="20047"/>
                  <a:pt x="15820" y="19977"/>
                  <a:pt x="16865" y="19823"/>
                </a:cubicBezTo>
                <a:cubicBezTo>
                  <a:pt x="23168" y="18895"/>
                  <a:pt x="26982" y="13898"/>
                  <a:pt x="29205" y="9228"/>
                </a:cubicBezTo>
                <a:cubicBezTo>
                  <a:pt x="31133" y="5177"/>
                  <a:pt x="28245" y="484"/>
                  <a:pt x="23758" y="369"/>
                </a:cubicBezTo>
                <a:lnTo>
                  <a:pt x="9381" y="2"/>
                </a:lnTo>
                <a:cubicBezTo>
                  <a:pt x="9329" y="1"/>
                  <a:pt x="9277" y="0"/>
                  <a:pt x="92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16"/>
          <p:cNvSpPr/>
          <p:nvPr/>
        </p:nvSpPr>
        <p:spPr>
          <a:xfrm rot="-10664678" flipH="1">
            <a:off x="7782930" y="-385592"/>
            <a:ext cx="1597904" cy="1354241"/>
          </a:xfrm>
          <a:custGeom>
            <a:avLst/>
            <a:gdLst/>
            <a:ahLst/>
            <a:cxnLst/>
            <a:rect l="l" t="t" r="r" b="b"/>
            <a:pathLst>
              <a:path w="36560" h="30985" extrusionOk="0">
                <a:moveTo>
                  <a:pt x="11155" y="1"/>
                </a:moveTo>
                <a:cubicBezTo>
                  <a:pt x="8758" y="1"/>
                  <a:pt x="6449" y="483"/>
                  <a:pt x="4674" y="1789"/>
                </a:cubicBezTo>
                <a:cubicBezTo>
                  <a:pt x="3287" y="2809"/>
                  <a:pt x="2370" y="4359"/>
                  <a:pt x="1820" y="5989"/>
                </a:cubicBezTo>
                <a:cubicBezTo>
                  <a:pt x="78" y="11152"/>
                  <a:pt x="1" y="17808"/>
                  <a:pt x="2531" y="22710"/>
                </a:cubicBezTo>
                <a:cubicBezTo>
                  <a:pt x="5747" y="28941"/>
                  <a:pt x="12925" y="30985"/>
                  <a:pt x="19822" y="30985"/>
                </a:cubicBezTo>
                <a:cubicBezTo>
                  <a:pt x="22559" y="30985"/>
                  <a:pt x="25252" y="30663"/>
                  <a:pt x="27635" y="30153"/>
                </a:cubicBezTo>
                <a:cubicBezTo>
                  <a:pt x="29113" y="29838"/>
                  <a:pt x="30569" y="29314"/>
                  <a:pt x="31844" y="28512"/>
                </a:cubicBezTo>
                <a:cubicBezTo>
                  <a:pt x="32414" y="28156"/>
                  <a:pt x="32947" y="27744"/>
                  <a:pt x="33428" y="27268"/>
                </a:cubicBezTo>
                <a:cubicBezTo>
                  <a:pt x="35654" y="25082"/>
                  <a:pt x="36560" y="21764"/>
                  <a:pt x="36202" y="18664"/>
                </a:cubicBezTo>
                <a:cubicBezTo>
                  <a:pt x="35843" y="15567"/>
                  <a:pt x="34334" y="12685"/>
                  <a:pt x="32342" y="10281"/>
                </a:cubicBezTo>
                <a:cubicBezTo>
                  <a:pt x="29067" y="6324"/>
                  <a:pt x="24598" y="3322"/>
                  <a:pt x="19764" y="1620"/>
                </a:cubicBezTo>
                <a:cubicBezTo>
                  <a:pt x="17349" y="769"/>
                  <a:pt x="14181" y="1"/>
                  <a:pt x="1115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202900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423"/>
        <p:cNvGrpSpPr/>
        <p:nvPr/>
      </p:nvGrpSpPr>
      <p:grpSpPr>
        <a:xfrm>
          <a:off x="0" y="0"/>
          <a:ext cx="0" cy="0"/>
          <a:chOff x="0" y="0"/>
          <a:chExt cx="0" cy="0"/>
        </a:xfrm>
      </p:grpSpPr>
      <p:sp>
        <p:nvSpPr>
          <p:cNvPr id="424" name="Google Shape;424;p18"/>
          <p:cNvSpPr/>
          <p:nvPr/>
        </p:nvSpPr>
        <p:spPr>
          <a:xfrm>
            <a:off x="-738599" y="-340002"/>
            <a:ext cx="2822686" cy="1817511"/>
          </a:xfrm>
          <a:custGeom>
            <a:avLst/>
            <a:gdLst/>
            <a:ahLst/>
            <a:cxnLst/>
            <a:rect l="l" t="t" r="r" b="b"/>
            <a:pathLst>
              <a:path w="31134" h="20047" extrusionOk="0">
                <a:moveTo>
                  <a:pt x="9226" y="0"/>
                </a:moveTo>
                <a:cubicBezTo>
                  <a:pt x="7908" y="0"/>
                  <a:pt x="6623" y="420"/>
                  <a:pt x="5559" y="1197"/>
                </a:cubicBezTo>
                <a:cubicBezTo>
                  <a:pt x="5559" y="1197"/>
                  <a:pt x="1259" y="4131"/>
                  <a:pt x="345" y="8987"/>
                </a:cubicBezTo>
                <a:cubicBezTo>
                  <a:pt x="1" y="10821"/>
                  <a:pt x="597" y="13102"/>
                  <a:pt x="1797" y="14526"/>
                </a:cubicBezTo>
                <a:cubicBezTo>
                  <a:pt x="3821" y="16920"/>
                  <a:pt x="7657" y="20047"/>
                  <a:pt x="13896" y="20047"/>
                </a:cubicBezTo>
                <a:cubicBezTo>
                  <a:pt x="14831" y="20047"/>
                  <a:pt x="15820" y="19977"/>
                  <a:pt x="16865" y="19823"/>
                </a:cubicBezTo>
                <a:cubicBezTo>
                  <a:pt x="23168" y="18895"/>
                  <a:pt x="26982" y="13898"/>
                  <a:pt x="29205" y="9228"/>
                </a:cubicBezTo>
                <a:cubicBezTo>
                  <a:pt x="31133" y="5177"/>
                  <a:pt x="28245" y="484"/>
                  <a:pt x="23758" y="369"/>
                </a:cubicBezTo>
                <a:lnTo>
                  <a:pt x="9381" y="2"/>
                </a:lnTo>
                <a:cubicBezTo>
                  <a:pt x="9329" y="1"/>
                  <a:pt x="9277" y="0"/>
                  <a:pt x="92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18"/>
          <p:cNvSpPr/>
          <p:nvPr/>
        </p:nvSpPr>
        <p:spPr>
          <a:xfrm flipH="1">
            <a:off x="-663802" y="4106875"/>
            <a:ext cx="2554356" cy="2164844"/>
          </a:xfrm>
          <a:custGeom>
            <a:avLst/>
            <a:gdLst/>
            <a:ahLst/>
            <a:cxnLst/>
            <a:rect l="l" t="t" r="r" b="b"/>
            <a:pathLst>
              <a:path w="36560" h="30985" extrusionOk="0">
                <a:moveTo>
                  <a:pt x="11155" y="1"/>
                </a:moveTo>
                <a:cubicBezTo>
                  <a:pt x="8758" y="1"/>
                  <a:pt x="6449" y="483"/>
                  <a:pt x="4674" y="1789"/>
                </a:cubicBezTo>
                <a:cubicBezTo>
                  <a:pt x="3287" y="2809"/>
                  <a:pt x="2370" y="4359"/>
                  <a:pt x="1820" y="5989"/>
                </a:cubicBezTo>
                <a:cubicBezTo>
                  <a:pt x="78" y="11152"/>
                  <a:pt x="1" y="17808"/>
                  <a:pt x="2531" y="22710"/>
                </a:cubicBezTo>
                <a:cubicBezTo>
                  <a:pt x="5747" y="28941"/>
                  <a:pt x="12925" y="30985"/>
                  <a:pt x="19822" y="30985"/>
                </a:cubicBezTo>
                <a:cubicBezTo>
                  <a:pt x="22559" y="30985"/>
                  <a:pt x="25252" y="30663"/>
                  <a:pt x="27635" y="30153"/>
                </a:cubicBezTo>
                <a:cubicBezTo>
                  <a:pt x="29113" y="29838"/>
                  <a:pt x="30569" y="29314"/>
                  <a:pt x="31844" y="28512"/>
                </a:cubicBezTo>
                <a:cubicBezTo>
                  <a:pt x="32414" y="28156"/>
                  <a:pt x="32947" y="27744"/>
                  <a:pt x="33428" y="27268"/>
                </a:cubicBezTo>
                <a:cubicBezTo>
                  <a:pt x="35654" y="25082"/>
                  <a:pt x="36560" y="21764"/>
                  <a:pt x="36202" y="18664"/>
                </a:cubicBezTo>
                <a:cubicBezTo>
                  <a:pt x="35843" y="15567"/>
                  <a:pt x="34334" y="12685"/>
                  <a:pt x="32342" y="10281"/>
                </a:cubicBezTo>
                <a:cubicBezTo>
                  <a:pt x="29067" y="6324"/>
                  <a:pt x="24598" y="3322"/>
                  <a:pt x="19764" y="1620"/>
                </a:cubicBezTo>
                <a:cubicBezTo>
                  <a:pt x="17349" y="769"/>
                  <a:pt x="14181" y="1"/>
                  <a:pt x="111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18"/>
          <p:cNvSpPr/>
          <p:nvPr/>
        </p:nvSpPr>
        <p:spPr>
          <a:xfrm rot="8634270">
            <a:off x="8088322" y="-897697"/>
            <a:ext cx="1808062" cy="2160840"/>
          </a:xfrm>
          <a:custGeom>
            <a:avLst/>
            <a:gdLst/>
            <a:ahLst/>
            <a:cxnLst/>
            <a:rect l="l" t="t" r="r" b="b"/>
            <a:pathLst>
              <a:path w="8513" h="10174" extrusionOk="0">
                <a:moveTo>
                  <a:pt x="2841" y="0"/>
                </a:moveTo>
                <a:cubicBezTo>
                  <a:pt x="2788" y="0"/>
                  <a:pt x="2735" y="1"/>
                  <a:pt x="2682" y="2"/>
                </a:cubicBezTo>
                <a:cubicBezTo>
                  <a:pt x="1756" y="31"/>
                  <a:pt x="731" y="326"/>
                  <a:pt x="281" y="1137"/>
                </a:cubicBezTo>
                <a:cubicBezTo>
                  <a:pt x="17" y="1610"/>
                  <a:pt x="0" y="2177"/>
                  <a:pt x="23" y="2718"/>
                </a:cubicBezTo>
                <a:cubicBezTo>
                  <a:pt x="117" y="4976"/>
                  <a:pt x="1069" y="10093"/>
                  <a:pt x="4063" y="10173"/>
                </a:cubicBezTo>
                <a:cubicBezTo>
                  <a:pt x="4078" y="10174"/>
                  <a:pt x="4093" y="10174"/>
                  <a:pt x="4108" y="10174"/>
                </a:cubicBezTo>
                <a:cubicBezTo>
                  <a:pt x="4684" y="10174"/>
                  <a:pt x="5237" y="9906"/>
                  <a:pt x="5670" y="9520"/>
                </a:cubicBezTo>
                <a:cubicBezTo>
                  <a:pt x="6979" y="8354"/>
                  <a:pt x="7750" y="6271"/>
                  <a:pt x="8085" y="4598"/>
                </a:cubicBezTo>
                <a:cubicBezTo>
                  <a:pt x="8512" y="2443"/>
                  <a:pt x="6977" y="1022"/>
                  <a:pt x="5129" y="386"/>
                </a:cubicBezTo>
                <a:cubicBezTo>
                  <a:pt x="4380" y="130"/>
                  <a:pt x="3582" y="0"/>
                  <a:pt x="284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18"/>
          <p:cNvSpPr txBox="1">
            <a:spLocks noGrp="1"/>
          </p:cNvSpPr>
          <p:nvPr>
            <p:ph type="title"/>
          </p:nvPr>
        </p:nvSpPr>
        <p:spPr>
          <a:xfrm>
            <a:off x="2423400" y="3108113"/>
            <a:ext cx="4297200" cy="468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600"/>
              <a:buNone/>
              <a:defRPr sz="28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a:endParaRPr/>
          </a:p>
        </p:txBody>
      </p:sp>
      <p:sp>
        <p:nvSpPr>
          <p:cNvPr id="428" name="Google Shape;428;p18"/>
          <p:cNvSpPr txBox="1">
            <a:spLocks noGrp="1"/>
          </p:cNvSpPr>
          <p:nvPr>
            <p:ph type="subTitle" idx="1"/>
          </p:nvPr>
        </p:nvSpPr>
        <p:spPr>
          <a:xfrm>
            <a:off x="1579950" y="1567388"/>
            <a:ext cx="5984100" cy="1435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100"/>
              <a:buNone/>
              <a:defRPr sz="26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Tree>
    <p:extLst>
      <p:ext uri="{BB962C8B-B14F-4D97-AF65-F5344CB8AC3E}">
        <p14:creationId xmlns:p14="http://schemas.microsoft.com/office/powerpoint/2010/main" val="29447940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618"/>
        <p:cNvGrpSpPr/>
        <p:nvPr/>
      </p:nvGrpSpPr>
      <p:grpSpPr>
        <a:xfrm>
          <a:off x="0" y="0"/>
          <a:ext cx="0" cy="0"/>
          <a:chOff x="0" y="0"/>
          <a:chExt cx="0" cy="0"/>
        </a:xfrm>
      </p:grpSpPr>
      <p:sp>
        <p:nvSpPr>
          <p:cNvPr id="619" name="Google Shape;619;p27"/>
          <p:cNvSpPr/>
          <p:nvPr/>
        </p:nvSpPr>
        <p:spPr>
          <a:xfrm rot="-2553531">
            <a:off x="-176525" y="4545085"/>
            <a:ext cx="961028" cy="916317"/>
          </a:xfrm>
          <a:custGeom>
            <a:avLst/>
            <a:gdLst/>
            <a:ahLst/>
            <a:cxnLst/>
            <a:rect l="l" t="t" r="r" b="b"/>
            <a:pathLst>
              <a:path w="8513" h="10174" extrusionOk="0">
                <a:moveTo>
                  <a:pt x="2841" y="0"/>
                </a:moveTo>
                <a:cubicBezTo>
                  <a:pt x="2788" y="0"/>
                  <a:pt x="2735" y="1"/>
                  <a:pt x="2682" y="2"/>
                </a:cubicBezTo>
                <a:cubicBezTo>
                  <a:pt x="1756" y="31"/>
                  <a:pt x="731" y="326"/>
                  <a:pt x="281" y="1137"/>
                </a:cubicBezTo>
                <a:cubicBezTo>
                  <a:pt x="17" y="1610"/>
                  <a:pt x="0" y="2177"/>
                  <a:pt x="23" y="2718"/>
                </a:cubicBezTo>
                <a:cubicBezTo>
                  <a:pt x="117" y="4976"/>
                  <a:pt x="1069" y="10093"/>
                  <a:pt x="4063" y="10173"/>
                </a:cubicBezTo>
                <a:cubicBezTo>
                  <a:pt x="4078" y="10174"/>
                  <a:pt x="4093" y="10174"/>
                  <a:pt x="4108" y="10174"/>
                </a:cubicBezTo>
                <a:cubicBezTo>
                  <a:pt x="4684" y="10174"/>
                  <a:pt x="5237" y="9906"/>
                  <a:pt x="5670" y="9520"/>
                </a:cubicBezTo>
                <a:cubicBezTo>
                  <a:pt x="6979" y="8354"/>
                  <a:pt x="7750" y="6271"/>
                  <a:pt x="8085" y="4598"/>
                </a:cubicBezTo>
                <a:cubicBezTo>
                  <a:pt x="8512" y="2443"/>
                  <a:pt x="6977" y="1022"/>
                  <a:pt x="5129" y="386"/>
                </a:cubicBezTo>
                <a:cubicBezTo>
                  <a:pt x="4380" y="130"/>
                  <a:pt x="3582" y="0"/>
                  <a:pt x="284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27"/>
          <p:cNvSpPr/>
          <p:nvPr/>
        </p:nvSpPr>
        <p:spPr>
          <a:xfrm>
            <a:off x="8133674" y="-179024"/>
            <a:ext cx="1212431" cy="1085044"/>
          </a:xfrm>
          <a:custGeom>
            <a:avLst/>
            <a:gdLst/>
            <a:ahLst/>
            <a:cxnLst/>
            <a:rect l="l" t="t" r="r" b="b"/>
            <a:pathLst>
              <a:path w="26383" h="23611" extrusionOk="0">
                <a:moveTo>
                  <a:pt x="10960" y="0"/>
                </a:moveTo>
                <a:cubicBezTo>
                  <a:pt x="9622" y="0"/>
                  <a:pt x="8321" y="95"/>
                  <a:pt x="7118" y="260"/>
                </a:cubicBezTo>
                <a:cubicBezTo>
                  <a:pt x="6000" y="415"/>
                  <a:pt x="4883" y="724"/>
                  <a:pt x="3889" y="1249"/>
                </a:cubicBezTo>
                <a:cubicBezTo>
                  <a:pt x="3444" y="1484"/>
                  <a:pt x="3023" y="1761"/>
                  <a:pt x="2639" y="2088"/>
                </a:cubicBezTo>
                <a:cubicBezTo>
                  <a:pt x="857" y="3595"/>
                  <a:pt x="1" y="6019"/>
                  <a:pt x="95" y="8348"/>
                </a:cubicBezTo>
                <a:cubicBezTo>
                  <a:pt x="190" y="10678"/>
                  <a:pt x="1152" y="12912"/>
                  <a:pt x="2502" y="14812"/>
                </a:cubicBezTo>
                <a:cubicBezTo>
                  <a:pt x="4459" y="17568"/>
                  <a:pt x="6983" y="19817"/>
                  <a:pt x="10040" y="21238"/>
                </a:cubicBezTo>
                <a:cubicBezTo>
                  <a:pt x="12544" y="22405"/>
                  <a:pt x="15452" y="23324"/>
                  <a:pt x="18208" y="23574"/>
                </a:cubicBezTo>
                <a:cubicBezTo>
                  <a:pt x="18482" y="23598"/>
                  <a:pt x="18758" y="23611"/>
                  <a:pt x="19034" y="23611"/>
                </a:cubicBezTo>
                <a:cubicBezTo>
                  <a:pt x="21400" y="23611"/>
                  <a:pt x="23756" y="22683"/>
                  <a:pt x="24792" y="20402"/>
                </a:cubicBezTo>
                <a:cubicBezTo>
                  <a:pt x="25658" y="18499"/>
                  <a:pt x="25904" y="16113"/>
                  <a:pt x="26130" y="14050"/>
                </a:cubicBezTo>
                <a:cubicBezTo>
                  <a:pt x="26383" y="11752"/>
                  <a:pt x="26334" y="9363"/>
                  <a:pt x="25417" y="7205"/>
                </a:cubicBezTo>
                <a:cubicBezTo>
                  <a:pt x="23094" y="1742"/>
                  <a:pt x="16688" y="0"/>
                  <a:pt x="1096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27"/>
          <p:cNvSpPr txBox="1">
            <a:spLocks noGrp="1"/>
          </p:cNvSpPr>
          <p:nvPr>
            <p:ph type="title"/>
          </p:nvPr>
        </p:nvSpPr>
        <p:spPr>
          <a:xfrm>
            <a:off x="713100" y="544550"/>
            <a:ext cx="77178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622" name="Google Shape;622;p27"/>
          <p:cNvSpPr txBox="1">
            <a:spLocks noGrp="1"/>
          </p:cNvSpPr>
          <p:nvPr>
            <p:ph type="subTitle" idx="1"/>
          </p:nvPr>
        </p:nvSpPr>
        <p:spPr>
          <a:xfrm>
            <a:off x="713100" y="1306300"/>
            <a:ext cx="7717800" cy="3093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2"/>
              </a:buClr>
              <a:buSzPts val="1400"/>
              <a:buAutoNum type="arabicPeriod"/>
              <a:defRPr sz="1400"/>
            </a:lvl1pPr>
            <a:lvl2pPr lvl="1" algn="ctr" rtl="0">
              <a:lnSpc>
                <a:spcPct val="100000"/>
              </a:lnSpc>
              <a:spcBef>
                <a:spcPts val="0"/>
              </a:spcBef>
              <a:spcAft>
                <a:spcPts val="0"/>
              </a:spcAft>
              <a:buSzPts val="2100"/>
              <a:buAutoNum type="alphaLcPeriod"/>
              <a:defRPr sz="2100"/>
            </a:lvl2pPr>
            <a:lvl3pPr lvl="2" algn="ctr" rtl="0">
              <a:lnSpc>
                <a:spcPct val="100000"/>
              </a:lnSpc>
              <a:spcBef>
                <a:spcPts val="0"/>
              </a:spcBef>
              <a:spcAft>
                <a:spcPts val="0"/>
              </a:spcAft>
              <a:buSzPts val="2100"/>
              <a:buAutoNum type="romanLcPeriod"/>
              <a:defRPr sz="2100"/>
            </a:lvl3pPr>
            <a:lvl4pPr lvl="3" algn="ctr" rtl="0">
              <a:lnSpc>
                <a:spcPct val="100000"/>
              </a:lnSpc>
              <a:spcBef>
                <a:spcPts val="0"/>
              </a:spcBef>
              <a:spcAft>
                <a:spcPts val="0"/>
              </a:spcAft>
              <a:buSzPts val="2100"/>
              <a:buAutoNum type="arabicPeriod"/>
              <a:defRPr sz="2100"/>
            </a:lvl4pPr>
            <a:lvl5pPr lvl="4" algn="ctr" rtl="0">
              <a:lnSpc>
                <a:spcPct val="100000"/>
              </a:lnSpc>
              <a:spcBef>
                <a:spcPts val="0"/>
              </a:spcBef>
              <a:spcAft>
                <a:spcPts val="0"/>
              </a:spcAft>
              <a:buSzPts val="2100"/>
              <a:buAutoNum type="alphaLcPeriod"/>
              <a:defRPr sz="2100"/>
            </a:lvl5pPr>
            <a:lvl6pPr lvl="5" algn="ctr" rtl="0">
              <a:lnSpc>
                <a:spcPct val="100000"/>
              </a:lnSpc>
              <a:spcBef>
                <a:spcPts val="0"/>
              </a:spcBef>
              <a:spcAft>
                <a:spcPts val="0"/>
              </a:spcAft>
              <a:buSzPts val="2100"/>
              <a:buAutoNum type="romanLcPeriod"/>
              <a:defRPr sz="2100"/>
            </a:lvl6pPr>
            <a:lvl7pPr lvl="6" algn="ctr" rtl="0">
              <a:lnSpc>
                <a:spcPct val="100000"/>
              </a:lnSpc>
              <a:spcBef>
                <a:spcPts val="0"/>
              </a:spcBef>
              <a:spcAft>
                <a:spcPts val="0"/>
              </a:spcAft>
              <a:buSzPts val="2100"/>
              <a:buAutoNum type="arabicPeriod"/>
              <a:defRPr sz="2100"/>
            </a:lvl7pPr>
            <a:lvl8pPr lvl="7" algn="ctr" rtl="0">
              <a:lnSpc>
                <a:spcPct val="100000"/>
              </a:lnSpc>
              <a:spcBef>
                <a:spcPts val="0"/>
              </a:spcBef>
              <a:spcAft>
                <a:spcPts val="0"/>
              </a:spcAft>
              <a:buSzPts val="2100"/>
              <a:buAutoNum type="alphaLcPeriod"/>
              <a:defRPr sz="2100"/>
            </a:lvl8pPr>
            <a:lvl9pPr lvl="8" algn="ctr" rtl="0">
              <a:lnSpc>
                <a:spcPct val="100000"/>
              </a:lnSpc>
              <a:spcBef>
                <a:spcPts val="0"/>
              </a:spcBef>
              <a:spcAft>
                <a:spcPts val="0"/>
              </a:spcAft>
              <a:buSzPts val="2100"/>
              <a:buAutoNum type="romanLcPeriod"/>
              <a:defRPr sz="2100"/>
            </a:lvl9pPr>
          </a:lstStyle>
          <a:p>
            <a:endParaRPr/>
          </a:p>
        </p:txBody>
      </p:sp>
      <p:sp>
        <p:nvSpPr>
          <p:cNvPr id="623" name="Google Shape;623;p27"/>
          <p:cNvSpPr/>
          <p:nvPr/>
        </p:nvSpPr>
        <p:spPr>
          <a:xfrm>
            <a:off x="8532826" y="4098925"/>
            <a:ext cx="1289634" cy="1541310"/>
          </a:xfrm>
          <a:custGeom>
            <a:avLst/>
            <a:gdLst/>
            <a:ahLst/>
            <a:cxnLst/>
            <a:rect l="l" t="t" r="r" b="b"/>
            <a:pathLst>
              <a:path w="8513" h="10174" extrusionOk="0">
                <a:moveTo>
                  <a:pt x="2841" y="0"/>
                </a:moveTo>
                <a:cubicBezTo>
                  <a:pt x="2788" y="0"/>
                  <a:pt x="2735" y="1"/>
                  <a:pt x="2682" y="2"/>
                </a:cubicBezTo>
                <a:cubicBezTo>
                  <a:pt x="1756" y="31"/>
                  <a:pt x="731" y="326"/>
                  <a:pt x="281" y="1137"/>
                </a:cubicBezTo>
                <a:cubicBezTo>
                  <a:pt x="17" y="1610"/>
                  <a:pt x="0" y="2177"/>
                  <a:pt x="23" y="2718"/>
                </a:cubicBezTo>
                <a:cubicBezTo>
                  <a:pt x="117" y="4976"/>
                  <a:pt x="1069" y="10093"/>
                  <a:pt x="4063" y="10173"/>
                </a:cubicBezTo>
                <a:cubicBezTo>
                  <a:pt x="4078" y="10174"/>
                  <a:pt x="4093" y="10174"/>
                  <a:pt x="4108" y="10174"/>
                </a:cubicBezTo>
                <a:cubicBezTo>
                  <a:pt x="4684" y="10174"/>
                  <a:pt x="5237" y="9906"/>
                  <a:pt x="5670" y="9520"/>
                </a:cubicBezTo>
                <a:cubicBezTo>
                  <a:pt x="6979" y="8354"/>
                  <a:pt x="7750" y="6271"/>
                  <a:pt x="8085" y="4598"/>
                </a:cubicBezTo>
                <a:cubicBezTo>
                  <a:pt x="8512" y="2443"/>
                  <a:pt x="6977" y="1022"/>
                  <a:pt x="5129" y="386"/>
                </a:cubicBezTo>
                <a:cubicBezTo>
                  <a:pt x="4380" y="130"/>
                  <a:pt x="3582" y="0"/>
                  <a:pt x="28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3943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836"/>
        <p:cNvGrpSpPr/>
        <p:nvPr/>
      </p:nvGrpSpPr>
      <p:grpSpPr>
        <a:xfrm>
          <a:off x="0" y="0"/>
          <a:ext cx="0" cy="0"/>
          <a:chOff x="0" y="0"/>
          <a:chExt cx="0" cy="0"/>
        </a:xfrm>
      </p:grpSpPr>
      <p:sp>
        <p:nvSpPr>
          <p:cNvPr id="837" name="Google Shape;837;p34"/>
          <p:cNvSpPr/>
          <p:nvPr/>
        </p:nvSpPr>
        <p:spPr>
          <a:xfrm rot="-9730214" flipH="1">
            <a:off x="-576043" y="-681788"/>
            <a:ext cx="1334919" cy="1633919"/>
          </a:xfrm>
          <a:custGeom>
            <a:avLst/>
            <a:gdLst/>
            <a:ahLst/>
            <a:cxnLst/>
            <a:rect l="l" t="t" r="r" b="b"/>
            <a:pathLst>
              <a:path w="26383" h="23611" extrusionOk="0">
                <a:moveTo>
                  <a:pt x="10960" y="0"/>
                </a:moveTo>
                <a:cubicBezTo>
                  <a:pt x="9622" y="0"/>
                  <a:pt x="8321" y="95"/>
                  <a:pt x="7118" y="260"/>
                </a:cubicBezTo>
                <a:cubicBezTo>
                  <a:pt x="6000" y="415"/>
                  <a:pt x="4883" y="724"/>
                  <a:pt x="3889" y="1249"/>
                </a:cubicBezTo>
                <a:cubicBezTo>
                  <a:pt x="3444" y="1484"/>
                  <a:pt x="3023" y="1761"/>
                  <a:pt x="2639" y="2088"/>
                </a:cubicBezTo>
                <a:cubicBezTo>
                  <a:pt x="857" y="3595"/>
                  <a:pt x="1" y="6019"/>
                  <a:pt x="95" y="8348"/>
                </a:cubicBezTo>
                <a:cubicBezTo>
                  <a:pt x="190" y="10678"/>
                  <a:pt x="1152" y="12912"/>
                  <a:pt x="2502" y="14812"/>
                </a:cubicBezTo>
                <a:cubicBezTo>
                  <a:pt x="4459" y="17568"/>
                  <a:pt x="6983" y="19817"/>
                  <a:pt x="10040" y="21238"/>
                </a:cubicBezTo>
                <a:cubicBezTo>
                  <a:pt x="12544" y="22405"/>
                  <a:pt x="15452" y="23324"/>
                  <a:pt x="18208" y="23574"/>
                </a:cubicBezTo>
                <a:cubicBezTo>
                  <a:pt x="18482" y="23598"/>
                  <a:pt x="18758" y="23611"/>
                  <a:pt x="19034" y="23611"/>
                </a:cubicBezTo>
                <a:cubicBezTo>
                  <a:pt x="21400" y="23611"/>
                  <a:pt x="23756" y="22683"/>
                  <a:pt x="24792" y="20402"/>
                </a:cubicBezTo>
                <a:cubicBezTo>
                  <a:pt x="25658" y="18499"/>
                  <a:pt x="25904" y="16113"/>
                  <a:pt x="26130" y="14050"/>
                </a:cubicBezTo>
                <a:cubicBezTo>
                  <a:pt x="26383" y="11752"/>
                  <a:pt x="26334" y="9363"/>
                  <a:pt x="25417" y="7205"/>
                </a:cubicBezTo>
                <a:cubicBezTo>
                  <a:pt x="23094" y="1742"/>
                  <a:pt x="16688" y="0"/>
                  <a:pt x="109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34"/>
          <p:cNvSpPr txBox="1">
            <a:spLocks noGrp="1"/>
          </p:cNvSpPr>
          <p:nvPr>
            <p:ph type="title"/>
          </p:nvPr>
        </p:nvSpPr>
        <p:spPr>
          <a:xfrm>
            <a:off x="713100" y="544550"/>
            <a:ext cx="77178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839" name="Google Shape;839;p34"/>
          <p:cNvSpPr/>
          <p:nvPr/>
        </p:nvSpPr>
        <p:spPr>
          <a:xfrm flipH="1">
            <a:off x="8082381" y="4355550"/>
            <a:ext cx="1423544" cy="1107745"/>
          </a:xfrm>
          <a:custGeom>
            <a:avLst/>
            <a:gdLst/>
            <a:ahLst/>
            <a:cxnLst/>
            <a:rect l="l" t="t" r="r" b="b"/>
            <a:pathLst>
              <a:path w="8513" h="10174" extrusionOk="0">
                <a:moveTo>
                  <a:pt x="2841" y="0"/>
                </a:moveTo>
                <a:cubicBezTo>
                  <a:pt x="2788" y="0"/>
                  <a:pt x="2735" y="1"/>
                  <a:pt x="2682" y="2"/>
                </a:cubicBezTo>
                <a:cubicBezTo>
                  <a:pt x="1756" y="31"/>
                  <a:pt x="731" y="326"/>
                  <a:pt x="281" y="1137"/>
                </a:cubicBezTo>
                <a:cubicBezTo>
                  <a:pt x="17" y="1610"/>
                  <a:pt x="0" y="2177"/>
                  <a:pt x="23" y="2718"/>
                </a:cubicBezTo>
                <a:cubicBezTo>
                  <a:pt x="117" y="4976"/>
                  <a:pt x="1069" y="10093"/>
                  <a:pt x="4063" y="10173"/>
                </a:cubicBezTo>
                <a:cubicBezTo>
                  <a:pt x="4078" y="10174"/>
                  <a:pt x="4093" y="10174"/>
                  <a:pt x="4108" y="10174"/>
                </a:cubicBezTo>
                <a:cubicBezTo>
                  <a:pt x="4684" y="10174"/>
                  <a:pt x="5237" y="9906"/>
                  <a:pt x="5670" y="9520"/>
                </a:cubicBezTo>
                <a:cubicBezTo>
                  <a:pt x="6979" y="8354"/>
                  <a:pt x="7750" y="6271"/>
                  <a:pt x="8085" y="4598"/>
                </a:cubicBezTo>
                <a:cubicBezTo>
                  <a:pt x="8512" y="2443"/>
                  <a:pt x="6977" y="1022"/>
                  <a:pt x="5129" y="386"/>
                </a:cubicBezTo>
                <a:cubicBezTo>
                  <a:pt x="4380" y="130"/>
                  <a:pt x="3582" y="0"/>
                  <a:pt x="28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446603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843"/>
        <p:cNvGrpSpPr/>
        <p:nvPr/>
      </p:nvGrpSpPr>
      <p:grpSpPr>
        <a:xfrm>
          <a:off x="0" y="0"/>
          <a:ext cx="0" cy="0"/>
          <a:chOff x="0" y="0"/>
          <a:chExt cx="0" cy="0"/>
        </a:xfrm>
      </p:grpSpPr>
      <p:sp>
        <p:nvSpPr>
          <p:cNvPr id="844" name="Google Shape;844;p36"/>
          <p:cNvSpPr/>
          <p:nvPr/>
        </p:nvSpPr>
        <p:spPr>
          <a:xfrm rot="-1035427">
            <a:off x="-393569" y="-292645"/>
            <a:ext cx="1932624" cy="1244405"/>
          </a:xfrm>
          <a:custGeom>
            <a:avLst/>
            <a:gdLst/>
            <a:ahLst/>
            <a:cxnLst/>
            <a:rect l="l" t="t" r="r" b="b"/>
            <a:pathLst>
              <a:path w="31134" h="20047" extrusionOk="0">
                <a:moveTo>
                  <a:pt x="9226" y="0"/>
                </a:moveTo>
                <a:cubicBezTo>
                  <a:pt x="7908" y="0"/>
                  <a:pt x="6623" y="420"/>
                  <a:pt x="5559" y="1197"/>
                </a:cubicBezTo>
                <a:cubicBezTo>
                  <a:pt x="5559" y="1197"/>
                  <a:pt x="1259" y="4131"/>
                  <a:pt x="345" y="8987"/>
                </a:cubicBezTo>
                <a:cubicBezTo>
                  <a:pt x="1" y="10821"/>
                  <a:pt x="597" y="13102"/>
                  <a:pt x="1797" y="14526"/>
                </a:cubicBezTo>
                <a:cubicBezTo>
                  <a:pt x="3821" y="16920"/>
                  <a:pt x="7657" y="20047"/>
                  <a:pt x="13896" y="20047"/>
                </a:cubicBezTo>
                <a:cubicBezTo>
                  <a:pt x="14831" y="20047"/>
                  <a:pt x="15820" y="19977"/>
                  <a:pt x="16865" y="19823"/>
                </a:cubicBezTo>
                <a:cubicBezTo>
                  <a:pt x="23168" y="18895"/>
                  <a:pt x="26982" y="13898"/>
                  <a:pt x="29205" y="9228"/>
                </a:cubicBezTo>
                <a:cubicBezTo>
                  <a:pt x="31133" y="5177"/>
                  <a:pt x="28245" y="484"/>
                  <a:pt x="23758" y="369"/>
                </a:cubicBezTo>
                <a:lnTo>
                  <a:pt x="9381" y="2"/>
                </a:lnTo>
                <a:cubicBezTo>
                  <a:pt x="9329" y="1"/>
                  <a:pt x="9277" y="0"/>
                  <a:pt x="92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36"/>
          <p:cNvSpPr txBox="1">
            <a:spLocks noGrp="1"/>
          </p:cNvSpPr>
          <p:nvPr>
            <p:ph type="title"/>
          </p:nvPr>
        </p:nvSpPr>
        <p:spPr>
          <a:xfrm>
            <a:off x="713100" y="544550"/>
            <a:ext cx="77178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846" name="Google Shape;846;p36"/>
          <p:cNvSpPr/>
          <p:nvPr/>
        </p:nvSpPr>
        <p:spPr>
          <a:xfrm flipH="1">
            <a:off x="8182583" y="4537573"/>
            <a:ext cx="1275567" cy="992601"/>
          </a:xfrm>
          <a:custGeom>
            <a:avLst/>
            <a:gdLst/>
            <a:ahLst/>
            <a:cxnLst/>
            <a:rect l="l" t="t" r="r" b="b"/>
            <a:pathLst>
              <a:path w="8513" h="10174" extrusionOk="0">
                <a:moveTo>
                  <a:pt x="2841" y="0"/>
                </a:moveTo>
                <a:cubicBezTo>
                  <a:pt x="2788" y="0"/>
                  <a:pt x="2735" y="1"/>
                  <a:pt x="2682" y="2"/>
                </a:cubicBezTo>
                <a:cubicBezTo>
                  <a:pt x="1756" y="31"/>
                  <a:pt x="731" y="326"/>
                  <a:pt x="281" y="1137"/>
                </a:cubicBezTo>
                <a:cubicBezTo>
                  <a:pt x="17" y="1610"/>
                  <a:pt x="0" y="2177"/>
                  <a:pt x="23" y="2718"/>
                </a:cubicBezTo>
                <a:cubicBezTo>
                  <a:pt x="117" y="4976"/>
                  <a:pt x="1069" y="10093"/>
                  <a:pt x="4063" y="10173"/>
                </a:cubicBezTo>
                <a:cubicBezTo>
                  <a:pt x="4078" y="10174"/>
                  <a:pt x="4093" y="10174"/>
                  <a:pt x="4108" y="10174"/>
                </a:cubicBezTo>
                <a:cubicBezTo>
                  <a:pt x="4684" y="10174"/>
                  <a:pt x="5237" y="9906"/>
                  <a:pt x="5670" y="9520"/>
                </a:cubicBezTo>
                <a:cubicBezTo>
                  <a:pt x="6979" y="8354"/>
                  <a:pt x="7750" y="6271"/>
                  <a:pt x="8085" y="4598"/>
                </a:cubicBezTo>
                <a:cubicBezTo>
                  <a:pt x="8512" y="2443"/>
                  <a:pt x="6977" y="1022"/>
                  <a:pt x="5129" y="386"/>
                </a:cubicBezTo>
                <a:cubicBezTo>
                  <a:pt x="4380" y="130"/>
                  <a:pt x="3582" y="0"/>
                  <a:pt x="28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90081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339"/>
        <p:cNvGrpSpPr/>
        <p:nvPr/>
      </p:nvGrpSpPr>
      <p:grpSpPr>
        <a:xfrm>
          <a:off x="0" y="0"/>
          <a:ext cx="0" cy="0"/>
          <a:chOff x="0" y="0"/>
          <a:chExt cx="0" cy="0"/>
        </a:xfrm>
      </p:grpSpPr>
      <p:sp>
        <p:nvSpPr>
          <p:cNvPr id="340" name="Google Shape;340;p10"/>
          <p:cNvSpPr txBox="1">
            <a:spLocks noGrp="1"/>
          </p:cNvSpPr>
          <p:nvPr>
            <p:ph type="title"/>
          </p:nvPr>
        </p:nvSpPr>
        <p:spPr>
          <a:xfrm>
            <a:off x="722400" y="539500"/>
            <a:ext cx="76992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Tree>
    <p:extLst>
      <p:ext uri="{BB962C8B-B14F-4D97-AF65-F5344CB8AC3E}">
        <p14:creationId xmlns:p14="http://schemas.microsoft.com/office/powerpoint/2010/main" val="42604161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bg>
      <p:bgPr>
        <a:solidFill>
          <a:schemeClr val="lt1"/>
        </a:solidFill>
        <a:effectLst/>
      </p:bgPr>
    </p:bg>
    <p:spTree>
      <p:nvGrpSpPr>
        <p:cNvPr id="1" name="Shape 392"/>
        <p:cNvGrpSpPr/>
        <p:nvPr/>
      </p:nvGrpSpPr>
      <p:grpSpPr>
        <a:xfrm>
          <a:off x="0" y="0"/>
          <a:ext cx="0" cy="0"/>
          <a:chOff x="0" y="0"/>
          <a:chExt cx="0" cy="0"/>
        </a:xfrm>
      </p:grpSpPr>
      <p:grpSp>
        <p:nvGrpSpPr>
          <p:cNvPr id="393" name="Google Shape;393;p24"/>
          <p:cNvGrpSpPr/>
          <p:nvPr/>
        </p:nvGrpSpPr>
        <p:grpSpPr>
          <a:xfrm>
            <a:off x="73571" y="8"/>
            <a:ext cx="9070653" cy="4960003"/>
            <a:chOff x="73570" y="7"/>
            <a:chExt cx="9070653" cy="4960003"/>
          </a:xfrm>
        </p:grpSpPr>
        <p:sp>
          <p:nvSpPr>
            <p:cNvPr id="394" name="Google Shape;394;p24"/>
            <p:cNvSpPr/>
            <p:nvPr/>
          </p:nvSpPr>
          <p:spPr>
            <a:xfrm rot="10800000">
              <a:off x="8701285" y="267937"/>
              <a:ext cx="442938" cy="885795"/>
            </a:xfrm>
            <a:custGeom>
              <a:avLst/>
              <a:gdLst/>
              <a:ahLst/>
              <a:cxnLst/>
              <a:rect l="l" t="t" r="r" b="b"/>
              <a:pathLst>
                <a:path w="10883" h="21764" extrusionOk="0">
                  <a:moveTo>
                    <a:pt x="1" y="1"/>
                  </a:moveTo>
                  <a:lnTo>
                    <a:pt x="1" y="21764"/>
                  </a:lnTo>
                  <a:cubicBezTo>
                    <a:pt x="6019" y="21764"/>
                    <a:pt x="10882" y="16900"/>
                    <a:pt x="10882" y="10913"/>
                  </a:cubicBezTo>
                  <a:cubicBezTo>
                    <a:pt x="10882" y="4894"/>
                    <a:pt x="6019" y="1"/>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95" name="Google Shape;395;p24"/>
            <p:cNvSpPr/>
            <p:nvPr/>
          </p:nvSpPr>
          <p:spPr>
            <a:xfrm rot="10800000">
              <a:off x="8544065" y="1589947"/>
              <a:ext cx="283726" cy="283752"/>
            </a:xfrm>
            <a:custGeom>
              <a:avLst/>
              <a:gdLst/>
              <a:ahLst/>
              <a:cxnLst/>
              <a:rect l="l" t="t" r="r" b="b"/>
              <a:pathLst>
                <a:path w="10852" h="10853" fill="none" extrusionOk="0">
                  <a:moveTo>
                    <a:pt x="10852" y="5411"/>
                  </a:moveTo>
                  <a:cubicBezTo>
                    <a:pt x="10852" y="8420"/>
                    <a:pt x="8420" y="10852"/>
                    <a:pt x="5441" y="10852"/>
                  </a:cubicBezTo>
                  <a:cubicBezTo>
                    <a:pt x="2432" y="10852"/>
                    <a:pt x="0" y="8420"/>
                    <a:pt x="0" y="5411"/>
                  </a:cubicBezTo>
                  <a:cubicBezTo>
                    <a:pt x="0" y="2432"/>
                    <a:pt x="2432" y="1"/>
                    <a:pt x="5441" y="1"/>
                  </a:cubicBezTo>
                  <a:cubicBezTo>
                    <a:pt x="8420" y="1"/>
                    <a:pt x="10852" y="2432"/>
                    <a:pt x="10852" y="5411"/>
                  </a:cubicBezTo>
                  <a:close/>
                </a:path>
              </a:pathLst>
            </a:custGeom>
            <a:noFill/>
            <a:ln w="19050" cap="flat" cmpd="sng">
              <a:solidFill>
                <a:schemeClr val="lt2"/>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nvGrpSpPr>
            <p:cNvPr id="396" name="Google Shape;396;p24"/>
            <p:cNvGrpSpPr/>
            <p:nvPr/>
          </p:nvGrpSpPr>
          <p:grpSpPr>
            <a:xfrm flipH="1">
              <a:off x="509878" y="4364225"/>
              <a:ext cx="420225" cy="409303"/>
              <a:chOff x="6318400" y="3461300"/>
              <a:chExt cx="379950" cy="370075"/>
            </a:xfrm>
          </p:grpSpPr>
          <p:sp>
            <p:nvSpPr>
              <p:cNvPr id="397" name="Google Shape;397;p24"/>
              <p:cNvSpPr/>
              <p:nvPr/>
            </p:nvSpPr>
            <p:spPr>
              <a:xfrm>
                <a:off x="6318400" y="3461300"/>
                <a:ext cx="47125" cy="47125"/>
              </a:xfrm>
              <a:custGeom>
                <a:avLst/>
                <a:gdLst/>
                <a:ahLst/>
                <a:cxnLst/>
                <a:rect l="l" t="t" r="r" b="b"/>
                <a:pathLst>
                  <a:path w="1885" h="1885" extrusionOk="0">
                    <a:moveTo>
                      <a:pt x="0" y="0"/>
                    </a:moveTo>
                    <a:lnTo>
                      <a:pt x="0" y="1885"/>
                    </a:lnTo>
                    <a:lnTo>
                      <a:pt x="1885" y="1885"/>
                    </a:lnTo>
                    <a:lnTo>
                      <a:pt x="18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98" name="Google Shape;398;p24"/>
              <p:cNvSpPr/>
              <p:nvPr/>
            </p:nvSpPr>
            <p:spPr>
              <a:xfrm>
                <a:off x="6484050" y="3461300"/>
                <a:ext cx="47900" cy="47125"/>
              </a:xfrm>
              <a:custGeom>
                <a:avLst/>
                <a:gdLst/>
                <a:ahLst/>
                <a:cxnLst/>
                <a:rect l="l" t="t" r="r" b="b"/>
                <a:pathLst>
                  <a:path w="1916" h="1885" extrusionOk="0">
                    <a:moveTo>
                      <a:pt x="0" y="0"/>
                    </a:moveTo>
                    <a:lnTo>
                      <a:pt x="0" y="1885"/>
                    </a:lnTo>
                    <a:lnTo>
                      <a:pt x="1915" y="1885"/>
                    </a:lnTo>
                    <a:lnTo>
                      <a:pt x="191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99" name="Google Shape;399;p24"/>
              <p:cNvSpPr/>
              <p:nvPr/>
            </p:nvSpPr>
            <p:spPr>
              <a:xfrm>
                <a:off x="6650450" y="3461300"/>
                <a:ext cx="47900" cy="47125"/>
              </a:xfrm>
              <a:custGeom>
                <a:avLst/>
                <a:gdLst/>
                <a:ahLst/>
                <a:cxnLst/>
                <a:rect l="l" t="t" r="r" b="b"/>
                <a:pathLst>
                  <a:path w="1916" h="1885" extrusionOk="0">
                    <a:moveTo>
                      <a:pt x="1" y="0"/>
                    </a:moveTo>
                    <a:lnTo>
                      <a:pt x="1" y="1885"/>
                    </a:lnTo>
                    <a:lnTo>
                      <a:pt x="1916" y="1885"/>
                    </a:lnTo>
                    <a:lnTo>
                      <a:pt x="191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00" name="Google Shape;400;p24"/>
              <p:cNvSpPr/>
              <p:nvPr/>
            </p:nvSpPr>
            <p:spPr>
              <a:xfrm>
                <a:off x="6318400" y="3622400"/>
                <a:ext cx="47125" cy="47875"/>
              </a:xfrm>
              <a:custGeom>
                <a:avLst/>
                <a:gdLst/>
                <a:ahLst/>
                <a:cxnLst/>
                <a:rect l="l" t="t" r="r" b="b"/>
                <a:pathLst>
                  <a:path w="1885" h="1915" extrusionOk="0">
                    <a:moveTo>
                      <a:pt x="0" y="0"/>
                    </a:moveTo>
                    <a:lnTo>
                      <a:pt x="0" y="1915"/>
                    </a:lnTo>
                    <a:lnTo>
                      <a:pt x="1885" y="1915"/>
                    </a:lnTo>
                    <a:lnTo>
                      <a:pt x="18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01" name="Google Shape;401;p24"/>
              <p:cNvSpPr/>
              <p:nvPr/>
            </p:nvSpPr>
            <p:spPr>
              <a:xfrm>
                <a:off x="6484050" y="3622400"/>
                <a:ext cx="47900" cy="47875"/>
              </a:xfrm>
              <a:custGeom>
                <a:avLst/>
                <a:gdLst/>
                <a:ahLst/>
                <a:cxnLst/>
                <a:rect l="l" t="t" r="r" b="b"/>
                <a:pathLst>
                  <a:path w="1916" h="1915" extrusionOk="0">
                    <a:moveTo>
                      <a:pt x="0" y="0"/>
                    </a:moveTo>
                    <a:lnTo>
                      <a:pt x="0" y="1915"/>
                    </a:lnTo>
                    <a:lnTo>
                      <a:pt x="1915" y="1915"/>
                    </a:lnTo>
                    <a:lnTo>
                      <a:pt x="191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02" name="Google Shape;402;p24"/>
              <p:cNvSpPr/>
              <p:nvPr/>
            </p:nvSpPr>
            <p:spPr>
              <a:xfrm>
                <a:off x="6650450" y="3622400"/>
                <a:ext cx="47900" cy="47875"/>
              </a:xfrm>
              <a:custGeom>
                <a:avLst/>
                <a:gdLst/>
                <a:ahLst/>
                <a:cxnLst/>
                <a:rect l="l" t="t" r="r" b="b"/>
                <a:pathLst>
                  <a:path w="1916" h="1915" extrusionOk="0">
                    <a:moveTo>
                      <a:pt x="1" y="0"/>
                    </a:moveTo>
                    <a:lnTo>
                      <a:pt x="1" y="1915"/>
                    </a:lnTo>
                    <a:lnTo>
                      <a:pt x="1916" y="1915"/>
                    </a:lnTo>
                    <a:lnTo>
                      <a:pt x="191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03" name="Google Shape;403;p24"/>
              <p:cNvSpPr/>
              <p:nvPr/>
            </p:nvSpPr>
            <p:spPr>
              <a:xfrm>
                <a:off x="6318400" y="3784250"/>
                <a:ext cx="47125" cy="47125"/>
              </a:xfrm>
              <a:custGeom>
                <a:avLst/>
                <a:gdLst/>
                <a:ahLst/>
                <a:cxnLst/>
                <a:rect l="l" t="t" r="r" b="b"/>
                <a:pathLst>
                  <a:path w="1885" h="1885" extrusionOk="0">
                    <a:moveTo>
                      <a:pt x="0" y="0"/>
                    </a:moveTo>
                    <a:lnTo>
                      <a:pt x="0" y="1885"/>
                    </a:lnTo>
                    <a:lnTo>
                      <a:pt x="1885" y="1885"/>
                    </a:lnTo>
                    <a:lnTo>
                      <a:pt x="18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04" name="Google Shape;404;p24"/>
              <p:cNvSpPr/>
              <p:nvPr/>
            </p:nvSpPr>
            <p:spPr>
              <a:xfrm>
                <a:off x="6484050" y="3784250"/>
                <a:ext cx="47900" cy="47125"/>
              </a:xfrm>
              <a:custGeom>
                <a:avLst/>
                <a:gdLst/>
                <a:ahLst/>
                <a:cxnLst/>
                <a:rect l="l" t="t" r="r" b="b"/>
                <a:pathLst>
                  <a:path w="1916" h="1885" extrusionOk="0">
                    <a:moveTo>
                      <a:pt x="0" y="0"/>
                    </a:moveTo>
                    <a:lnTo>
                      <a:pt x="0" y="1885"/>
                    </a:lnTo>
                    <a:lnTo>
                      <a:pt x="1915" y="1885"/>
                    </a:lnTo>
                    <a:lnTo>
                      <a:pt x="191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05" name="Google Shape;405;p24"/>
              <p:cNvSpPr/>
              <p:nvPr/>
            </p:nvSpPr>
            <p:spPr>
              <a:xfrm>
                <a:off x="6650450" y="3784250"/>
                <a:ext cx="47900" cy="47125"/>
              </a:xfrm>
              <a:custGeom>
                <a:avLst/>
                <a:gdLst/>
                <a:ahLst/>
                <a:cxnLst/>
                <a:rect l="l" t="t" r="r" b="b"/>
                <a:pathLst>
                  <a:path w="1916" h="1885" extrusionOk="0">
                    <a:moveTo>
                      <a:pt x="1" y="0"/>
                    </a:moveTo>
                    <a:lnTo>
                      <a:pt x="1" y="1885"/>
                    </a:lnTo>
                    <a:lnTo>
                      <a:pt x="1916" y="1885"/>
                    </a:lnTo>
                    <a:lnTo>
                      <a:pt x="191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grpSp>
          <p:nvGrpSpPr>
            <p:cNvPr id="406" name="Google Shape;406;p24"/>
            <p:cNvGrpSpPr/>
            <p:nvPr/>
          </p:nvGrpSpPr>
          <p:grpSpPr>
            <a:xfrm>
              <a:off x="8544075" y="4046950"/>
              <a:ext cx="379781" cy="913060"/>
              <a:chOff x="8577425" y="239425"/>
              <a:chExt cx="379781" cy="913060"/>
            </a:xfrm>
          </p:grpSpPr>
          <p:sp>
            <p:nvSpPr>
              <p:cNvPr id="407" name="Google Shape;407;p24"/>
              <p:cNvSpPr/>
              <p:nvPr/>
            </p:nvSpPr>
            <p:spPr>
              <a:xfrm>
                <a:off x="8577425" y="772735"/>
                <a:ext cx="379781" cy="379750"/>
              </a:xfrm>
              <a:custGeom>
                <a:avLst/>
                <a:gdLst/>
                <a:ahLst/>
                <a:cxnLst/>
                <a:rect l="l" t="t" r="r" b="b"/>
                <a:pathLst>
                  <a:path w="12251" h="12250" fill="none" extrusionOk="0">
                    <a:moveTo>
                      <a:pt x="1" y="6140"/>
                    </a:moveTo>
                    <a:lnTo>
                      <a:pt x="6141" y="0"/>
                    </a:lnTo>
                    <a:lnTo>
                      <a:pt x="12250" y="6140"/>
                    </a:lnTo>
                    <a:lnTo>
                      <a:pt x="6141" y="12249"/>
                    </a:lnTo>
                    <a:close/>
                  </a:path>
                </a:pathLst>
              </a:custGeom>
              <a:noFill/>
              <a:ln w="19050" cap="flat" cmpd="sng">
                <a:solidFill>
                  <a:schemeClr val="accent1"/>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08" name="Google Shape;408;p24"/>
              <p:cNvSpPr/>
              <p:nvPr/>
            </p:nvSpPr>
            <p:spPr>
              <a:xfrm>
                <a:off x="8577425" y="239425"/>
                <a:ext cx="379781" cy="379750"/>
              </a:xfrm>
              <a:custGeom>
                <a:avLst/>
                <a:gdLst/>
                <a:ahLst/>
                <a:cxnLst/>
                <a:rect l="l" t="t" r="r" b="b"/>
                <a:pathLst>
                  <a:path w="12251" h="12250" fill="none" extrusionOk="0">
                    <a:moveTo>
                      <a:pt x="1" y="6140"/>
                    </a:moveTo>
                    <a:lnTo>
                      <a:pt x="6110" y="0"/>
                    </a:lnTo>
                    <a:lnTo>
                      <a:pt x="12250" y="6140"/>
                    </a:lnTo>
                    <a:lnTo>
                      <a:pt x="6110" y="12250"/>
                    </a:lnTo>
                    <a:close/>
                  </a:path>
                </a:pathLst>
              </a:custGeom>
              <a:noFill/>
              <a:ln w="19050" cap="flat" cmpd="sng">
                <a:solidFill>
                  <a:schemeClr val="accent1"/>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sp>
          <p:nvSpPr>
            <p:cNvPr id="409" name="Google Shape;409;p24"/>
            <p:cNvSpPr/>
            <p:nvPr/>
          </p:nvSpPr>
          <p:spPr>
            <a:xfrm>
              <a:off x="73570" y="1080125"/>
              <a:ext cx="271300" cy="271325"/>
            </a:xfrm>
            <a:custGeom>
              <a:avLst/>
              <a:gdLst/>
              <a:ahLst/>
              <a:cxnLst/>
              <a:rect l="l" t="t" r="r" b="b"/>
              <a:pathLst>
                <a:path w="10852" h="10853" fill="none" extrusionOk="0">
                  <a:moveTo>
                    <a:pt x="10852" y="5411"/>
                  </a:moveTo>
                  <a:cubicBezTo>
                    <a:pt x="10852" y="8420"/>
                    <a:pt x="8420" y="10852"/>
                    <a:pt x="5441" y="10852"/>
                  </a:cubicBezTo>
                  <a:cubicBezTo>
                    <a:pt x="2432" y="10852"/>
                    <a:pt x="0" y="8420"/>
                    <a:pt x="0" y="5411"/>
                  </a:cubicBezTo>
                  <a:cubicBezTo>
                    <a:pt x="0" y="2432"/>
                    <a:pt x="2432" y="1"/>
                    <a:pt x="5441" y="1"/>
                  </a:cubicBezTo>
                  <a:cubicBezTo>
                    <a:pt x="8420" y="1"/>
                    <a:pt x="10852" y="2432"/>
                    <a:pt x="10852" y="5411"/>
                  </a:cubicBezTo>
                  <a:close/>
                </a:path>
              </a:pathLst>
            </a:custGeom>
            <a:noFill/>
            <a:ln w="19050" cap="flat" cmpd="sng">
              <a:solidFill>
                <a:schemeClr val="lt2"/>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10" name="Google Shape;410;p24"/>
            <p:cNvSpPr/>
            <p:nvPr/>
          </p:nvSpPr>
          <p:spPr>
            <a:xfrm rot="-5400000" flipH="1">
              <a:off x="566303" y="-221421"/>
              <a:ext cx="442938" cy="885795"/>
            </a:xfrm>
            <a:custGeom>
              <a:avLst/>
              <a:gdLst/>
              <a:ahLst/>
              <a:cxnLst/>
              <a:rect l="l" t="t" r="r" b="b"/>
              <a:pathLst>
                <a:path w="10883" h="21764" extrusionOk="0">
                  <a:moveTo>
                    <a:pt x="1" y="1"/>
                  </a:moveTo>
                  <a:lnTo>
                    <a:pt x="1" y="21764"/>
                  </a:lnTo>
                  <a:cubicBezTo>
                    <a:pt x="6019" y="21764"/>
                    <a:pt x="10882" y="16900"/>
                    <a:pt x="10882" y="10913"/>
                  </a:cubicBezTo>
                  <a:cubicBezTo>
                    <a:pt x="10882" y="4894"/>
                    <a:pt x="6019" y="1"/>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sp>
        <p:nvSpPr>
          <p:cNvPr id="411" name="Google Shape;411;p24"/>
          <p:cNvSpPr txBox="1">
            <a:spLocks noGrp="1"/>
          </p:cNvSpPr>
          <p:nvPr>
            <p:ph type="title"/>
          </p:nvPr>
        </p:nvSpPr>
        <p:spPr>
          <a:xfrm>
            <a:off x="985074" y="2757579"/>
            <a:ext cx="2144100" cy="4389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None/>
              <a:defRPr sz="20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412" name="Google Shape;412;p24"/>
          <p:cNvSpPr txBox="1">
            <a:spLocks noGrp="1"/>
          </p:cNvSpPr>
          <p:nvPr>
            <p:ph type="subTitle" idx="1"/>
          </p:nvPr>
        </p:nvSpPr>
        <p:spPr>
          <a:xfrm>
            <a:off x="985074" y="3141663"/>
            <a:ext cx="2144100" cy="88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13" name="Google Shape;413;p24"/>
          <p:cNvSpPr txBox="1">
            <a:spLocks noGrp="1"/>
          </p:cNvSpPr>
          <p:nvPr>
            <p:ph type="title" idx="2"/>
          </p:nvPr>
        </p:nvSpPr>
        <p:spPr>
          <a:xfrm>
            <a:off x="3503346" y="2757579"/>
            <a:ext cx="2144100" cy="4389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None/>
              <a:defRPr sz="20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414" name="Google Shape;414;p24"/>
          <p:cNvSpPr txBox="1">
            <a:spLocks noGrp="1"/>
          </p:cNvSpPr>
          <p:nvPr>
            <p:ph type="subTitle" idx="3"/>
          </p:nvPr>
        </p:nvSpPr>
        <p:spPr>
          <a:xfrm>
            <a:off x="3503343" y="3141663"/>
            <a:ext cx="2144100" cy="88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15" name="Google Shape;415;p24"/>
          <p:cNvSpPr txBox="1">
            <a:spLocks noGrp="1"/>
          </p:cNvSpPr>
          <p:nvPr>
            <p:ph type="title" idx="4"/>
          </p:nvPr>
        </p:nvSpPr>
        <p:spPr>
          <a:xfrm>
            <a:off x="6006767" y="2757579"/>
            <a:ext cx="2144100" cy="4389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None/>
              <a:defRPr sz="20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416" name="Google Shape;416;p24"/>
          <p:cNvSpPr txBox="1">
            <a:spLocks noGrp="1"/>
          </p:cNvSpPr>
          <p:nvPr>
            <p:ph type="subTitle" idx="5"/>
          </p:nvPr>
        </p:nvSpPr>
        <p:spPr>
          <a:xfrm>
            <a:off x="6006780" y="3141663"/>
            <a:ext cx="2144100" cy="88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17" name="Google Shape;417;p24"/>
          <p:cNvSpPr txBox="1">
            <a:spLocks noGrp="1"/>
          </p:cNvSpPr>
          <p:nvPr>
            <p:ph type="title" idx="6"/>
          </p:nvPr>
        </p:nvSpPr>
        <p:spPr>
          <a:xfrm>
            <a:off x="720000" y="496318"/>
            <a:ext cx="7704000" cy="631500"/>
          </a:xfrm>
          <a:prstGeom prst="rect">
            <a:avLst/>
          </a:prstGeom>
          <a:noFill/>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extLst>
      <p:ext uri="{BB962C8B-B14F-4D97-AF65-F5344CB8AC3E}">
        <p14:creationId xmlns:p14="http://schemas.microsoft.com/office/powerpoint/2010/main" val="6718725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595"/>
        <p:cNvGrpSpPr/>
        <p:nvPr/>
      </p:nvGrpSpPr>
      <p:grpSpPr>
        <a:xfrm>
          <a:off x="0" y="0"/>
          <a:ext cx="0" cy="0"/>
          <a:chOff x="0" y="0"/>
          <a:chExt cx="0" cy="0"/>
        </a:xfrm>
      </p:grpSpPr>
      <p:sp>
        <p:nvSpPr>
          <p:cNvPr id="596" name="Google Shape;596;p18"/>
          <p:cNvSpPr txBox="1">
            <a:spLocks noGrp="1"/>
          </p:cNvSpPr>
          <p:nvPr>
            <p:ph type="title"/>
          </p:nvPr>
        </p:nvSpPr>
        <p:spPr>
          <a:xfrm>
            <a:off x="722375" y="539500"/>
            <a:ext cx="76992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97" name="Google Shape;597;p18"/>
          <p:cNvSpPr txBox="1">
            <a:spLocks noGrp="1"/>
          </p:cNvSpPr>
          <p:nvPr>
            <p:ph type="body" idx="1"/>
          </p:nvPr>
        </p:nvSpPr>
        <p:spPr>
          <a:xfrm>
            <a:off x="722375" y="1187600"/>
            <a:ext cx="7699200" cy="3416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a:lvl1pPr>
            <a:lvl2pPr marL="914400" lvl="1" indent="-304800" rtl="0">
              <a:spcBef>
                <a:spcPts val="0"/>
              </a:spcBef>
              <a:spcAft>
                <a:spcPts val="0"/>
              </a:spcAft>
              <a:buSzPts val="1200"/>
              <a:buChar char="○"/>
              <a:defRPr/>
            </a:lvl2pPr>
            <a:lvl3pPr marL="1371600" lvl="2" indent="-304800" rtl="0">
              <a:spcBef>
                <a:spcPts val="0"/>
              </a:spcBef>
              <a:spcAft>
                <a:spcPts val="0"/>
              </a:spcAft>
              <a:buSzPts val="1200"/>
              <a:buChar char="■"/>
              <a:defRPr/>
            </a:lvl3pPr>
            <a:lvl4pPr marL="1828800" lvl="3" indent="-304800" rtl="0">
              <a:spcBef>
                <a:spcPts val="0"/>
              </a:spcBef>
              <a:spcAft>
                <a:spcPts val="0"/>
              </a:spcAft>
              <a:buSzPts val="1200"/>
              <a:buChar char="●"/>
              <a:defRPr/>
            </a:lvl4pPr>
            <a:lvl5pPr marL="2286000" lvl="4" indent="-304800" rtl="0">
              <a:spcBef>
                <a:spcPts val="0"/>
              </a:spcBef>
              <a:spcAft>
                <a:spcPts val="0"/>
              </a:spcAft>
              <a:buSzPts val="1200"/>
              <a:buChar char="○"/>
              <a:defRPr/>
            </a:lvl5pPr>
            <a:lvl6pPr marL="2743200" lvl="5" indent="-304800" rtl="0">
              <a:spcBef>
                <a:spcPts val="0"/>
              </a:spcBef>
              <a:spcAft>
                <a:spcPts val="0"/>
              </a:spcAft>
              <a:buSzPts val="1200"/>
              <a:buChar char="■"/>
              <a:defRPr/>
            </a:lvl6pPr>
            <a:lvl7pPr marL="3200400" lvl="6" indent="-304800" rtl="0">
              <a:spcBef>
                <a:spcPts val="0"/>
              </a:spcBef>
              <a:spcAft>
                <a:spcPts val="0"/>
              </a:spcAft>
              <a:buSzPts val="1200"/>
              <a:buChar char="●"/>
              <a:defRPr/>
            </a:lvl7pPr>
            <a:lvl8pPr marL="3657600" lvl="7" indent="-304800" rtl="0">
              <a:spcBef>
                <a:spcPts val="0"/>
              </a:spcBef>
              <a:spcAft>
                <a:spcPts val="0"/>
              </a:spcAft>
              <a:buSzPts val="1200"/>
              <a:buChar char="○"/>
              <a:defRPr/>
            </a:lvl8pPr>
            <a:lvl9pPr marL="4114800" lvl="8" indent="-304800" rtl="0">
              <a:spcBef>
                <a:spcPts val="0"/>
              </a:spcBef>
              <a:spcAft>
                <a:spcPts val="0"/>
              </a:spcAft>
              <a:buSzPts val="1200"/>
              <a:buChar char="■"/>
              <a:defRPr/>
            </a:lvl9pPr>
          </a:lstStyle>
          <a:p>
            <a:endParaRPr/>
          </a:p>
        </p:txBody>
      </p:sp>
      <p:grpSp>
        <p:nvGrpSpPr>
          <p:cNvPr id="598" name="Google Shape;598;p18"/>
          <p:cNvGrpSpPr/>
          <p:nvPr/>
        </p:nvGrpSpPr>
        <p:grpSpPr>
          <a:xfrm>
            <a:off x="0" y="0"/>
            <a:ext cx="8827825" cy="945700"/>
            <a:chOff x="0" y="0"/>
            <a:chExt cx="8827825" cy="945700"/>
          </a:xfrm>
        </p:grpSpPr>
        <p:sp>
          <p:nvSpPr>
            <p:cNvPr id="599" name="Google Shape;599;p18"/>
            <p:cNvSpPr/>
            <p:nvPr/>
          </p:nvSpPr>
          <p:spPr>
            <a:xfrm>
              <a:off x="0" y="0"/>
              <a:ext cx="4572000" cy="2319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
          <p:nvSpPr>
            <p:cNvPr id="600" name="Google Shape;600;p18"/>
            <p:cNvSpPr/>
            <p:nvPr/>
          </p:nvSpPr>
          <p:spPr>
            <a:xfrm>
              <a:off x="8421625" y="539500"/>
              <a:ext cx="406200" cy="4062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grpSp>
      <p:grpSp>
        <p:nvGrpSpPr>
          <p:cNvPr id="601" name="Google Shape;601;p18"/>
          <p:cNvGrpSpPr/>
          <p:nvPr/>
        </p:nvGrpSpPr>
        <p:grpSpPr>
          <a:xfrm>
            <a:off x="347525" y="4194050"/>
            <a:ext cx="374861" cy="406200"/>
            <a:chOff x="1270750" y="4604000"/>
            <a:chExt cx="374861" cy="406200"/>
          </a:xfrm>
        </p:grpSpPr>
        <p:grpSp>
          <p:nvGrpSpPr>
            <p:cNvPr id="602" name="Google Shape;602;p18"/>
            <p:cNvGrpSpPr/>
            <p:nvPr/>
          </p:nvGrpSpPr>
          <p:grpSpPr>
            <a:xfrm>
              <a:off x="1270750" y="4604000"/>
              <a:ext cx="374861" cy="28550"/>
              <a:chOff x="1270750" y="4604000"/>
              <a:chExt cx="374861" cy="28550"/>
            </a:xfrm>
          </p:grpSpPr>
          <p:sp>
            <p:nvSpPr>
              <p:cNvPr id="603" name="Google Shape;603;p18"/>
              <p:cNvSpPr/>
              <p:nvPr/>
            </p:nvSpPr>
            <p:spPr>
              <a:xfrm>
                <a:off x="1270750" y="4604000"/>
                <a:ext cx="28500" cy="285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
            <p:nvSpPr>
              <p:cNvPr id="604" name="Google Shape;604;p18"/>
              <p:cNvSpPr/>
              <p:nvPr/>
            </p:nvSpPr>
            <p:spPr>
              <a:xfrm>
                <a:off x="1357376" y="4604050"/>
                <a:ext cx="28500" cy="285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
            <p:nvSpPr>
              <p:cNvPr id="605" name="Google Shape;605;p18"/>
              <p:cNvSpPr/>
              <p:nvPr/>
            </p:nvSpPr>
            <p:spPr>
              <a:xfrm>
                <a:off x="1444451" y="4604550"/>
                <a:ext cx="27600" cy="276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
            <p:nvSpPr>
              <p:cNvPr id="606" name="Google Shape;606;p18"/>
              <p:cNvSpPr/>
              <p:nvPr/>
            </p:nvSpPr>
            <p:spPr>
              <a:xfrm>
                <a:off x="1530535" y="4604050"/>
                <a:ext cx="28500" cy="285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
            <p:nvSpPr>
              <p:cNvPr id="607" name="Google Shape;607;p18"/>
              <p:cNvSpPr/>
              <p:nvPr/>
            </p:nvSpPr>
            <p:spPr>
              <a:xfrm>
                <a:off x="1617111" y="4604050"/>
                <a:ext cx="28500" cy="285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grpSp>
        <p:grpSp>
          <p:nvGrpSpPr>
            <p:cNvPr id="608" name="Google Shape;608;p18"/>
            <p:cNvGrpSpPr/>
            <p:nvPr/>
          </p:nvGrpSpPr>
          <p:grpSpPr>
            <a:xfrm>
              <a:off x="1270750" y="4981650"/>
              <a:ext cx="374861" cy="28550"/>
              <a:chOff x="1270750" y="4981650"/>
              <a:chExt cx="374861" cy="28550"/>
            </a:xfrm>
          </p:grpSpPr>
          <p:sp>
            <p:nvSpPr>
              <p:cNvPr id="609" name="Google Shape;609;p18"/>
              <p:cNvSpPr/>
              <p:nvPr/>
            </p:nvSpPr>
            <p:spPr>
              <a:xfrm>
                <a:off x="1270750" y="4981650"/>
                <a:ext cx="28500" cy="285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
            <p:nvSpPr>
              <p:cNvPr id="610" name="Google Shape;610;p18"/>
              <p:cNvSpPr/>
              <p:nvPr/>
            </p:nvSpPr>
            <p:spPr>
              <a:xfrm>
                <a:off x="1357376" y="4981700"/>
                <a:ext cx="28500" cy="285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
            <p:nvSpPr>
              <p:cNvPr id="611" name="Google Shape;611;p18"/>
              <p:cNvSpPr/>
              <p:nvPr/>
            </p:nvSpPr>
            <p:spPr>
              <a:xfrm>
                <a:off x="1444451" y="4982200"/>
                <a:ext cx="27600" cy="276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
            <p:nvSpPr>
              <p:cNvPr id="612" name="Google Shape;612;p18"/>
              <p:cNvSpPr/>
              <p:nvPr/>
            </p:nvSpPr>
            <p:spPr>
              <a:xfrm>
                <a:off x="1530535" y="4981700"/>
                <a:ext cx="28500" cy="285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
            <p:nvSpPr>
              <p:cNvPr id="613" name="Google Shape;613;p18"/>
              <p:cNvSpPr/>
              <p:nvPr/>
            </p:nvSpPr>
            <p:spPr>
              <a:xfrm>
                <a:off x="1617111" y="4981700"/>
                <a:ext cx="28500" cy="285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grpSp>
        <p:grpSp>
          <p:nvGrpSpPr>
            <p:cNvPr id="614" name="Google Shape;614;p18"/>
            <p:cNvGrpSpPr/>
            <p:nvPr/>
          </p:nvGrpSpPr>
          <p:grpSpPr>
            <a:xfrm>
              <a:off x="1270750" y="4887238"/>
              <a:ext cx="374861" cy="28550"/>
              <a:chOff x="1270750" y="4981650"/>
              <a:chExt cx="374861" cy="28550"/>
            </a:xfrm>
          </p:grpSpPr>
          <p:sp>
            <p:nvSpPr>
              <p:cNvPr id="615" name="Google Shape;615;p18"/>
              <p:cNvSpPr/>
              <p:nvPr/>
            </p:nvSpPr>
            <p:spPr>
              <a:xfrm>
                <a:off x="1270750" y="4981650"/>
                <a:ext cx="28500" cy="285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
            <p:nvSpPr>
              <p:cNvPr id="616" name="Google Shape;616;p18"/>
              <p:cNvSpPr/>
              <p:nvPr/>
            </p:nvSpPr>
            <p:spPr>
              <a:xfrm>
                <a:off x="1357376" y="4981700"/>
                <a:ext cx="28500" cy="285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
            <p:nvSpPr>
              <p:cNvPr id="617" name="Google Shape;617;p18"/>
              <p:cNvSpPr/>
              <p:nvPr/>
            </p:nvSpPr>
            <p:spPr>
              <a:xfrm>
                <a:off x="1444451" y="4982200"/>
                <a:ext cx="27600" cy="276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
            <p:nvSpPr>
              <p:cNvPr id="618" name="Google Shape;618;p18"/>
              <p:cNvSpPr/>
              <p:nvPr/>
            </p:nvSpPr>
            <p:spPr>
              <a:xfrm>
                <a:off x="1530535" y="4981700"/>
                <a:ext cx="28500" cy="285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
            <p:nvSpPr>
              <p:cNvPr id="619" name="Google Shape;619;p18"/>
              <p:cNvSpPr/>
              <p:nvPr/>
            </p:nvSpPr>
            <p:spPr>
              <a:xfrm>
                <a:off x="1617111" y="4981700"/>
                <a:ext cx="28500" cy="285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grpSp>
        <p:grpSp>
          <p:nvGrpSpPr>
            <p:cNvPr id="620" name="Google Shape;620;p18"/>
            <p:cNvGrpSpPr/>
            <p:nvPr/>
          </p:nvGrpSpPr>
          <p:grpSpPr>
            <a:xfrm>
              <a:off x="1270750" y="4792825"/>
              <a:ext cx="374861" cy="28550"/>
              <a:chOff x="1270750" y="4981650"/>
              <a:chExt cx="374861" cy="28550"/>
            </a:xfrm>
          </p:grpSpPr>
          <p:sp>
            <p:nvSpPr>
              <p:cNvPr id="621" name="Google Shape;621;p18"/>
              <p:cNvSpPr/>
              <p:nvPr/>
            </p:nvSpPr>
            <p:spPr>
              <a:xfrm>
                <a:off x="1270750" y="4981650"/>
                <a:ext cx="28500" cy="285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
            <p:nvSpPr>
              <p:cNvPr id="622" name="Google Shape;622;p18"/>
              <p:cNvSpPr/>
              <p:nvPr/>
            </p:nvSpPr>
            <p:spPr>
              <a:xfrm>
                <a:off x="1357376" y="4981700"/>
                <a:ext cx="28500" cy="285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
            <p:nvSpPr>
              <p:cNvPr id="623" name="Google Shape;623;p18"/>
              <p:cNvSpPr/>
              <p:nvPr/>
            </p:nvSpPr>
            <p:spPr>
              <a:xfrm>
                <a:off x="1444451" y="4982200"/>
                <a:ext cx="27600" cy="276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
            <p:nvSpPr>
              <p:cNvPr id="624" name="Google Shape;624;p18"/>
              <p:cNvSpPr/>
              <p:nvPr/>
            </p:nvSpPr>
            <p:spPr>
              <a:xfrm>
                <a:off x="1530535" y="4981700"/>
                <a:ext cx="28500" cy="285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
            <p:nvSpPr>
              <p:cNvPr id="625" name="Google Shape;625;p18"/>
              <p:cNvSpPr/>
              <p:nvPr/>
            </p:nvSpPr>
            <p:spPr>
              <a:xfrm>
                <a:off x="1617111" y="4981700"/>
                <a:ext cx="28500" cy="285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grpSp>
        <p:grpSp>
          <p:nvGrpSpPr>
            <p:cNvPr id="626" name="Google Shape;626;p18"/>
            <p:cNvGrpSpPr/>
            <p:nvPr/>
          </p:nvGrpSpPr>
          <p:grpSpPr>
            <a:xfrm>
              <a:off x="1270750" y="4698413"/>
              <a:ext cx="374861" cy="28550"/>
              <a:chOff x="1270750" y="4981650"/>
              <a:chExt cx="374861" cy="28550"/>
            </a:xfrm>
          </p:grpSpPr>
          <p:sp>
            <p:nvSpPr>
              <p:cNvPr id="627" name="Google Shape;627;p18"/>
              <p:cNvSpPr/>
              <p:nvPr/>
            </p:nvSpPr>
            <p:spPr>
              <a:xfrm>
                <a:off x="1270750" y="4981650"/>
                <a:ext cx="28500" cy="285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
            <p:nvSpPr>
              <p:cNvPr id="628" name="Google Shape;628;p18"/>
              <p:cNvSpPr/>
              <p:nvPr/>
            </p:nvSpPr>
            <p:spPr>
              <a:xfrm>
                <a:off x="1357376" y="4981700"/>
                <a:ext cx="28500" cy="285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
            <p:nvSpPr>
              <p:cNvPr id="629" name="Google Shape;629;p18"/>
              <p:cNvSpPr/>
              <p:nvPr/>
            </p:nvSpPr>
            <p:spPr>
              <a:xfrm>
                <a:off x="1444451" y="4982200"/>
                <a:ext cx="27600" cy="276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
            <p:nvSpPr>
              <p:cNvPr id="630" name="Google Shape;630;p18"/>
              <p:cNvSpPr/>
              <p:nvPr/>
            </p:nvSpPr>
            <p:spPr>
              <a:xfrm>
                <a:off x="1530535" y="4981700"/>
                <a:ext cx="28500" cy="285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
            <p:nvSpPr>
              <p:cNvPr id="631" name="Google Shape;631;p18"/>
              <p:cNvSpPr/>
              <p:nvPr/>
            </p:nvSpPr>
            <p:spPr>
              <a:xfrm>
                <a:off x="1617111" y="4981700"/>
                <a:ext cx="28500" cy="285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grpSp>
      </p:grpSp>
    </p:spTree>
    <p:extLst>
      <p:ext uri="{BB962C8B-B14F-4D97-AF65-F5344CB8AC3E}">
        <p14:creationId xmlns:p14="http://schemas.microsoft.com/office/powerpoint/2010/main" val="14610155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hree columns">
  <p:cSld name="1_Title and three columns">
    <p:spTree>
      <p:nvGrpSpPr>
        <p:cNvPr id="1" name="Shape 180"/>
        <p:cNvGrpSpPr/>
        <p:nvPr/>
      </p:nvGrpSpPr>
      <p:grpSpPr>
        <a:xfrm>
          <a:off x="0" y="0"/>
          <a:ext cx="0" cy="0"/>
          <a:chOff x="0" y="0"/>
          <a:chExt cx="0" cy="0"/>
        </a:xfrm>
      </p:grpSpPr>
      <p:sp>
        <p:nvSpPr>
          <p:cNvPr id="181" name="Google Shape;181;p26"/>
          <p:cNvSpPr txBox="1">
            <a:spLocks noGrp="1"/>
          </p:cNvSpPr>
          <p:nvPr>
            <p:ph type="subTitle" idx="1"/>
          </p:nvPr>
        </p:nvSpPr>
        <p:spPr>
          <a:xfrm>
            <a:off x="720000" y="3197469"/>
            <a:ext cx="2286300" cy="1016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2" name="Google Shape;182;p26"/>
          <p:cNvSpPr txBox="1">
            <a:spLocks noGrp="1"/>
          </p:cNvSpPr>
          <p:nvPr>
            <p:ph type="subTitle" idx="2"/>
          </p:nvPr>
        </p:nvSpPr>
        <p:spPr>
          <a:xfrm>
            <a:off x="3428856" y="3197490"/>
            <a:ext cx="2286300" cy="1016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3" name="Google Shape;183;p26"/>
          <p:cNvSpPr txBox="1">
            <a:spLocks noGrp="1"/>
          </p:cNvSpPr>
          <p:nvPr>
            <p:ph type="subTitle" idx="3"/>
          </p:nvPr>
        </p:nvSpPr>
        <p:spPr>
          <a:xfrm>
            <a:off x="6137699" y="3197509"/>
            <a:ext cx="2286300" cy="1016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4" name="Google Shape;184;p26"/>
          <p:cNvSpPr txBox="1">
            <a:spLocks noGrp="1"/>
          </p:cNvSpPr>
          <p:nvPr>
            <p:ph type="subTitle" idx="4"/>
          </p:nvPr>
        </p:nvSpPr>
        <p:spPr>
          <a:xfrm>
            <a:off x="720000" y="2827200"/>
            <a:ext cx="2286300" cy="467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000"/>
              <a:buFont typeface="Poller One"/>
              <a:buNone/>
              <a:defRPr sz="2000" b="1">
                <a:latin typeface="Epilogue"/>
                <a:ea typeface="Epilogue"/>
                <a:cs typeface="Epilogue"/>
                <a:sym typeface="Epilogu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185" name="Google Shape;185;p26"/>
          <p:cNvSpPr txBox="1">
            <a:spLocks noGrp="1"/>
          </p:cNvSpPr>
          <p:nvPr>
            <p:ph type="subTitle" idx="5"/>
          </p:nvPr>
        </p:nvSpPr>
        <p:spPr>
          <a:xfrm>
            <a:off x="3428850" y="2827200"/>
            <a:ext cx="2286300" cy="467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000"/>
              <a:buFont typeface="Poller One"/>
              <a:buNone/>
              <a:defRPr sz="2000" b="1">
                <a:latin typeface="Epilogue"/>
                <a:ea typeface="Epilogue"/>
                <a:cs typeface="Epilogue"/>
                <a:sym typeface="Epilogu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186" name="Google Shape;186;p26"/>
          <p:cNvSpPr txBox="1">
            <a:spLocks noGrp="1"/>
          </p:cNvSpPr>
          <p:nvPr>
            <p:ph type="subTitle" idx="6"/>
          </p:nvPr>
        </p:nvSpPr>
        <p:spPr>
          <a:xfrm>
            <a:off x="6137700" y="2827200"/>
            <a:ext cx="2286300" cy="467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000"/>
              <a:buFont typeface="Poller One"/>
              <a:buNone/>
              <a:defRPr sz="2000" b="1">
                <a:latin typeface="Epilogue"/>
                <a:ea typeface="Epilogue"/>
                <a:cs typeface="Epilogue"/>
                <a:sym typeface="Epilogu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187" name="Google Shape;187;p26"/>
          <p:cNvSpPr txBox="1">
            <a:spLocks noGrp="1"/>
          </p:cNvSpPr>
          <p:nvPr>
            <p:ph type="title"/>
          </p:nvPr>
        </p:nvSpPr>
        <p:spPr>
          <a:xfrm>
            <a:off x="720000" y="540000"/>
            <a:ext cx="7704000" cy="6345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88" name="Google Shape;188;p26"/>
          <p:cNvSpPr/>
          <p:nvPr/>
        </p:nvSpPr>
        <p:spPr>
          <a:xfrm>
            <a:off x="224701" y="4011700"/>
            <a:ext cx="391325" cy="391350"/>
          </a:xfrm>
          <a:custGeom>
            <a:avLst/>
            <a:gdLst/>
            <a:ahLst/>
            <a:cxnLst/>
            <a:rect l="l" t="t" r="r" b="b"/>
            <a:pathLst>
              <a:path w="15653" h="15654" extrusionOk="0">
                <a:moveTo>
                  <a:pt x="7826" y="0"/>
                </a:moveTo>
                <a:cubicBezTo>
                  <a:pt x="5750" y="0"/>
                  <a:pt x="3759" y="825"/>
                  <a:pt x="2292" y="2293"/>
                </a:cubicBezTo>
                <a:cubicBezTo>
                  <a:pt x="825" y="3760"/>
                  <a:pt x="0" y="5751"/>
                  <a:pt x="0" y="7828"/>
                </a:cubicBezTo>
                <a:cubicBezTo>
                  <a:pt x="0" y="9903"/>
                  <a:pt x="825" y="11894"/>
                  <a:pt x="2292" y="13362"/>
                </a:cubicBezTo>
                <a:cubicBezTo>
                  <a:pt x="3759" y="14829"/>
                  <a:pt x="5750" y="15654"/>
                  <a:pt x="7826" y="15654"/>
                </a:cubicBezTo>
                <a:cubicBezTo>
                  <a:pt x="9901" y="15654"/>
                  <a:pt x="11892" y="14829"/>
                  <a:pt x="13360" y="13362"/>
                </a:cubicBezTo>
                <a:cubicBezTo>
                  <a:pt x="14828" y="11894"/>
                  <a:pt x="15652" y="9903"/>
                  <a:pt x="15652" y="7828"/>
                </a:cubicBezTo>
                <a:cubicBezTo>
                  <a:pt x="15652" y="5751"/>
                  <a:pt x="14828" y="3760"/>
                  <a:pt x="13360" y="2293"/>
                </a:cubicBezTo>
                <a:cubicBezTo>
                  <a:pt x="11892" y="825"/>
                  <a:pt x="9901" y="0"/>
                  <a:pt x="7826" y="0"/>
                </a:cubicBezTo>
                <a:close/>
              </a:path>
            </a:pathLst>
          </a:custGeom>
          <a:solidFill>
            <a:schemeClr val="accent1"/>
          </a:solidFill>
          <a:ln>
            <a:noFill/>
          </a:ln>
          <a:effectLst>
            <a:outerShdw blurRad="200025" dist="11430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29013799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250"/>
        <p:cNvGrpSpPr/>
        <p:nvPr/>
      </p:nvGrpSpPr>
      <p:grpSpPr>
        <a:xfrm>
          <a:off x="0" y="0"/>
          <a:ext cx="0" cy="0"/>
          <a:chOff x="0" y="0"/>
          <a:chExt cx="0" cy="0"/>
        </a:xfrm>
      </p:grpSpPr>
      <p:sp>
        <p:nvSpPr>
          <p:cNvPr id="251" name="Google Shape;251;p13"/>
          <p:cNvSpPr/>
          <p:nvPr/>
        </p:nvSpPr>
        <p:spPr>
          <a:xfrm>
            <a:off x="-111642" y="-133550"/>
            <a:ext cx="2178980" cy="2164824"/>
          </a:xfrm>
          <a:custGeom>
            <a:avLst/>
            <a:gdLst/>
            <a:ahLst/>
            <a:cxnLst/>
            <a:rect l="l" t="t" r="r" b="b"/>
            <a:pathLst>
              <a:path w="26048" h="25878" extrusionOk="0">
                <a:moveTo>
                  <a:pt x="14384" y="1"/>
                </a:moveTo>
                <a:cubicBezTo>
                  <a:pt x="8654" y="1"/>
                  <a:pt x="1" y="925"/>
                  <a:pt x="1" y="925"/>
                </a:cubicBezTo>
                <a:lnTo>
                  <a:pt x="542" y="25877"/>
                </a:lnTo>
                <a:cubicBezTo>
                  <a:pt x="542" y="25877"/>
                  <a:pt x="1851" y="22279"/>
                  <a:pt x="5951" y="21932"/>
                </a:cubicBezTo>
                <a:cubicBezTo>
                  <a:pt x="6234" y="21908"/>
                  <a:pt x="6526" y="21898"/>
                  <a:pt x="6825" y="21898"/>
                </a:cubicBezTo>
                <a:cubicBezTo>
                  <a:pt x="8096" y="21898"/>
                  <a:pt x="9508" y="22074"/>
                  <a:pt x="10992" y="22074"/>
                </a:cubicBezTo>
                <a:cubicBezTo>
                  <a:pt x="14231" y="22074"/>
                  <a:pt x="17814" y="21238"/>
                  <a:pt x="21022" y="15921"/>
                </a:cubicBezTo>
                <a:cubicBezTo>
                  <a:pt x="26047" y="7592"/>
                  <a:pt x="22389" y="925"/>
                  <a:pt x="17953" y="203"/>
                </a:cubicBezTo>
                <a:cubicBezTo>
                  <a:pt x="17067" y="59"/>
                  <a:pt x="15817" y="1"/>
                  <a:pt x="143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2" name="Google Shape;252;p13"/>
          <p:cNvGrpSpPr/>
          <p:nvPr/>
        </p:nvGrpSpPr>
        <p:grpSpPr>
          <a:xfrm>
            <a:off x="-383849" y="4063021"/>
            <a:ext cx="1850003" cy="1222660"/>
            <a:chOff x="-79055" y="4443125"/>
            <a:chExt cx="1272266" cy="840836"/>
          </a:xfrm>
        </p:grpSpPr>
        <p:sp>
          <p:nvSpPr>
            <p:cNvPr id="253" name="Google Shape;253;p13"/>
            <p:cNvSpPr/>
            <p:nvPr/>
          </p:nvSpPr>
          <p:spPr>
            <a:xfrm>
              <a:off x="-79055" y="4443125"/>
              <a:ext cx="1272266" cy="840836"/>
            </a:xfrm>
            <a:custGeom>
              <a:avLst/>
              <a:gdLst/>
              <a:ahLst/>
              <a:cxnLst/>
              <a:rect l="l" t="t" r="r" b="b"/>
              <a:pathLst>
                <a:path w="16742" h="11064" extrusionOk="0">
                  <a:moveTo>
                    <a:pt x="7838" y="0"/>
                  </a:moveTo>
                  <a:cubicBezTo>
                    <a:pt x="6841" y="0"/>
                    <a:pt x="5823" y="88"/>
                    <a:pt x="4848" y="354"/>
                  </a:cubicBezTo>
                  <a:cubicBezTo>
                    <a:pt x="2888" y="893"/>
                    <a:pt x="1358" y="2148"/>
                    <a:pt x="760" y="3712"/>
                  </a:cubicBezTo>
                  <a:cubicBezTo>
                    <a:pt x="439" y="4551"/>
                    <a:pt x="376" y="5457"/>
                    <a:pt x="318" y="6333"/>
                  </a:cubicBezTo>
                  <a:lnTo>
                    <a:pt x="0" y="11061"/>
                  </a:lnTo>
                  <a:lnTo>
                    <a:pt x="26" y="11064"/>
                  </a:lnTo>
                  <a:lnTo>
                    <a:pt x="344" y="6336"/>
                  </a:lnTo>
                  <a:cubicBezTo>
                    <a:pt x="404" y="5460"/>
                    <a:pt x="464" y="4557"/>
                    <a:pt x="785" y="3721"/>
                  </a:cubicBezTo>
                  <a:cubicBezTo>
                    <a:pt x="1381" y="2165"/>
                    <a:pt x="2903" y="916"/>
                    <a:pt x="4854" y="380"/>
                  </a:cubicBezTo>
                  <a:cubicBezTo>
                    <a:pt x="5824" y="114"/>
                    <a:pt x="6837" y="27"/>
                    <a:pt x="7830" y="27"/>
                  </a:cubicBezTo>
                  <a:cubicBezTo>
                    <a:pt x="8680" y="27"/>
                    <a:pt x="9514" y="91"/>
                    <a:pt x="10292" y="162"/>
                  </a:cubicBezTo>
                  <a:cubicBezTo>
                    <a:pt x="11283" y="251"/>
                    <a:pt x="12231" y="380"/>
                    <a:pt x="12942" y="964"/>
                  </a:cubicBezTo>
                  <a:cubicBezTo>
                    <a:pt x="14082" y="1901"/>
                    <a:pt x="14618" y="3317"/>
                    <a:pt x="15137" y="4686"/>
                  </a:cubicBezTo>
                  <a:cubicBezTo>
                    <a:pt x="15240" y="4958"/>
                    <a:pt x="15346" y="5242"/>
                    <a:pt x="15455" y="5511"/>
                  </a:cubicBezTo>
                  <a:cubicBezTo>
                    <a:pt x="16140" y="7204"/>
                    <a:pt x="16432" y="9035"/>
                    <a:pt x="16713" y="10809"/>
                  </a:cubicBezTo>
                  <a:lnTo>
                    <a:pt x="16741" y="10803"/>
                  </a:lnTo>
                  <a:cubicBezTo>
                    <a:pt x="16458" y="9030"/>
                    <a:pt x="16165" y="7199"/>
                    <a:pt x="15481" y="5500"/>
                  </a:cubicBezTo>
                  <a:cubicBezTo>
                    <a:pt x="15372" y="5230"/>
                    <a:pt x="15266" y="4950"/>
                    <a:pt x="15162" y="4675"/>
                  </a:cubicBezTo>
                  <a:cubicBezTo>
                    <a:pt x="14644" y="3302"/>
                    <a:pt x="14105" y="1884"/>
                    <a:pt x="12959" y="944"/>
                  </a:cubicBezTo>
                  <a:cubicBezTo>
                    <a:pt x="12240" y="354"/>
                    <a:pt x="11289" y="225"/>
                    <a:pt x="10295" y="133"/>
                  </a:cubicBezTo>
                  <a:cubicBezTo>
                    <a:pt x="9518" y="64"/>
                    <a:pt x="8686" y="0"/>
                    <a:pt x="7838" y="0"/>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13"/>
            <p:cNvSpPr/>
            <p:nvPr/>
          </p:nvSpPr>
          <p:spPr>
            <a:xfrm>
              <a:off x="-21" y="4522768"/>
              <a:ext cx="1103107" cy="740520"/>
            </a:xfrm>
            <a:custGeom>
              <a:avLst/>
              <a:gdLst/>
              <a:ahLst/>
              <a:cxnLst/>
              <a:rect l="l" t="t" r="r" b="b"/>
              <a:pathLst>
                <a:path w="14516" h="9744" extrusionOk="0">
                  <a:moveTo>
                    <a:pt x="7578" y="1"/>
                  </a:moveTo>
                  <a:cubicBezTo>
                    <a:pt x="7522" y="1"/>
                    <a:pt x="7468" y="1"/>
                    <a:pt x="7415" y="2"/>
                  </a:cubicBezTo>
                  <a:cubicBezTo>
                    <a:pt x="6117" y="25"/>
                    <a:pt x="4860" y="337"/>
                    <a:pt x="3693" y="673"/>
                  </a:cubicBezTo>
                  <a:cubicBezTo>
                    <a:pt x="2914" y="896"/>
                    <a:pt x="2106" y="1163"/>
                    <a:pt x="1545" y="1741"/>
                  </a:cubicBezTo>
                  <a:cubicBezTo>
                    <a:pt x="914" y="2389"/>
                    <a:pt x="694" y="3314"/>
                    <a:pt x="536" y="4131"/>
                  </a:cubicBezTo>
                  <a:cubicBezTo>
                    <a:pt x="178" y="5976"/>
                    <a:pt x="0" y="7864"/>
                    <a:pt x="3" y="9744"/>
                  </a:cubicBezTo>
                  <a:lnTo>
                    <a:pt x="32" y="9744"/>
                  </a:lnTo>
                  <a:cubicBezTo>
                    <a:pt x="26" y="7867"/>
                    <a:pt x="207" y="5979"/>
                    <a:pt x="562" y="4137"/>
                  </a:cubicBezTo>
                  <a:cubicBezTo>
                    <a:pt x="719" y="3323"/>
                    <a:pt x="940" y="2400"/>
                    <a:pt x="1565" y="1759"/>
                  </a:cubicBezTo>
                  <a:cubicBezTo>
                    <a:pt x="2121" y="1186"/>
                    <a:pt x="2926" y="919"/>
                    <a:pt x="3699" y="698"/>
                  </a:cubicBezTo>
                  <a:cubicBezTo>
                    <a:pt x="4865" y="366"/>
                    <a:pt x="6120" y="54"/>
                    <a:pt x="7415" y="28"/>
                  </a:cubicBezTo>
                  <a:cubicBezTo>
                    <a:pt x="7462" y="27"/>
                    <a:pt x="7510" y="27"/>
                    <a:pt x="7559" y="27"/>
                  </a:cubicBezTo>
                  <a:cubicBezTo>
                    <a:pt x="8525" y="27"/>
                    <a:pt x="9860" y="199"/>
                    <a:pt x="11014" y="979"/>
                  </a:cubicBezTo>
                  <a:cubicBezTo>
                    <a:pt x="11991" y="1641"/>
                    <a:pt x="12779" y="2698"/>
                    <a:pt x="13355" y="4122"/>
                  </a:cubicBezTo>
                  <a:cubicBezTo>
                    <a:pt x="14151" y="6085"/>
                    <a:pt x="14489" y="7231"/>
                    <a:pt x="14148" y="9251"/>
                  </a:cubicBezTo>
                  <a:lnTo>
                    <a:pt x="14174" y="9257"/>
                  </a:lnTo>
                  <a:cubicBezTo>
                    <a:pt x="14515" y="7231"/>
                    <a:pt x="14177" y="6082"/>
                    <a:pt x="13380" y="4111"/>
                  </a:cubicBezTo>
                  <a:cubicBezTo>
                    <a:pt x="12802" y="2681"/>
                    <a:pt x="12011" y="1621"/>
                    <a:pt x="11028" y="956"/>
                  </a:cubicBezTo>
                  <a:cubicBezTo>
                    <a:pt x="9879" y="178"/>
                    <a:pt x="8545" y="1"/>
                    <a:pt x="7578" y="1"/>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13"/>
            <p:cNvSpPr/>
            <p:nvPr/>
          </p:nvSpPr>
          <p:spPr>
            <a:xfrm>
              <a:off x="55683" y="4589644"/>
              <a:ext cx="937595" cy="663230"/>
            </a:xfrm>
            <a:custGeom>
              <a:avLst/>
              <a:gdLst/>
              <a:ahLst/>
              <a:cxnLst/>
              <a:rect l="l" t="t" r="r" b="b"/>
              <a:pathLst>
                <a:path w="12338" h="8727" extrusionOk="0">
                  <a:moveTo>
                    <a:pt x="6227" y="0"/>
                  </a:moveTo>
                  <a:cubicBezTo>
                    <a:pt x="4365" y="0"/>
                    <a:pt x="2480" y="1108"/>
                    <a:pt x="1379" y="2870"/>
                  </a:cubicBezTo>
                  <a:cubicBezTo>
                    <a:pt x="396" y="4443"/>
                    <a:pt x="1" y="6523"/>
                    <a:pt x="267" y="8726"/>
                  </a:cubicBezTo>
                  <a:lnTo>
                    <a:pt x="296" y="8723"/>
                  </a:lnTo>
                  <a:cubicBezTo>
                    <a:pt x="29" y="6526"/>
                    <a:pt x="422" y="4451"/>
                    <a:pt x="1402" y="2884"/>
                  </a:cubicBezTo>
                  <a:cubicBezTo>
                    <a:pt x="2497" y="1131"/>
                    <a:pt x="4374" y="26"/>
                    <a:pt x="6227" y="26"/>
                  </a:cubicBezTo>
                  <a:cubicBezTo>
                    <a:pt x="6294" y="26"/>
                    <a:pt x="6361" y="28"/>
                    <a:pt x="6427" y="30"/>
                  </a:cubicBezTo>
                  <a:cubicBezTo>
                    <a:pt x="7335" y="71"/>
                    <a:pt x="8249" y="377"/>
                    <a:pt x="8997" y="899"/>
                  </a:cubicBezTo>
                  <a:cubicBezTo>
                    <a:pt x="9453" y="1214"/>
                    <a:pt x="9874" y="1621"/>
                    <a:pt x="10287" y="2136"/>
                  </a:cubicBezTo>
                  <a:cubicBezTo>
                    <a:pt x="11688" y="3898"/>
                    <a:pt x="12338" y="6190"/>
                    <a:pt x="12063" y="8425"/>
                  </a:cubicBezTo>
                  <a:lnTo>
                    <a:pt x="12092" y="8428"/>
                  </a:lnTo>
                  <a:cubicBezTo>
                    <a:pt x="12223" y="7334"/>
                    <a:pt x="12132" y="6182"/>
                    <a:pt x="11825" y="5096"/>
                  </a:cubicBezTo>
                  <a:cubicBezTo>
                    <a:pt x="11519" y="4010"/>
                    <a:pt x="10994" y="2982"/>
                    <a:pt x="10307" y="2119"/>
                  </a:cubicBezTo>
                  <a:cubicBezTo>
                    <a:pt x="9894" y="1601"/>
                    <a:pt x="9470" y="1194"/>
                    <a:pt x="9014" y="876"/>
                  </a:cubicBezTo>
                  <a:cubicBezTo>
                    <a:pt x="8261" y="354"/>
                    <a:pt x="7344" y="42"/>
                    <a:pt x="6427" y="5"/>
                  </a:cubicBezTo>
                  <a:cubicBezTo>
                    <a:pt x="6360" y="2"/>
                    <a:pt x="6294" y="0"/>
                    <a:pt x="6227" y="0"/>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3"/>
            <p:cNvSpPr/>
            <p:nvPr/>
          </p:nvSpPr>
          <p:spPr>
            <a:xfrm>
              <a:off x="139505" y="4711388"/>
              <a:ext cx="772388" cy="528183"/>
            </a:xfrm>
            <a:custGeom>
              <a:avLst/>
              <a:gdLst/>
              <a:ahLst/>
              <a:cxnLst/>
              <a:rect l="l" t="t" r="r" b="b"/>
              <a:pathLst>
                <a:path w="10164" h="6950" extrusionOk="0">
                  <a:moveTo>
                    <a:pt x="6069" y="0"/>
                  </a:moveTo>
                  <a:cubicBezTo>
                    <a:pt x="5359" y="0"/>
                    <a:pt x="4563" y="152"/>
                    <a:pt x="3688" y="454"/>
                  </a:cubicBezTo>
                  <a:cubicBezTo>
                    <a:pt x="2961" y="703"/>
                    <a:pt x="1912" y="1130"/>
                    <a:pt x="1201" y="1932"/>
                  </a:cubicBezTo>
                  <a:cubicBezTo>
                    <a:pt x="668" y="2534"/>
                    <a:pt x="316" y="3336"/>
                    <a:pt x="150" y="4319"/>
                  </a:cubicBezTo>
                  <a:cubicBezTo>
                    <a:pt x="1" y="5190"/>
                    <a:pt x="18" y="6084"/>
                    <a:pt x="35" y="6949"/>
                  </a:cubicBezTo>
                  <a:lnTo>
                    <a:pt x="61" y="6949"/>
                  </a:lnTo>
                  <a:cubicBezTo>
                    <a:pt x="44" y="6084"/>
                    <a:pt x="30" y="5190"/>
                    <a:pt x="176" y="4325"/>
                  </a:cubicBezTo>
                  <a:cubicBezTo>
                    <a:pt x="342" y="3345"/>
                    <a:pt x="691" y="2548"/>
                    <a:pt x="1221" y="1953"/>
                  </a:cubicBezTo>
                  <a:cubicBezTo>
                    <a:pt x="1929" y="1153"/>
                    <a:pt x="2972" y="729"/>
                    <a:pt x="3697" y="480"/>
                  </a:cubicBezTo>
                  <a:cubicBezTo>
                    <a:pt x="4569" y="179"/>
                    <a:pt x="5361" y="28"/>
                    <a:pt x="6067" y="28"/>
                  </a:cubicBezTo>
                  <a:cubicBezTo>
                    <a:pt x="6739" y="28"/>
                    <a:pt x="7334" y="165"/>
                    <a:pt x="7848" y="437"/>
                  </a:cubicBezTo>
                  <a:cubicBezTo>
                    <a:pt x="8782" y="933"/>
                    <a:pt x="9507" y="1944"/>
                    <a:pt x="9837" y="3210"/>
                  </a:cubicBezTo>
                  <a:cubicBezTo>
                    <a:pt x="10138" y="4356"/>
                    <a:pt x="10112" y="5554"/>
                    <a:pt x="10086" y="6714"/>
                  </a:cubicBezTo>
                  <a:cubicBezTo>
                    <a:pt x="10086" y="6726"/>
                    <a:pt x="10092" y="6734"/>
                    <a:pt x="10100" y="6743"/>
                  </a:cubicBezTo>
                  <a:cubicBezTo>
                    <a:pt x="10103" y="6746"/>
                    <a:pt x="10109" y="6754"/>
                    <a:pt x="10109" y="6754"/>
                  </a:cubicBezTo>
                  <a:lnTo>
                    <a:pt x="10135" y="6754"/>
                  </a:lnTo>
                  <a:cubicBezTo>
                    <a:pt x="10135" y="6743"/>
                    <a:pt x="10129" y="6734"/>
                    <a:pt x="10120" y="6726"/>
                  </a:cubicBezTo>
                  <a:cubicBezTo>
                    <a:pt x="10118" y="6723"/>
                    <a:pt x="10112" y="6717"/>
                    <a:pt x="10112" y="6714"/>
                  </a:cubicBezTo>
                  <a:cubicBezTo>
                    <a:pt x="10138" y="5554"/>
                    <a:pt x="10163" y="4354"/>
                    <a:pt x="9865" y="3205"/>
                  </a:cubicBezTo>
                  <a:cubicBezTo>
                    <a:pt x="9533" y="1930"/>
                    <a:pt x="8803" y="913"/>
                    <a:pt x="7860" y="411"/>
                  </a:cubicBezTo>
                  <a:cubicBezTo>
                    <a:pt x="7343" y="137"/>
                    <a:pt x="6744" y="0"/>
                    <a:pt x="6069" y="0"/>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3"/>
            <p:cNvSpPr/>
            <p:nvPr/>
          </p:nvSpPr>
          <p:spPr>
            <a:xfrm>
              <a:off x="188066" y="4817781"/>
              <a:ext cx="683553" cy="404535"/>
            </a:xfrm>
            <a:custGeom>
              <a:avLst/>
              <a:gdLst/>
              <a:ahLst/>
              <a:cxnLst/>
              <a:rect l="l" t="t" r="r" b="b"/>
              <a:pathLst>
                <a:path w="8995" h="5323" extrusionOk="0">
                  <a:moveTo>
                    <a:pt x="5225" y="0"/>
                  </a:moveTo>
                  <a:cubicBezTo>
                    <a:pt x="5122" y="0"/>
                    <a:pt x="5017" y="1"/>
                    <a:pt x="4912" y="2"/>
                  </a:cubicBezTo>
                  <a:cubicBezTo>
                    <a:pt x="4227" y="8"/>
                    <a:pt x="3519" y="17"/>
                    <a:pt x="2837" y="160"/>
                  </a:cubicBezTo>
                  <a:cubicBezTo>
                    <a:pt x="2075" y="320"/>
                    <a:pt x="1442" y="644"/>
                    <a:pt x="1004" y="1094"/>
                  </a:cubicBezTo>
                  <a:cubicBezTo>
                    <a:pt x="413" y="1699"/>
                    <a:pt x="190" y="2512"/>
                    <a:pt x="107" y="3088"/>
                  </a:cubicBezTo>
                  <a:cubicBezTo>
                    <a:pt x="1" y="3825"/>
                    <a:pt x="52" y="4575"/>
                    <a:pt x="98" y="5303"/>
                  </a:cubicBezTo>
                  <a:lnTo>
                    <a:pt x="127" y="5300"/>
                  </a:lnTo>
                  <a:cubicBezTo>
                    <a:pt x="78" y="4575"/>
                    <a:pt x="29" y="3825"/>
                    <a:pt x="133" y="3091"/>
                  </a:cubicBezTo>
                  <a:cubicBezTo>
                    <a:pt x="216" y="2521"/>
                    <a:pt x="436" y="1713"/>
                    <a:pt x="1024" y="1111"/>
                  </a:cubicBezTo>
                  <a:cubicBezTo>
                    <a:pt x="1459" y="667"/>
                    <a:pt x="2087" y="346"/>
                    <a:pt x="2843" y="186"/>
                  </a:cubicBezTo>
                  <a:cubicBezTo>
                    <a:pt x="3525" y="43"/>
                    <a:pt x="4230" y="37"/>
                    <a:pt x="4912" y="28"/>
                  </a:cubicBezTo>
                  <a:cubicBezTo>
                    <a:pt x="5006" y="27"/>
                    <a:pt x="5099" y="27"/>
                    <a:pt x="5192" y="27"/>
                  </a:cubicBezTo>
                  <a:cubicBezTo>
                    <a:pt x="6163" y="27"/>
                    <a:pt x="7023" y="98"/>
                    <a:pt x="7714" y="593"/>
                  </a:cubicBezTo>
                  <a:cubicBezTo>
                    <a:pt x="8338" y="1040"/>
                    <a:pt x="8757" y="1839"/>
                    <a:pt x="8868" y="2782"/>
                  </a:cubicBezTo>
                  <a:cubicBezTo>
                    <a:pt x="8969" y="3633"/>
                    <a:pt x="8828" y="4489"/>
                    <a:pt x="8694" y="5317"/>
                  </a:cubicBezTo>
                  <a:lnTo>
                    <a:pt x="8722" y="5323"/>
                  </a:lnTo>
                  <a:cubicBezTo>
                    <a:pt x="8857" y="4492"/>
                    <a:pt x="8994" y="3633"/>
                    <a:pt x="8894" y="2776"/>
                  </a:cubicBezTo>
                  <a:cubicBezTo>
                    <a:pt x="8782" y="1828"/>
                    <a:pt x="8358" y="1022"/>
                    <a:pt x="7731" y="573"/>
                  </a:cubicBezTo>
                  <a:cubicBezTo>
                    <a:pt x="7040" y="78"/>
                    <a:pt x="6186" y="0"/>
                    <a:pt x="5225" y="0"/>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3"/>
            <p:cNvSpPr/>
            <p:nvPr/>
          </p:nvSpPr>
          <p:spPr>
            <a:xfrm>
              <a:off x="271888" y="4884049"/>
              <a:ext cx="498663" cy="339633"/>
            </a:xfrm>
            <a:custGeom>
              <a:avLst/>
              <a:gdLst/>
              <a:ahLst/>
              <a:cxnLst/>
              <a:rect l="l" t="t" r="r" b="b"/>
              <a:pathLst>
                <a:path w="6562" h="4469" extrusionOk="0">
                  <a:moveTo>
                    <a:pt x="3369" y="1"/>
                  </a:moveTo>
                  <a:cubicBezTo>
                    <a:pt x="2928" y="1"/>
                    <a:pt x="2481" y="51"/>
                    <a:pt x="2058" y="107"/>
                  </a:cubicBezTo>
                  <a:cubicBezTo>
                    <a:pt x="1608" y="168"/>
                    <a:pt x="1181" y="245"/>
                    <a:pt x="875" y="526"/>
                  </a:cubicBezTo>
                  <a:cubicBezTo>
                    <a:pt x="591" y="786"/>
                    <a:pt x="471" y="1170"/>
                    <a:pt x="382" y="1511"/>
                  </a:cubicBezTo>
                  <a:cubicBezTo>
                    <a:pt x="141" y="2428"/>
                    <a:pt x="12" y="3374"/>
                    <a:pt x="1" y="4322"/>
                  </a:cubicBezTo>
                  <a:lnTo>
                    <a:pt x="30" y="4322"/>
                  </a:lnTo>
                  <a:cubicBezTo>
                    <a:pt x="41" y="3377"/>
                    <a:pt x="167" y="2434"/>
                    <a:pt x="408" y="1517"/>
                  </a:cubicBezTo>
                  <a:cubicBezTo>
                    <a:pt x="497" y="1182"/>
                    <a:pt x="614" y="801"/>
                    <a:pt x="892" y="546"/>
                  </a:cubicBezTo>
                  <a:cubicBezTo>
                    <a:pt x="1193" y="271"/>
                    <a:pt x="1617" y="193"/>
                    <a:pt x="2061" y="133"/>
                  </a:cubicBezTo>
                  <a:cubicBezTo>
                    <a:pt x="2484" y="77"/>
                    <a:pt x="2931" y="26"/>
                    <a:pt x="3371" y="26"/>
                  </a:cubicBezTo>
                  <a:cubicBezTo>
                    <a:pt x="4021" y="26"/>
                    <a:pt x="4656" y="136"/>
                    <a:pt x="5184" y="494"/>
                  </a:cubicBezTo>
                  <a:cubicBezTo>
                    <a:pt x="5728" y="864"/>
                    <a:pt x="6138" y="1503"/>
                    <a:pt x="6341" y="2291"/>
                  </a:cubicBezTo>
                  <a:cubicBezTo>
                    <a:pt x="6522" y="3004"/>
                    <a:pt x="6528" y="3746"/>
                    <a:pt x="6536" y="4468"/>
                  </a:cubicBezTo>
                  <a:lnTo>
                    <a:pt x="6562" y="4468"/>
                  </a:lnTo>
                  <a:cubicBezTo>
                    <a:pt x="6556" y="3746"/>
                    <a:pt x="6548" y="2998"/>
                    <a:pt x="6367" y="2285"/>
                  </a:cubicBezTo>
                  <a:cubicBezTo>
                    <a:pt x="6164" y="1488"/>
                    <a:pt x="5748" y="847"/>
                    <a:pt x="5201" y="474"/>
                  </a:cubicBezTo>
                  <a:cubicBezTo>
                    <a:pt x="4667" y="111"/>
                    <a:pt x="4024" y="1"/>
                    <a:pt x="3369" y="1"/>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3"/>
            <p:cNvSpPr/>
            <p:nvPr/>
          </p:nvSpPr>
          <p:spPr>
            <a:xfrm>
              <a:off x="344007" y="4931622"/>
              <a:ext cx="380874" cy="298138"/>
            </a:xfrm>
            <a:custGeom>
              <a:avLst/>
              <a:gdLst/>
              <a:ahLst/>
              <a:cxnLst/>
              <a:rect l="l" t="t" r="r" b="b"/>
              <a:pathLst>
                <a:path w="5012" h="3923" extrusionOk="0">
                  <a:moveTo>
                    <a:pt x="2598" y="0"/>
                  </a:moveTo>
                  <a:cubicBezTo>
                    <a:pt x="2198" y="0"/>
                    <a:pt x="1781" y="136"/>
                    <a:pt x="1424" y="395"/>
                  </a:cubicBezTo>
                  <a:cubicBezTo>
                    <a:pt x="980" y="719"/>
                    <a:pt x="622" y="1232"/>
                    <a:pt x="390" y="1877"/>
                  </a:cubicBezTo>
                  <a:cubicBezTo>
                    <a:pt x="181" y="2453"/>
                    <a:pt x="89" y="3066"/>
                    <a:pt x="0" y="3659"/>
                  </a:cubicBezTo>
                  <a:lnTo>
                    <a:pt x="26" y="3662"/>
                  </a:lnTo>
                  <a:cubicBezTo>
                    <a:pt x="115" y="3071"/>
                    <a:pt x="206" y="2458"/>
                    <a:pt x="416" y="1885"/>
                  </a:cubicBezTo>
                  <a:cubicBezTo>
                    <a:pt x="645" y="1246"/>
                    <a:pt x="1000" y="739"/>
                    <a:pt x="1441" y="418"/>
                  </a:cubicBezTo>
                  <a:cubicBezTo>
                    <a:pt x="1793" y="162"/>
                    <a:pt x="2205" y="28"/>
                    <a:pt x="2599" y="28"/>
                  </a:cubicBezTo>
                  <a:cubicBezTo>
                    <a:pt x="2791" y="28"/>
                    <a:pt x="2980" y="60"/>
                    <a:pt x="3155" y="126"/>
                  </a:cubicBezTo>
                  <a:cubicBezTo>
                    <a:pt x="3610" y="298"/>
                    <a:pt x="3914" y="659"/>
                    <a:pt x="4089" y="931"/>
                  </a:cubicBezTo>
                  <a:cubicBezTo>
                    <a:pt x="4327" y="1301"/>
                    <a:pt x="4470" y="1722"/>
                    <a:pt x="4579" y="2086"/>
                  </a:cubicBezTo>
                  <a:cubicBezTo>
                    <a:pt x="4756" y="2685"/>
                    <a:pt x="4894" y="3304"/>
                    <a:pt x="4983" y="3922"/>
                  </a:cubicBezTo>
                  <a:lnTo>
                    <a:pt x="5011" y="3920"/>
                  </a:lnTo>
                  <a:cubicBezTo>
                    <a:pt x="4920" y="3298"/>
                    <a:pt x="4782" y="2679"/>
                    <a:pt x="4604" y="2080"/>
                  </a:cubicBezTo>
                  <a:cubicBezTo>
                    <a:pt x="4493" y="1713"/>
                    <a:pt x="4349" y="1289"/>
                    <a:pt x="4112" y="917"/>
                  </a:cubicBezTo>
                  <a:cubicBezTo>
                    <a:pt x="3937" y="642"/>
                    <a:pt x="3627" y="275"/>
                    <a:pt x="3166" y="100"/>
                  </a:cubicBezTo>
                  <a:cubicBezTo>
                    <a:pt x="2987" y="33"/>
                    <a:pt x="2794" y="0"/>
                    <a:pt x="2598" y="0"/>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13"/>
            <p:cNvSpPr/>
            <p:nvPr/>
          </p:nvSpPr>
          <p:spPr>
            <a:xfrm>
              <a:off x="409286" y="5014533"/>
              <a:ext cx="267494" cy="186498"/>
            </a:xfrm>
            <a:custGeom>
              <a:avLst/>
              <a:gdLst/>
              <a:ahLst/>
              <a:cxnLst/>
              <a:rect l="l" t="t" r="r" b="b"/>
              <a:pathLst>
                <a:path w="3520" h="2454" extrusionOk="0">
                  <a:moveTo>
                    <a:pt x="2094" y="0"/>
                  </a:moveTo>
                  <a:cubicBezTo>
                    <a:pt x="1873" y="0"/>
                    <a:pt x="1664" y="61"/>
                    <a:pt x="1505" y="124"/>
                  </a:cubicBezTo>
                  <a:cubicBezTo>
                    <a:pt x="611" y="482"/>
                    <a:pt x="1" y="1439"/>
                    <a:pt x="52" y="2399"/>
                  </a:cubicBezTo>
                  <a:lnTo>
                    <a:pt x="81" y="2399"/>
                  </a:lnTo>
                  <a:cubicBezTo>
                    <a:pt x="29" y="1448"/>
                    <a:pt x="631" y="502"/>
                    <a:pt x="1516" y="150"/>
                  </a:cubicBezTo>
                  <a:cubicBezTo>
                    <a:pt x="1672" y="87"/>
                    <a:pt x="1877" y="27"/>
                    <a:pt x="2092" y="27"/>
                  </a:cubicBezTo>
                  <a:cubicBezTo>
                    <a:pt x="2210" y="27"/>
                    <a:pt x="2330" y="45"/>
                    <a:pt x="2448" y="89"/>
                  </a:cubicBezTo>
                  <a:cubicBezTo>
                    <a:pt x="2806" y="221"/>
                    <a:pt x="3035" y="571"/>
                    <a:pt x="3161" y="837"/>
                  </a:cubicBezTo>
                  <a:cubicBezTo>
                    <a:pt x="3399" y="1333"/>
                    <a:pt x="3493" y="1906"/>
                    <a:pt x="3427" y="2450"/>
                  </a:cubicBezTo>
                  <a:lnTo>
                    <a:pt x="3453" y="2453"/>
                  </a:lnTo>
                  <a:cubicBezTo>
                    <a:pt x="3519" y="1903"/>
                    <a:pt x="3425" y="1324"/>
                    <a:pt x="3187" y="826"/>
                  </a:cubicBezTo>
                  <a:cubicBezTo>
                    <a:pt x="3001" y="436"/>
                    <a:pt x="2748" y="173"/>
                    <a:pt x="2459" y="64"/>
                  </a:cubicBezTo>
                  <a:cubicBezTo>
                    <a:pt x="2338" y="18"/>
                    <a:pt x="2214" y="0"/>
                    <a:pt x="2094" y="0"/>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3"/>
            <p:cNvSpPr/>
            <p:nvPr/>
          </p:nvSpPr>
          <p:spPr>
            <a:xfrm>
              <a:off x="434744" y="5096607"/>
              <a:ext cx="173187" cy="101989"/>
            </a:xfrm>
            <a:custGeom>
              <a:avLst/>
              <a:gdLst/>
              <a:ahLst/>
              <a:cxnLst/>
              <a:rect l="l" t="t" r="r" b="b"/>
              <a:pathLst>
                <a:path w="2279" h="1342" extrusionOk="0">
                  <a:moveTo>
                    <a:pt x="1366" y="1"/>
                  </a:moveTo>
                  <a:cubicBezTo>
                    <a:pt x="1364" y="1"/>
                    <a:pt x="1361" y="1"/>
                    <a:pt x="1359" y="1"/>
                  </a:cubicBezTo>
                  <a:cubicBezTo>
                    <a:pt x="1153" y="7"/>
                    <a:pt x="984" y="115"/>
                    <a:pt x="875" y="207"/>
                  </a:cubicBezTo>
                  <a:cubicBezTo>
                    <a:pt x="740" y="322"/>
                    <a:pt x="631" y="468"/>
                    <a:pt x="528" y="608"/>
                  </a:cubicBezTo>
                  <a:lnTo>
                    <a:pt x="1" y="1324"/>
                  </a:lnTo>
                  <a:lnTo>
                    <a:pt x="21" y="1342"/>
                  </a:lnTo>
                  <a:lnTo>
                    <a:pt x="551" y="623"/>
                  </a:lnTo>
                  <a:cubicBezTo>
                    <a:pt x="654" y="485"/>
                    <a:pt x="760" y="342"/>
                    <a:pt x="892" y="227"/>
                  </a:cubicBezTo>
                  <a:cubicBezTo>
                    <a:pt x="995" y="138"/>
                    <a:pt x="1161" y="32"/>
                    <a:pt x="1359" y="29"/>
                  </a:cubicBezTo>
                  <a:lnTo>
                    <a:pt x="1370" y="29"/>
                  </a:lnTo>
                  <a:cubicBezTo>
                    <a:pt x="1591" y="29"/>
                    <a:pt x="1815" y="161"/>
                    <a:pt x="1969" y="385"/>
                  </a:cubicBezTo>
                  <a:cubicBezTo>
                    <a:pt x="2113" y="588"/>
                    <a:pt x="2184" y="835"/>
                    <a:pt x="2253" y="1069"/>
                  </a:cubicBezTo>
                  <a:lnTo>
                    <a:pt x="2279" y="1061"/>
                  </a:lnTo>
                  <a:cubicBezTo>
                    <a:pt x="2210" y="823"/>
                    <a:pt x="2138" y="577"/>
                    <a:pt x="1992" y="370"/>
                  </a:cubicBezTo>
                  <a:cubicBezTo>
                    <a:pt x="1831" y="138"/>
                    <a:pt x="1596" y="1"/>
                    <a:pt x="1366" y="1"/>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2" name="Google Shape;262;p13"/>
          <p:cNvSpPr/>
          <p:nvPr/>
        </p:nvSpPr>
        <p:spPr>
          <a:xfrm>
            <a:off x="7657425" y="4072800"/>
            <a:ext cx="2413965" cy="2045862"/>
          </a:xfrm>
          <a:custGeom>
            <a:avLst/>
            <a:gdLst/>
            <a:ahLst/>
            <a:cxnLst/>
            <a:rect l="l" t="t" r="r" b="b"/>
            <a:pathLst>
              <a:path w="36560" h="30985" extrusionOk="0">
                <a:moveTo>
                  <a:pt x="11155" y="1"/>
                </a:moveTo>
                <a:cubicBezTo>
                  <a:pt x="8758" y="1"/>
                  <a:pt x="6449" y="483"/>
                  <a:pt x="4674" y="1789"/>
                </a:cubicBezTo>
                <a:cubicBezTo>
                  <a:pt x="3287" y="2809"/>
                  <a:pt x="2370" y="4359"/>
                  <a:pt x="1820" y="5989"/>
                </a:cubicBezTo>
                <a:cubicBezTo>
                  <a:pt x="78" y="11152"/>
                  <a:pt x="1" y="17808"/>
                  <a:pt x="2531" y="22710"/>
                </a:cubicBezTo>
                <a:cubicBezTo>
                  <a:pt x="5747" y="28941"/>
                  <a:pt x="12925" y="30985"/>
                  <a:pt x="19822" y="30985"/>
                </a:cubicBezTo>
                <a:cubicBezTo>
                  <a:pt x="22559" y="30985"/>
                  <a:pt x="25252" y="30663"/>
                  <a:pt x="27635" y="30153"/>
                </a:cubicBezTo>
                <a:cubicBezTo>
                  <a:pt x="29113" y="29838"/>
                  <a:pt x="30569" y="29314"/>
                  <a:pt x="31844" y="28512"/>
                </a:cubicBezTo>
                <a:cubicBezTo>
                  <a:pt x="32414" y="28156"/>
                  <a:pt x="32947" y="27744"/>
                  <a:pt x="33428" y="27268"/>
                </a:cubicBezTo>
                <a:cubicBezTo>
                  <a:pt x="35654" y="25082"/>
                  <a:pt x="36560" y="21764"/>
                  <a:pt x="36202" y="18664"/>
                </a:cubicBezTo>
                <a:cubicBezTo>
                  <a:pt x="35843" y="15567"/>
                  <a:pt x="34334" y="12685"/>
                  <a:pt x="32342" y="10281"/>
                </a:cubicBezTo>
                <a:cubicBezTo>
                  <a:pt x="29067" y="6324"/>
                  <a:pt x="24598" y="3322"/>
                  <a:pt x="19764" y="1620"/>
                </a:cubicBezTo>
                <a:cubicBezTo>
                  <a:pt x="17349" y="769"/>
                  <a:pt x="14181" y="1"/>
                  <a:pt x="111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13"/>
          <p:cNvSpPr txBox="1">
            <a:spLocks noGrp="1"/>
          </p:cNvSpPr>
          <p:nvPr>
            <p:ph type="title"/>
          </p:nvPr>
        </p:nvSpPr>
        <p:spPr>
          <a:xfrm>
            <a:off x="713100" y="544550"/>
            <a:ext cx="77178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264" name="Google Shape;264;p13"/>
          <p:cNvSpPr txBox="1">
            <a:spLocks noGrp="1"/>
          </p:cNvSpPr>
          <p:nvPr>
            <p:ph type="title" idx="2"/>
          </p:nvPr>
        </p:nvSpPr>
        <p:spPr>
          <a:xfrm>
            <a:off x="2336149" y="1789313"/>
            <a:ext cx="2178900" cy="3684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2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65" name="Google Shape;265;p13"/>
          <p:cNvSpPr txBox="1">
            <a:spLocks noGrp="1"/>
          </p:cNvSpPr>
          <p:nvPr>
            <p:ph type="subTitle" idx="1"/>
          </p:nvPr>
        </p:nvSpPr>
        <p:spPr>
          <a:xfrm>
            <a:off x="2336150" y="2157613"/>
            <a:ext cx="2178900" cy="572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400"/>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266" name="Google Shape;266;p13"/>
          <p:cNvSpPr txBox="1">
            <a:spLocks noGrp="1"/>
          </p:cNvSpPr>
          <p:nvPr>
            <p:ph type="title" idx="3" hasCustomPrompt="1"/>
          </p:nvPr>
        </p:nvSpPr>
        <p:spPr>
          <a:xfrm>
            <a:off x="1350413" y="2030150"/>
            <a:ext cx="833400" cy="447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r>
              <a:t>xx%</a:t>
            </a:r>
          </a:p>
        </p:txBody>
      </p:sp>
      <p:sp>
        <p:nvSpPr>
          <p:cNvPr id="267" name="Google Shape;267;p13"/>
          <p:cNvSpPr txBox="1">
            <a:spLocks noGrp="1"/>
          </p:cNvSpPr>
          <p:nvPr>
            <p:ph type="title" idx="4"/>
          </p:nvPr>
        </p:nvSpPr>
        <p:spPr>
          <a:xfrm>
            <a:off x="5614675" y="1789313"/>
            <a:ext cx="2178900" cy="3684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2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68" name="Google Shape;268;p13"/>
          <p:cNvSpPr txBox="1">
            <a:spLocks noGrp="1"/>
          </p:cNvSpPr>
          <p:nvPr>
            <p:ph type="subTitle" idx="5"/>
          </p:nvPr>
        </p:nvSpPr>
        <p:spPr>
          <a:xfrm>
            <a:off x="5614675" y="2157613"/>
            <a:ext cx="2178900" cy="572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400"/>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269" name="Google Shape;269;p13"/>
          <p:cNvSpPr txBox="1">
            <a:spLocks noGrp="1"/>
          </p:cNvSpPr>
          <p:nvPr>
            <p:ph type="title" idx="6" hasCustomPrompt="1"/>
          </p:nvPr>
        </p:nvSpPr>
        <p:spPr>
          <a:xfrm>
            <a:off x="4628883" y="2030150"/>
            <a:ext cx="833400" cy="447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r>
              <a:t>xx%</a:t>
            </a:r>
          </a:p>
        </p:txBody>
      </p:sp>
      <p:sp>
        <p:nvSpPr>
          <p:cNvPr id="270" name="Google Shape;270;p13"/>
          <p:cNvSpPr txBox="1">
            <a:spLocks noGrp="1"/>
          </p:cNvSpPr>
          <p:nvPr>
            <p:ph type="title" idx="7"/>
          </p:nvPr>
        </p:nvSpPr>
        <p:spPr>
          <a:xfrm>
            <a:off x="2336174" y="3383095"/>
            <a:ext cx="2178900" cy="3684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2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71" name="Google Shape;271;p13"/>
          <p:cNvSpPr txBox="1">
            <a:spLocks noGrp="1"/>
          </p:cNvSpPr>
          <p:nvPr>
            <p:ph type="subTitle" idx="8"/>
          </p:nvPr>
        </p:nvSpPr>
        <p:spPr>
          <a:xfrm>
            <a:off x="2336163" y="3741025"/>
            <a:ext cx="2178900" cy="572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400"/>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272" name="Google Shape;272;p13"/>
          <p:cNvSpPr txBox="1">
            <a:spLocks noGrp="1"/>
          </p:cNvSpPr>
          <p:nvPr>
            <p:ph type="title" idx="9" hasCustomPrompt="1"/>
          </p:nvPr>
        </p:nvSpPr>
        <p:spPr>
          <a:xfrm>
            <a:off x="1350413" y="3600150"/>
            <a:ext cx="833400" cy="447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r>
              <a:t>xx%</a:t>
            </a:r>
          </a:p>
        </p:txBody>
      </p:sp>
      <p:sp>
        <p:nvSpPr>
          <p:cNvPr id="273" name="Google Shape;273;p13"/>
          <p:cNvSpPr txBox="1">
            <a:spLocks noGrp="1"/>
          </p:cNvSpPr>
          <p:nvPr>
            <p:ph type="title" idx="13"/>
          </p:nvPr>
        </p:nvSpPr>
        <p:spPr>
          <a:xfrm>
            <a:off x="5614675" y="3383095"/>
            <a:ext cx="2178900" cy="3684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2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74" name="Google Shape;274;p13"/>
          <p:cNvSpPr txBox="1">
            <a:spLocks noGrp="1"/>
          </p:cNvSpPr>
          <p:nvPr>
            <p:ph type="subTitle" idx="14"/>
          </p:nvPr>
        </p:nvSpPr>
        <p:spPr>
          <a:xfrm>
            <a:off x="5614675" y="3741025"/>
            <a:ext cx="2178900" cy="572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400"/>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275" name="Google Shape;275;p13"/>
          <p:cNvSpPr txBox="1">
            <a:spLocks noGrp="1"/>
          </p:cNvSpPr>
          <p:nvPr>
            <p:ph type="title" idx="15" hasCustomPrompt="1"/>
          </p:nvPr>
        </p:nvSpPr>
        <p:spPr>
          <a:xfrm>
            <a:off x="4628883" y="3611000"/>
            <a:ext cx="833400" cy="447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r>
              <a:t>xx%</a:t>
            </a:r>
          </a:p>
        </p:txBody>
      </p:sp>
      <p:sp>
        <p:nvSpPr>
          <p:cNvPr id="276" name="Google Shape;276;p13"/>
          <p:cNvSpPr/>
          <p:nvPr/>
        </p:nvSpPr>
        <p:spPr>
          <a:xfrm rot="8634263">
            <a:off x="8572628" y="-318863"/>
            <a:ext cx="839437" cy="1003223"/>
          </a:xfrm>
          <a:custGeom>
            <a:avLst/>
            <a:gdLst/>
            <a:ahLst/>
            <a:cxnLst/>
            <a:rect l="l" t="t" r="r" b="b"/>
            <a:pathLst>
              <a:path w="8513" h="10174" extrusionOk="0">
                <a:moveTo>
                  <a:pt x="2841" y="0"/>
                </a:moveTo>
                <a:cubicBezTo>
                  <a:pt x="2788" y="0"/>
                  <a:pt x="2735" y="1"/>
                  <a:pt x="2682" y="2"/>
                </a:cubicBezTo>
                <a:cubicBezTo>
                  <a:pt x="1756" y="31"/>
                  <a:pt x="731" y="326"/>
                  <a:pt x="281" y="1137"/>
                </a:cubicBezTo>
                <a:cubicBezTo>
                  <a:pt x="17" y="1610"/>
                  <a:pt x="0" y="2177"/>
                  <a:pt x="23" y="2718"/>
                </a:cubicBezTo>
                <a:cubicBezTo>
                  <a:pt x="117" y="4976"/>
                  <a:pt x="1069" y="10093"/>
                  <a:pt x="4063" y="10173"/>
                </a:cubicBezTo>
                <a:cubicBezTo>
                  <a:pt x="4078" y="10174"/>
                  <a:pt x="4093" y="10174"/>
                  <a:pt x="4108" y="10174"/>
                </a:cubicBezTo>
                <a:cubicBezTo>
                  <a:pt x="4684" y="10174"/>
                  <a:pt x="5237" y="9906"/>
                  <a:pt x="5670" y="9520"/>
                </a:cubicBezTo>
                <a:cubicBezTo>
                  <a:pt x="6979" y="8354"/>
                  <a:pt x="7750" y="6271"/>
                  <a:pt x="8085" y="4598"/>
                </a:cubicBezTo>
                <a:cubicBezTo>
                  <a:pt x="8512" y="2443"/>
                  <a:pt x="6977" y="1022"/>
                  <a:pt x="5129" y="386"/>
                </a:cubicBezTo>
                <a:cubicBezTo>
                  <a:pt x="4380" y="130"/>
                  <a:pt x="3582" y="0"/>
                  <a:pt x="28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040011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6">
  <p:cSld name="Title only 6">
    <p:spTree>
      <p:nvGrpSpPr>
        <p:cNvPr id="1" name="Shape 277"/>
        <p:cNvGrpSpPr/>
        <p:nvPr/>
      </p:nvGrpSpPr>
      <p:grpSpPr>
        <a:xfrm>
          <a:off x="0" y="0"/>
          <a:ext cx="0" cy="0"/>
          <a:chOff x="0" y="0"/>
          <a:chExt cx="0" cy="0"/>
        </a:xfrm>
      </p:grpSpPr>
      <p:sp>
        <p:nvSpPr>
          <p:cNvPr id="278" name="Google Shape;278;p22"/>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lvl1pPr lvl="0" rtl="0">
              <a:spcBef>
                <a:spcPts val="0"/>
              </a:spcBef>
              <a:spcAft>
                <a:spcPts val="0"/>
              </a:spcAft>
              <a:buSzPts val="4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79" name="Google Shape;279;p22"/>
          <p:cNvSpPr/>
          <p:nvPr/>
        </p:nvSpPr>
        <p:spPr>
          <a:xfrm>
            <a:off x="7566150" y="0"/>
            <a:ext cx="3539974" cy="2332393"/>
          </a:xfrm>
          <a:custGeom>
            <a:avLst/>
            <a:gdLst/>
            <a:ahLst/>
            <a:cxnLst/>
            <a:rect l="l" t="t" r="r" b="b"/>
            <a:pathLst>
              <a:path w="24079" h="15865" extrusionOk="0">
                <a:moveTo>
                  <a:pt x="23719" y="1"/>
                </a:moveTo>
                <a:lnTo>
                  <a:pt x="12652" y="1"/>
                </a:lnTo>
                <a:lnTo>
                  <a:pt x="878" y="1"/>
                </a:lnTo>
                <a:cubicBezTo>
                  <a:pt x="0" y="2959"/>
                  <a:pt x="3139" y="4594"/>
                  <a:pt x="6357" y="3309"/>
                </a:cubicBezTo>
                <a:cubicBezTo>
                  <a:pt x="7576" y="2824"/>
                  <a:pt x="9770" y="2785"/>
                  <a:pt x="9481" y="5778"/>
                </a:cubicBezTo>
                <a:cubicBezTo>
                  <a:pt x="9350" y="7120"/>
                  <a:pt x="7223" y="9655"/>
                  <a:pt x="7709" y="12110"/>
                </a:cubicBezTo>
                <a:cubicBezTo>
                  <a:pt x="8164" y="14412"/>
                  <a:pt x="10469" y="15677"/>
                  <a:pt x="12654" y="15758"/>
                </a:cubicBezTo>
                <a:cubicBezTo>
                  <a:pt x="15384" y="15865"/>
                  <a:pt x="17921" y="14130"/>
                  <a:pt x="16423" y="10281"/>
                </a:cubicBezTo>
                <a:cubicBezTo>
                  <a:pt x="16030" y="9275"/>
                  <a:pt x="15570" y="7781"/>
                  <a:pt x="16241" y="6695"/>
                </a:cubicBezTo>
                <a:cubicBezTo>
                  <a:pt x="16658" y="6020"/>
                  <a:pt x="17397" y="5445"/>
                  <a:pt x="19167" y="5426"/>
                </a:cubicBezTo>
                <a:cubicBezTo>
                  <a:pt x="20951" y="5408"/>
                  <a:pt x="23261" y="5091"/>
                  <a:pt x="23938" y="2196"/>
                </a:cubicBezTo>
                <a:cubicBezTo>
                  <a:pt x="24079" y="1566"/>
                  <a:pt x="24067" y="829"/>
                  <a:pt x="2371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0" name="Google Shape;280;p22"/>
          <p:cNvGrpSpPr/>
          <p:nvPr/>
        </p:nvGrpSpPr>
        <p:grpSpPr>
          <a:xfrm>
            <a:off x="8343802" y="311401"/>
            <a:ext cx="642885" cy="751486"/>
            <a:chOff x="3221034" y="55692"/>
            <a:chExt cx="218357" cy="255260"/>
          </a:xfrm>
        </p:grpSpPr>
        <p:sp>
          <p:nvSpPr>
            <p:cNvPr id="281" name="Google Shape;281;p22"/>
            <p:cNvSpPr/>
            <p:nvPr/>
          </p:nvSpPr>
          <p:spPr>
            <a:xfrm>
              <a:off x="3221034" y="55692"/>
              <a:ext cx="218357" cy="220840"/>
            </a:xfrm>
            <a:custGeom>
              <a:avLst/>
              <a:gdLst/>
              <a:ahLst/>
              <a:cxnLst/>
              <a:rect l="l" t="t" r="r" b="b"/>
              <a:pathLst>
                <a:path w="2550" h="2579" extrusionOk="0">
                  <a:moveTo>
                    <a:pt x="1591" y="922"/>
                  </a:moveTo>
                  <a:cubicBezTo>
                    <a:pt x="1710" y="922"/>
                    <a:pt x="1828" y="948"/>
                    <a:pt x="1920" y="1030"/>
                  </a:cubicBezTo>
                  <a:cubicBezTo>
                    <a:pt x="1984" y="1088"/>
                    <a:pt x="2027" y="1173"/>
                    <a:pt x="2011" y="1262"/>
                  </a:cubicBezTo>
                  <a:cubicBezTo>
                    <a:pt x="1995" y="1344"/>
                    <a:pt x="1935" y="1416"/>
                    <a:pt x="1847" y="1421"/>
                  </a:cubicBezTo>
                  <a:cubicBezTo>
                    <a:pt x="1843" y="1422"/>
                    <a:pt x="1838" y="1422"/>
                    <a:pt x="1833" y="1422"/>
                  </a:cubicBezTo>
                  <a:cubicBezTo>
                    <a:pt x="1668" y="1422"/>
                    <a:pt x="1524" y="1248"/>
                    <a:pt x="1466" y="1110"/>
                  </a:cubicBezTo>
                  <a:cubicBezTo>
                    <a:pt x="1441" y="1054"/>
                    <a:pt x="1426" y="995"/>
                    <a:pt x="1418" y="937"/>
                  </a:cubicBezTo>
                  <a:cubicBezTo>
                    <a:pt x="1474" y="928"/>
                    <a:pt x="1533" y="922"/>
                    <a:pt x="1591" y="922"/>
                  </a:cubicBezTo>
                  <a:close/>
                  <a:moveTo>
                    <a:pt x="2245" y="1"/>
                  </a:moveTo>
                  <a:cubicBezTo>
                    <a:pt x="1907" y="1"/>
                    <a:pt x="1578" y="158"/>
                    <a:pt x="1406" y="466"/>
                  </a:cubicBezTo>
                  <a:cubicBezTo>
                    <a:pt x="1340" y="584"/>
                    <a:pt x="1306" y="718"/>
                    <a:pt x="1307" y="850"/>
                  </a:cubicBezTo>
                  <a:cubicBezTo>
                    <a:pt x="1232" y="868"/>
                    <a:pt x="1159" y="890"/>
                    <a:pt x="1090" y="916"/>
                  </a:cubicBezTo>
                  <a:cubicBezTo>
                    <a:pt x="879" y="993"/>
                    <a:pt x="685" y="1114"/>
                    <a:pt x="522" y="1268"/>
                  </a:cubicBezTo>
                  <a:cubicBezTo>
                    <a:pt x="181" y="1590"/>
                    <a:pt x="0" y="2065"/>
                    <a:pt x="24" y="2531"/>
                  </a:cubicBezTo>
                  <a:cubicBezTo>
                    <a:pt x="26" y="2563"/>
                    <a:pt x="50" y="2578"/>
                    <a:pt x="75" y="2578"/>
                  </a:cubicBezTo>
                  <a:cubicBezTo>
                    <a:pt x="102" y="2578"/>
                    <a:pt x="130" y="2560"/>
                    <a:pt x="129" y="2525"/>
                  </a:cubicBezTo>
                  <a:cubicBezTo>
                    <a:pt x="110" y="2176"/>
                    <a:pt x="213" y="1823"/>
                    <a:pt x="419" y="1541"/>
                  </a:cubicBezTo>
                  <a:cubicBezTo>
                    <a:pt x="635" y="1247"/>
                    <a:pt x="959" y="1036"/>
                    <a:pt x="1314" y="957"/>
                  </a:cubicBezTo>
                  <a:cubicBezTo>
                    <a:pt x="1319" y="991"/>
                    <a:pt x="1326" y="1027"/>
                    <a:pt x="1337" y="1062"/>
                  </a:cubicBezTo>
                  <a:cubicBezTo>
                    <a:pt x="1392" y="1246"/>
                    <a:pt x="1525" y="1430"/>
                    <a:pt x="1709" y="1500"/>
                  </a:cubicBezTo>
                  <a:cubicBezTo>
                    <a:pt x="1751" y="1515"/>
                    <a:pt x="1795" y="1524"/>
                    <a:pt x="1838" y="1524"/>
                  </a:cubicBezTo>
                  <a:cubicBezTo>
                    <a:pt x="1889" y="1524"/>
                    <a:pt x="1939" y="1512"/>
                    <a:pt x="1984" y="1482"/>
                  </a:cubicBezTo>
                  <a:cubicBezTo>
                    <a:pt x="2064" y="1430"/>
                    <a:pt x="2110" y="1338"/>
                    <a:pt x="2116" y="1245"/>
                  </a:cubicBezTo>
                  <a:cubicBezTo>
                    <a:pt x="2131" y="1031"/>
                    <a:pt x="1938" y="874"/>
                    <a:pt x="1745" y="833"/>
                  </a:cubicBezTo>
                  <a:cubicBezTo>
                    <a:pt x="1689" y="822"/>
                    <a:pt x="1631" y="817"/>
                    <a:pt x="1572" y="817"/>
                  </a:cubicBezTo>
                  <a:cubicBezTo>
                    <a:pt x="1518" y="817"/>
                    <a:pt x="1464" y="821"/>
                    <a:pt x="1410" y="829"/>
                  </a:cubicBezTo>
                  <a:cubicBezTo>
                    <a:pt x="1411" y="750"/>
                    <a:pt x="1427" y="672"/>
                    <a:pt x="1458" y="597"/>
                  </a:cubicBezTo>
                  <a:cubicBezTo>
                    <a:pt x="1590" y="271"/>
                    <a:pt x="1914" y="104"/>
                    <a:pt x="2246" y="104"/>
                  </a:cubicBezTo>
                  <a:cubicBezTo>
                    <a:pt x="2321" y="104"/>
                    <a:pt x="2396" y="113"/>
                    <a:pt x="2470" y="130"/>
                  </a:cubicBezTo>
                  <a:cubicBezTo>
                    <a:pt x="2474" y="131"/>
                    <a:pt x="2479" y="131"/>
                    <a:pt x="2483" y="131"/>
                  </a:cubicBezTo>
                  <a:cubicBezTo>
                    <a:pt x="2538" y="131"/>
                    <a:pt x="2550" y="42"/>
                    <a:pt x="2490" y="28"/>
                  </a:cubicBezTo>
                  <a:cubicBezTo>
                    <a:pt x="2409" y="10"/>
                    <a:pt x="2327" y="1"/>
                    <a:pt x="2245" y="1"/>
                  </a:cubicBezTo>
                  <a:close/>
                </a:path>
              </a:pathLst>
            </a:custGeom>
            <a:solidFill>
              <a:srgbClr val="4C06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22"/>
            <p:cNvSpPr/>
            <p:nvPr/>
          </p:nvSpPr>
          <p:spPr>
            <a:xfrm>
              <a:off x="3224630" y="289374"/>
              <a:ext cx="10361" cy="21579"/>
            </a:xfrm>
            <a:custGeom>
              <a:avLst/>
              <a:gdLst/>
              <a:ahLst/>
              <a:cxnLst/>
              <a:rect l="l" t="t" r="r" b="b"/>
              <a:pathLst>
                <a:path w="121" h="252" extrusionOk="0">
                  <a:moveTo>
                    <a:pt x="54" y="1"/>
                  </a:moveTo>
                  <a:cubicBezTo>
                    <a:pt x="53" y="1"/>
                    <a:pt x="52" y="1"/>
                    <a:pt x="51" y="1"/>
                  </a:cubicBezTo>
                  <a:cubicBezTo>
                    <a:pt x="24" y="4"/>
                    <a:pt x="0" y="27"/>
                    <a:pt x="3" y="56"/>
                  </a:cubicBezTo>
                  <a:cubicBezTo>
                    <a:pt x="6" y="104"/>
                    <a:pt x="10" y="153"/>
                    <a:pt x="14" y="202"/>
                  </a:cubicBezTo>
                  <a:cubicBezTo>
                    <a:pt x="15" y="215"/>
                    <a:pt x="21" y="229"/>
                    <a:pt x="31" y="239"/>
                  </a:cubicBezTo>
                  <a:cubicBezTo>
                    <a:pt x="40" y="245"/>
                    <a:pt x="54" y="251"/>
                    <a:pt x="66" y="251"/>
                  </a:cubicBezTo>
                  <a:cubicBezTo>
                    <a:pt x="67" y="251"/>
                    <a:pt x="68" y="251"/>
                    <a:pt x="69" y="251"/>
                  </a:cubicBezTo>
                  <a:cubicBezTo>
                    <a:pt x="97" y="249"/>
                    <a:pt x="120" y="225"/>
                    <a:pt x="118" y="197"/>
                  </a:cubicBezTo>
                  <a:cubicBezTo>
                    <a:pt x="114" y="149"/>
                    <a:pt x="111" y="99"/>
                    <a:pt x="108" y="51"/>
                  </a:cubicBezTo>
                  <a:cubicBezTo>
                    <a:pt x="106" y="37"/>
                    <a:pt x="99" y="24"/>
                    <a:pt x="89" y="14"/>
                  </a:cubicBezTo>
                  <a:cubicBezTo>
                    <a:pt x="80" y="6"/>
                    <a:pt x="66" y="1"/>
                    <a:pt x="54" y="1"/>
                  </a:cubicBezTo>
                  <a:close/>
                </a:path>
              </a:pathLst>
            </a:custGeom>
            <a:solidFill>
              <a:srgbClr val="4C06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3" name="Google Shape;283;p22"/>
          <p:cNvSpPr/>
          <p:nvPr/>
        </p:nvSpPr>
        <p:spPr>
          <a:xfrm flipH="1">
            <a:off x="8412502" y="1400202"/>
            <a:ext cx="170324" cy="154509"/>
          </a:xfrm>
          <a:custGeom>
            <a:avLst/>
            <a:gdLst/>
            <a:ahLst/>
            <a:cxnLst/>
            <a:rect l="l" t="t" r="r" b="b"/>
            <a:pathLst>
              <a:path w="949" h="861" extrusionOk="0">
                <a:moveTo>
                  <a:pt x="558" y="147"/>
                </a:moveTo>
                <a:lnTo>
                  <a:pt x="558" y="147"/>
                </a:lnTo>
                <a:cubicBezTo>
                  <a:pt x="593" y="153"/>
                  <a:pt x="627" y="166"/>
                  <a:pt x="658" y="186"/>
                </a:cubicBezTo>
                <a:cubicBezTo>
                  <a:pt x="656" y="186"/>
                  <a:pt x="654" y="186"/>
                  <a:pt x="651" y="186"/>
                </a:cubicBezTo>
                <a:cubicBezTo>
                  <a:pt x="633" y="186"/>
                  <a:pt x="613" y="194"/>
                  <a:pt x="599" y="207"/>
                </a:cubicBezTo>
                <a:cubicBezTo>
                  <a:pt x="592" y="189"/>
                  <a:pt x="581" y="173"/>
                  <a:pt x="569" y="157"/>
                </a:cubicBezTo>
                <a:cubicBezTo>
                  <a:pt x="566" y="153"/>
                  <a:pt x="562" y="151"/>
                  <a:pt x="558" y="147"/>
                </a:cubicBezTo>
                <a:close/>
                <a:moveTo>
                  <a:pt x="529" y="539"/>
                </a:moveTo>
                <a:cubicBezTo>
                  <a:pt x="529" y="541"/>
                  <a:pt x="529" y="541"/>
                  <a:pt x="528" y="542"/>
                </a:cubicBezTo>
                <a:cubicBezTo>
                  <a:pt x="528" y="541"/>
                  <a:pt x="529" y="541"/>
                  <a:pt x="529" y="539"/>
                </a:cubicBezTo>
                <a:close/>
                <a:moveTo>
                  <a:pt x="310" y="658"/>
                </a:moveTo>
                <a:cubicBezTo>
                  <a:pt x="319" y="658"/>
                  <a:pt x="326" y="658"/>
                  <a:pt x="333" y="659"/>
                </a:cubicBezTo>
                <a:cubicBezTo>
                  <a:pt x="339" y="667"/>
                  <a:pt x="345" y="677"/>
                  <a:pt x="354" y="683"/>
                </a:cubicBezTo>
                <a:lnTo>
                  <a:pt x="356" y="685"/>
                </a:lnTo>
                <a:cubicBezTo>
                  <a:pt x="340" y="678"/>
                  <a:pt x="325" y="669"/>
                  <a:pt x="310" y="658"/>
                </a:cubicBezTo>
                <a:close/>
                <a:moveTo>
                  <a:pt x="559" y="710"/>
                </a:moveTo>
                <a:lnTo>
                  <a:pt x="544" y="714"/>
                </a:lnTo>
                <a:lnTo>
                  <a:pt x="552" y="710"/>
                </a:lnTo>
                <a:close/>
                <a:moveTo>
                  <a:pt x="523" y="0"/>
                </a:moveTo>
                <a:cubicBezTo>
                  <a:pt x="492" y="0"/>
                  <a:pt x="461" y="4"/>
                  <a:pt x="430" y="12"/>
                </a:cubicBezTo>
                <a:cubicBezTo>
                  <a:pt x="372" y="26"/>
                  <a:pt x="315" y="57"/>
                  <a:pt x="268" y="95"/>
                </a:cubicBezTo>
                <a:cubicBezTo>
                  <a:pt x="95" y="191"/>
                  <a:pt x="1" y="418"/>
                  <a:pt x="91" y="607"/>
                </a:cubicBezTo>
                <a:cubicBezTo>
                  <a:pt x="168" y="768"/>
                  <a:pt x="331" y="860"/>
                  <a:pt x="496" y="860"/>
                </a:cubicBezTo>
                <a:cubicBezTo>
                  <a:pt x="581" y="860"/>
                  <a:pt x="667" y="836"/>
                  <a:pt x="742" y="783"/>
                </a:cubicBezTo>
                <a:cubicBezTo>
                  <a:pt x="847" y="711"/>
                  <a:pt x="925" y="593"/>
                  <a:pt x="936" y="465"/>
                </a:cubicBezTo>
                <a:cubicBezTo>
                  <a:pt x="949" y="330"/>
                  <a:pt x="893" y="199"/>
                  <a:pt x="793" y="108"/>
                </a:cubicBezTo>
                <a:cubicBezTo>
                  <a:pt x="718" y="39"/>
                  <a:pt x="622" y="0"/>
                  <a:pt x="523"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353552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840"/>
        <p:cNvGrpSpPr/>
        <p:nvPr/>
      </p:nvGrpSpPr>
      <p:grpSpPr>
        <a:xfrm>
          <a:off x="0" y="0"/>
          <a:ext cx="0" cy="0"/>
          <a:chOff x="0" y="0"/>
          <a:chExt cx="0" cy="0"/>
        </a:xfrm>
      </p:grpSpPr>
      <p:sp>
        <p:nvSpPr>
          <p:cNvPr id="841" name="Google Shape;841;p35"/>
          <p:cNvSpPr txBox="1">
            <a:spLocks noGrp="1"/>
          </p:cNvSpPr>
          <p:nvPr>
            <p:ph type="title"/>
          </p:nvPr>
        </p:nvSpPr>
        <p:spPr>
          <a:xfrm>
            <a:off x="713100" y="544550"/>
            <a:ext cx="77178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842" name="Google Shape;842;p35"/>
          <p:cNvSpPr/>
          <p:nvPr/>
        </p:nvSpPr>
        <p:spPr>
          <a:xfrm rot="2237460" flipH="1">
            <a:off x="-554162" y="4365298"/>
            <a:ext cx="1423544" cy="1107744"/>
          </a:xfrm>
          <a:custGeom>
            <a:avLst/>
            <a:gdLst/>
            <a:ahLst/>
            <a:cxnLst/>
            <a:rect l="l" t="t" r="r" b="b"/>
            <a:pathLst>
              <a:path w="8513" h="10174" extrusionOk="0">
                <a:moveTo>
                  <a:pt x="2841" y="0"/>
                </a:moveTo>
                <a:cubicBezTo>
                  <a:pt x="2788" y="0"/>
                  <a:pt x="2735" y="1"/>
                  <a:pt x="2682" y="2"/>
                </a:cubicBezTo>
                <a:cubicBezTo>
                  <a:pt x="1756" y="31"/>
                  <a:pt x="731" y="326"/>
                  <a:pt x="281" y="1137"/>
                </a:cubicBezTo>
                <a:cubicBezTo>
                  <a:pt x="17" y="1610"/>
                  <a:pt x="0" y="2177"/>
                  <a:pt x="23" y="2718"/>
                </a:cubicBezTo>
                <a:cubicBezTo>
                  <a:pt x="117" y="4976"/>
                  <a:pt x="1069" y="10093"/>
                  <a:pt x="4063" y="10173"/>
                </a:cubicBezTo>
                <a:cubicBezTo>
                  <a:pt x="4078" y="10174"/>
                  <a:pt x="4093" y="10174"/>
                  <a:pt x="4108" y="10174"/>
                </a:cubicBezTo>
                <a:cubicBezTo>
                  <a:pt x="4684" y="10174"/>
                  <a:pt x="5237" y="9906"/>
                  <a:pt x="5670" y="9520"/>
                </a:cubicBezTo>
                <a:cubicBezTo>
                  <a:pt x="6979" y="8354"/>
                  <a:pt x="7750" y="6271"/>
                  <a:pt x="8085" y="4598"/>
                </a:cubicBezTo>
                <a:cubicBezTo>
                  <a:pt x="8512" y="2443"/>
                  <a:pt x="6977" y="1022"/>
                  <a:pt x="5129" y="386"/>
                </a:cubicBezTo>
                <a:cubicBezTo>
                  <a:pt x="4380" y="130"/>
                  <a:pt x="3582" y="0"/>
                  <a:pt x="284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011488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581"/>
        <p:cNvGrpSpPr/>
        <p:nvPr/>
      </p:nvGrpSpPr>
      <p:grpSpPr>
        <a:xfrm>
          <a:off x="0" y="0"/>
          <a:ext cx="0" cy="0"/>
          <a:chOff x="0" y="0"/>
          <a:chExt cx="0" cy="0"/>
        </a:xfrm>
      </p:grpSpPr>
      <p:sp>
        <p:nvSpPr>
          <p:cNvPr id="582" name="Google Shape;582;p25"/>
          <p:cNvSpPr/>
          <p:nvPr/>
        </p:nvSpPr>
        <p:spPr>
          <a:xfrm flipH="1">
            <a:off x="7193608" y="-362150"/>
            <a:ext cx="2178980" cy="2164824"/>
          </a:xfrm>
          <a:custGeom>
            <a:avLst/>
            <a:gdLst/>
            <a:ahLst/>
            <a:cxnLst/>
            <a:rect l="l" t="t" r="r" b="b"/>
            <a:pathLst>
              <a:path w="26048" h="25878" extrusionOk="0">
                <a:moveTo>
                  <a:pt x="14384" y="1"/>
                </a:moveTo>
                <a:cubicBezTo>
                  <a:pt x="8654" y="1"/>
                  <a:pt x="1" y="925"/>
                  <a:pt x="1" y="925"/>
                </a:cubicBezTo>
                <a:lnTo>
                  <a:pt x="542" y="25877"/>
                </a:lnTo>
                <a:cubicBezTo>
                  <a:pt x="542" y="25877"/>
                  <a:pt x="1851" y="22279"/>
                  <a:pt x="5951" y="21932"/>
                </a:cubicBezTo>
                <a:cubicBezTo>
                  <a:pt x="6234" y="21908"/>
                  <a:pt x="6526" y="21898"/>
                  <a:pt x="6825" y="21898"/>
                </a:cubicBezTo>
                <a:cubicBezTo>
                  <a:pt x="8096" y="21898"/>
                  <a:pt x="9508" y="22074"/>
                  <a:pt x="10992" y="22074"/>
                </a:cubicBezTo>
                <a:cubicBezTo>
                  <a:pt x="14231" y="22074"/>
                  <a:pt x="17814" y="21238"/>
                  <a:pt x="21022" y="15921"/>
                </a:cubicBezTo>
                <a:cubicBezTo>
                  <a:pt x="26047" y="7592"/>
                  <a:pt x="22389" y="925"/>
                  <a:pt x="17953" y="203"/>
                </a:cubicBezTo>
                <a:cubicBezTo>
                  <a:pt x="17067" y="59"/>
                  <a:pt x="15817" y="1"/>
                  <a:pt x="143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25"/>
          <p:cNvSpPr/>
          <p:nvPr/>
        </p:nvSpPr>
        <p:spPr>
          <a:xfrm rot="8634263">
            <a:off x="-299197" y="4447362"/>
            <a:ext cx="839437" cy="1003223"/>
          </a:xfrm>
          <a:custGeom>
            <a:avLst/>
            <a:gdLst/>
            <a:ahLst/>
            <a:cxnLst/>
            <a:rect l="l" t="t" r="r" b="b"/>
            <a:pathLst>
              <a:path w="8513" h="10174" extrusionOk="0">
                <a:moveTo>
                  <a:pt x="2841" y="0"/>
                </a:moveTo>
                <a:cubicBezTo>
                  <a:pt x="2788" y="0"/>
                  <a:pt x="2735" y="1"/>
                  <a:pt x="2682" y="2"/>
                </a:cubicBezTo>
                <a:cubicBezTo>
                  <a:pt x="1756" y="31"/>
                  <a:pt x="731" y="326"/>
                  <a:pt x="281" y="1137"/>
                </a:cubicBezTo>
                <a:cubicBezTo>
                  <a:pt x="17" y="1610"/>
                  <a:pt x="0" y="2177"/>
                  <a:pt x="23" y="2718"/>
                </a:cubicBezTo>
                <a:cubicBezTo>
                  <a:pt x="117" y="4976"/>
                  <a:pt x="1069" y="10093"/>
                  <a:pt x="4063" y="10173"/>
                </a:cubicBezTo>
                <a:cubicBezTo>
                  <a:pt x="4078" y="10174"/>
                  <a:pt x="4093" y="10174"/>
                  <a:pt x="4108" y="10174"/>
                </a:cubicBezTo>
                <a:cubicBezTo>
                  <a:pt x="4684" y="10174"/>
                  <a:pt x="5237" y="9906"/>
                  <a:pt x="5670" y="9520"/>
                </a:cubicBezTo>
                <a:cubicBezTo>
                  <a:pt x="6979" y="8354"/>
                  <a:pt x="7750" y="6271"/>
                  <a:pt x="8085" y="4598"/>
                </a:cubicBezTo>
                <a:cubicBezTo>
                  <a:pt x="8512" y="2443"/>
                  <a:pt x="6977" y="1022"/>
                  <a:pt x="5129" y="386"/>
                </a:cubicBezTo>
                <a:cubicBezTo>
                  <a:pt x="4380" y="130"/>
                  <a:pt x="3582" y="0"/>
                  <a:pt x="28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25"/>
          <p:cNvSpPr/>
          <p:nvPr/>
        </p:nvSpPr>
        <p:spPr>
          <a:xfrm rot="7185441">
            <a:off x="7890247" y="4310187"/>
            <a:ext cx="1774595" cy="1142720"/>
          </a:xfrm>
          <a:custGeom>
            <a:avLst/>
            <a:gdLst/>
            <a:ahLst/>
            <a:cxnLst/>
            <a:rect l="l" t="t" r="r" b="b"/>
            <a:pathLst>
              <a:path w="31134" h="20047" extrusionOk="0">
                <a:moveTo>
                  <a:pt x="9226" y="0"/>
                </a:moveTo>
                <a:cubicBezTo>
                  <a:pt x="7908" y="0"/>
                  <a:pt x="6623" y="420"/>
                  <a:pt x="5559" y="1197"/>
                </a:cubicBezTo>
                <a:cubicBezTo>
                  <a:pt x="5559" y="1197"/>
                  <a:pt x="1259" y="4131"/>
                  <a:pt x="345" y="8987"/>
                </a:cubicBezTo>
                <a:cubicBezTo>
                  <a:pt x="1" y="10821"/>
                  <a:pt x="597" y="13102"/>
                  <a:pt x="1797" y="14526"/>
                </a:cubicBezTo>
                <a:cubicBezTo>
                  <a:pt x="3821" y="16920"/>
                  <a:pt x="7657" y="20047"/>
                  <a:pt x="13896" y="20047"/>
                </a:cubicBezTo>
                <a:cubicBezTo>
                  <a:pt x="14831" y="20047"/>
                  <a:pt x="15820" y="19977"/>
                  <a:pt x="16865" y="19823"/>
                </a:cubicBezTo>
                <a:cubicBezTo>
                  <a:pt x="23168" y="18895"/>
                  <a:pt x="26982" y="13898"/>
                  <a:pt x="29205" y="9228"/>
                </a:cubicBezTo>
                <a:cubicBezTo>
                  <a:pt x="31133" y="5177"/>
                  <a:pt x="28245" y="484"/>
                  <a:pt x="23758" y="369"/>
                </a:cubicBezTo>
                <a:lnTo>
                  <a:pt x="9381" y="2"/>
                </a:lnTo>
                <a:cubicBezTo>
                  <a:pt x="9329" y="1"/>
                  <a:pt x="9277" y="0"/>
                  <a:pt x="92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25"/>
          <p:cNvSpPr txBox="1">
            <a:spLocks noGrp="1"/>
          </p:cNvSpPr>
          <p:nvPr>
            <p:ph type="title"/>
          </p:nvPr>
        </p:nvSpPr>
        <p:spPr>
          <a:xfrm>
            <a:off x="4668913" y="1742625"/>
            <a:ext cx="3762000" cy="5727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586" name="Google Shape;586;p25"/>
          <p:cNvSpPr txBox="1">
            <a:spLocks noGrp="1"/>
          </p:cNvSpPr>
          <p:nvPr>
            <p:ph type="subTitle" idx="1"/>
          </p:nvPr>
        </p:nvSpPr>
        <p:spPr>
          <a:xfrm>
            <a:off x="4668750" y="2389625"/>
            <a:ext cx="3762000" cy="8511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800"/>
              <a:buNone/>
              <a:defRPr sz="1400"/>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Tree>
    <p:extLst>
      <p:ext uri="{BB962C8B-B14F-4D97-AF65-F5344CB8AC3E}">
        <p14:creationId xmlns:p14="http://schemas.microsoft.com/office/powerpoint/2010/main" val="14479540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429"/>
        <p:cNvGrpSpPr/>
        <p:nvPr/>
      </p:nvGrpSpPr>
      <p:grpSpPr>
        <a:xfrm>
          <a:off x="0" y="0"/>
          <a:ext cx="0" cy="0"/>
          <a:chOff x="0" y="0"/>
          <a:chExt cx="0" cy="0"/>
        </a:xfrm>
      </p:grpSpPr>
      <p:sp>
        <p:nvSpPr>
          <p:cNvPr id="430" name="Google Shape;430;p19"/>
          <p:cNvSpPr/>
          <p:nvPr/>
        </p:nvSpPr>
        <p:spPr>
          <a:xfrm>
            <a:off x="-712625" y="4020625"/>
            <a:ext cx="2005407" cy="1699605"/>
          </a:xfrm>
          <a:custGeom>
            <a:avLst/>
            <a:gdLst/>
            <a:ahLst/>
            <a:cxnLst/>
            <a:rect l="l" t="t" r="r" b="b"/>
            <a:pathLst>
              <a:path w="36560" h="30985" extrusionOk="0">
                <a:moveTo>
                  <a:pt x="11155" y="1"/>
                </a:moveTo>
                <a:cubicBezTo>
                  <a:pt x="8758" y="1"/>
                  <a:pt x="6449" y="483"/>
                  <a:pt x="4674" y="1789"/>
                </a:cubicBezTo>
                <a:cubicBezTo>
                  <a:pt x="3287" y="2809"/>
                  <a:pt x="2370" y="4359"/>
                  <a:pt x="1820" y="5989"/>
                </a:cubicBezTo>
                <a:cubicBezTo>
                  <a:pt x="78" y="11152"/>
                  <a:pt x="1" y="17808"/>
                  <a:pt x="2531" y="22710"/>
                </a:cubicBezTo>
                <a:cubicBezTo>
                  <a:pt x="5747" y="28941"/>
                  <a:pt x="12925" y="30985"/>
                  <a:pt x="19822" y="30985"/>
                </a:cubicBezTo>
                <a:cubicBezTo>
                  <a:pt x="22559" y="30985"/>
                  <a:pt x="25252" y="30663"/>
                  <a:pt x="27635" y="30153"/>
                </a:cubicBezTo>
                <a:cubicBezTo>
                  <a:pt x="29113" y="29838"/>
                  <a:pt x="30569" y="29314"/>
                  <a:pt x="31844" y="28512"/>
                </a:cubicBezTo>
                <a:cubicBezTo>
                  <a:pt x="32414" y="28156"/>
                  <a:pt x="32947" y="27744"/>
                  <a:pt x="33428" y="27268"/>
                </a:cubicBezTo>
                <a:cubicBezTo>
                  <a:pt x="35654" y="25082"/>
                  <a:pt x="36560" y="21764"/>
                  <a:pt x="36202" y="18664"/>
                </a:cubicBezTo>
                <a:cubicBezTo>
                  <a:pt x="35843" y="15567"/>
                  <a:pt x="34334" y="12685"/>
                  <a:pt x="32342" y="10281"/>
                </a:cubicBezTo>
                <a:cubicBezTo>
                  <a:pt x="29067" y="6324"/>
                  <a:pt x="24598" y="3322"/>
                  <a:pt x="19764" y="1620"/>
                </a:cubicBezTo>
                <a:cubicBezTo>
                  <a:pt x="17349" y="769"/>
                  <a:pt x="14181" y="1"/>
                  <a:pt x="111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19"/>
          <p:cNvSpPr/>
          <p:nvPr/>
        </p:nvSpPr>
        <p:spPr>
          <a:xfrm rot="-3133505">
            <a:off x="8125512" y="-664572"/>
            <a:ext cx="1759566" cy="1591593"/>
          </a:xfrm>
          <a:custGeom>
            <a:avLst/>
            <a:gdLst/>
            <a:ahLst/>
            <a:cxnLst/>
            <a:rect l="l" t="t" r="r" b="b"/>
            <a:pathLst>
              <a:path w="17198" h="13883" extrusionOk="0">
                <a:moveTo>
                  <a:pt x="6086" y="0"/>
                </a:moveTo>
                <a:cubicBezTo>
                  <a:pt x="6065" y="0"/>
                  <a:pt x="6044" y="0"/>
                  <a:pt x="6023" y="1"/>
                </a:cubicBezTo>
                <a:cubicBezTo>
                  <a:pt x="2404" y="15"/>
                  <a:pt x="611" y="2957"/>
                  <a:pt x="184" y="6152"/>
                </a:cubicBezTo>
                <a:cubicBezTo>
                  <a:pt x="1" y="7536"/>
                  <a:pt x="72" y="8968"/>
                  <a:pt x="364" y="10229"/>
                </a:cubicBezTo>
                <a:cubicBezTo>
                  <a:pt x="711" y="11719"/>
                  <a:pt x="1525" y="13277"/>
                  <a:pt x="2980" y="13739"/>
                </a:cubicBezTo>
                <a:cubicBezTo>
                  <a:pt x="3303" y="13841"/>
                  <a:pt x="3636" y="13882"/>
                  <a:pt x="3972" y="13882"/>
                </a:cubicBezTo>
                <a:cubicBezTo>
                  <a:pt x="4523" y="13882"/>
                  <a:pt x="5082" y="13772"/>
                  <a:pt x="5619" y="13638"/>
                </a:cubicBezTo>
                <a:cubicBezTo>
                  <a:pt x="9238" y="12747"/>
                  <a:pt x="17197" y="9541"/>
                  <a:pt x="16343" y="4676"/>
                </a:cubicBezTo>
                <a:cubicBezTo>
                  <a:pt x="16177" y="3714"/>
                  <a:pt x="15547" y="2880"/>
                  <a:pt x="14767" y="2293"/>
                </a:cubicBezTo>
                <a:cubicBezTo>
                  <a:pt x="12470" y="572"/>
                  <a:pt x="8890" y="0"/>
                  <a:pt x="60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19"/>
          <p:cNvSpPr txBox="1">
            <a:spLocks noGrp="1"/>
          </p:cNvSpPr>
          <p:nvPr>
            <p:ph type="title"/>
          </p:nvPr>
        </p:nvSpPr>
        <p:spPr>
          <a:xfrm>
            <a:off x="713100" y="544550"/>
            <a:ext cx="77178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433" name="Google Shape;433;p19"/>
          <p:cNvSpPr txBox="1">
            <a:spLocks noGrp="1"/>
          </p:cNvSpPr>
          <p:nvPr>
            <p:ph type="subTitle" idx="1"/>
          </p:nvPr>
        </p:nvSpPr>
        <p:spPr>
          <a:xfrm>
            <a:off x="713100" y="1317900"/>
            <a:ext cx="3858900" cy="304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2"/>
              </a:buClr>
              <a:buSzPts val="1400"/>
              <a:buChar char="●"/>
              <a:defRPr sz="1400"/>
            </a:lvl1pPr>
            <a:lvl2pPr lvl="1" algn="ctr" rtl="0">
              <a:lnSpc>
                <a:spcPct val="100000"/>
              </a:lnSpc>
              <a:spcBef>
                <a:spcPts val="0"/>
              </a:spcBef>
              <a:spcAft>
                <a:spcPts val="0"/>
              </a:spcAft>
              <a:buSzPts val="1800"/>
              <a:buChar char="○"/>
              <a:defRPr sz="1800"/>
            </a:lvl2pPr>
            <a:lvl3pPr lvl="2" algn="ctr" rtl="0">
              <a:lnSpc>
                <a:spcPct val="100000"/>
              </a:lnSpc>
              <a:spcBef>
                <a:spcPts val="0"/>
              </a:spcBef>
              <a:spcAft>
                <a:spcPts val="0"/>
              </a:spcAft>
              <a:buSzPts val="1800"/>
              <a:buChar char="■"/>
              <a:defRPr sz="1800"/>
            </a:lvl3pPr>
            <a:lvl4pPr lvl="3" algn="ctr" rtl="0">
              <a:lnSpc>
                <a:spcPct val="100000"/>
              </a:lnSpc>
              <a:spcBef>
                <a:spcPts val="0"/>
              </a:spcBef>
              <a:spcAft>
                <a:spcPts val="0"/>
              </a:spcAft>
              <a:buSzPts val="1800"/>
              <a:buChar char="●"/>
              <a:defRPr sz="1800"/>
            </a:lvl4pPr>
            <a:lvl5pPr lvl="4" algn="ctr" rtl="0">
              <a:lnSpc>
                <a:spcPct val="100000"/>
              </a:lnSpc>
              <a:spcBef>
                <a:spcPts val="0"/>
              </a:spcBef>
              <a:spcAft>
                <a:spcPts val="0"/>
              </a:spcAft>
              <a:buSzPts val="1800"/>
              <a:buChar char="○"/>
              <a:defRPr sz="1800"/>
            </a:lvl5pPr>
            <a:lvl6pPr lvl="5" algn="ctr" rtl="0">
              <a:lnSpc>
                <a:spcPct val="100000"/>
              </a:lnSpc>
              <a:spcBef>
                <a:spcPts val="0"/>
              </a:spcBef>
              <a:spcAft>
                <a:spcPts val="0"/>
              </a:spcAft>
              <a:buSzPts val="1800"/>
              <a:buChar char="■"/>
              <a:defRPr sz="1800"/>
            </a:lvl6pPr>
            <a:lvl7pPr lvl="6" algn="ctr" rtl="0">
              <a:lnSpc>
                <a:spcPct val="100000"/>
              </a:lnSpc>
              <a:spcBef>
                <a:spcPts val="0"/>
              </a:spcBef>
              <a:spcAft>
                <a:spcPts val="0"/>
              </a:spcAft>
              <a:buSzPts val="1800"/>
              <a:buChar char="●"/>
              <a:defRPr sz="1800"/>
            </a:lvl7pPr>
            <a:lvl8pPr lvl="7" algn="ctr" rtl="0">
              <a:lnSpc>
                <a:spcPct val="100000"/>
              </a:lnSpc>
              <a:spcBef>
                <a:spcPts val="0"/>
              </a:spcBef>
              <a:spcAft>
                <a:spcPts val="0"/>
              </a:spcAft>
              <a:buSzPts val="1800"/>
              <a:buChar char="○"/>
              <a:defRPr sz="1800"/>
            </a:lvl8pPr>
            <a:lvl9pPr lvl="8" algn="ctr" rtl="0">
              <a:lnSpc>
                <a:spcPct val="100000"/>
              </a:lnSpc>
              <a:spcBef>
                <a:spcPts val="0"/>
              </a:spcBef>
              <a:spcAft>
                <a:spcPts val="0"/>
              </a:spcAft>
              <a:buSzPts val="1800"/>
              <a:buChar char="■"/>
              <a:defRPr sz="1800"/>
            </a:lvl9pPr>
          </a:lstStyle>
          <a:p>
            <a:endParaRPr/>
          </a:p>
        </p:txBody>
      </p:sp>
      <p:sp>
        <p:nvSpPr>
          <p:cNvPr id="434" name="Google Shape;434;p19"/>
          <p:cNvSpPr txBox="1">
            <a:spLocks noGrp="1"/>
          </p:cNvSpPr>
          <p:nvPr>
            <p:ph type="subTitle" idx="2"/>
          </p:nvPr>
        </p:nvSpPr>
        <p:spPr>
          <a:xfrm>
            <a:off x="4572000" y="1317900"/>
            <a:ext cx="3858900" cy="2619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2"/>
              </a:buClr>
              <a:buSzPts val="1400"/>
              <a:buChar char="●"/>
              <a:defRPr sz="1400"/>
            </a:lvl1pPr>
            <a:lvl2pPr lvl="1" algn="ctr" rtl="0">
              <a:lnSpc>
                <a:spcPct val="100000"/>
              </a:lnSpc>
              <a:spcBef>
                <a:spcPts val="0"/>
              </a:spcBef>
              <a:spcAft>
                <a:spcPts val="0"/>
              </a:spcAft>
              <a:buSzPts val="1800"/>
              <a:buChar char="○"/>
              <a:defRPr sz="1800"/>
            </a:lvl2pPr>
            <a:lvl3pPr lvl="2" algn="ctr" rtl="0">
              <a:lnSpc>
                <a:spcPct val="100000"/>
              </a:lnSpc>
              <a:spcBef>
                <a:spcPts val="0"/>
              </a:spcBef>
              <a:spcAft>
                <a:spcPts val="0"/>
              </a:spcAft>
              <a:buSzPts val="1800"/>
              <a:buChar char="■"/>
              <a:defRPr sz="1800"/>
            </a:lvl3pPr>
            <a:lvl4pPr lvl="3" algn="ctr" rtl="0">
              <a:lnSpc>
                <a:spcPct val="100000"/>
              </a:lnSpc>
              <a:spcBef>
                <a:spcPts val="0"/>
              </a:spcBef>
              <a:spcAft>
                <a:spcPts val="0"/>
              </a:spcAft>
              <a:buSzPts val="1800"/>
              <a:buChar char="●"/>
              <a:defRPr sz="1800"/>
            </a:lvl4pPr>
            <a:lvl5pPr lvl="4" algn="ctr" rtl="0">
              <a:lnSpc>
                <a:spcPct val="100000"/>
              </a:lnSpc>
              <a:spcBef>
                <a:spcPts val="0"/>
              </a:spcBef>
              <a:spcAft>
                <a:spcPts val="0"/>
              </a:spcAft>
              <a:buSzPts val="1800"/>
              <a:buChar char="○"/>
              <a:defRPr sz="1800"/>
            </a:lvl5pPr>
            <a:lvl6pPr lvl="5" algn="ctr" rtl="0">
              <a:lnSpc>
                <a:spcPct val="100000"/>
              </a:lnSpc>
              <a:spcBef>
                <a:spcPts val="0"/>
              </a:spcBef>
              <a:spcAft>
                <a:spcPts val="0"/>
              </a:spcAft>
              <a:buSzPts val="1800"/>
              <a:buChar char="■"/>
              <a:defRPr sz="1800"/>
            </a:lvl6pPr>
            <a:lvl7pPr lvl="6" algn="ctr" rtl="0">
              <a:lnSpc>
                <a:spcPct val="100000"/>
              </a:lnSpc>
              <a:spcBef>
                <a:spcPts val="0"/>
              </a:spcBef>
              <a:spcAft>
                <a:spcPts val="0"/>
              </a:spcAft>
              <a:buSzPts val="1800"/>
              <a:buChar char="●"/>
              <a:defRPr sz="1800"/>
            </a:lvl7pPr>
            <a:lvl8pPr lvl="7" algn="ctr" rtl="0">
              <a:lnSpc>
                <a:spcPct val="100000"/>
              </a:lnSpc>
              <a:spcBef>
                <a:spcPts val="0"/>
              </a:spcBef>
              <a:spcAft>
                <a:spcPts val="0"/>
              </a:spcAft>
              <a:buSzPts val="1800"/>
              <a:buChar char="○"/>
              <a:defRPr sz="1800"/>
            </a:lvl8pPr>
            <a:lvl9pPr lvl="8" algn="ctr" rtl="0">
              <a:lnSpc>
                <a:spcPct val="100000"/>
              </a:lnSpc>
              <a:spcBef>
                <a:spcPts val="0"/>
              </a:spcBef>
              <a:spcAft>
                <a:spcPts val="0"/>
              </a:spcAft>
              <a:buSzPts val="1800"/>
              <a:buChar char="■"/>
              <a:defRPr sz="1800"/>
            </a:lvl9pPr>
          </a:lstStyle>
          <a:p>
            <a:endParaRPr/>
          </a:p>
        </p:txBody>
      </p:sp>
      <p:grpSp>
        <p:nvGrpSpPr>
          <p:cNvPr id="435" name="Google Shape;435;p19"/>
          <p:cNvGrpSpPr/>
          <p:nvPr/>
        </p:nvGrpSpPr>
        <p:grpSpPr>
          <a:xfrm rot="10800000">
            <a:off x="8315607" y="3356621"/>
            <a:ext cx="852177" cy="1956650"/>
            <a:chOff x="-12741" y="-192940"/>
            <a:chExt cx="852177" cy="1956650"/>
          </a:xfrm>
        </p:grpSpPr>
        <p:sp>
          <p:nvSpPr>
            <p:cNvPr id="436" name="Google Shape;436;p19"/>
            <p:cNvSpPr/>
            <p:nvPr/>
          </p:nvSpPr>
          <p:spPr>
            <a:xfrm>
              <a:off x="-8263" y="-192940"/>
              <a:ext cx="847700" cy="1956650"/>
            </a:xfrm>
            <a:custGeom>
              <a:avLst/>
              <a:gdLst/>
              <a:ahLst/>
              <a:cxnLst/>
              <a:rect l="l" t="t" r="r" b="b"/>
              <a:pathLst>
                <a:path w="33908" h="78266" extrusionOk="0">
                  <a:moveTo>
                    <a:pt x="33870" y="1"/>
                  </a:moveTo>
                  <a:cubicBezTo>
                    <a:pt x="33864" y="1"/>
                    <a:pt x="33858" y="3"/>
                    <a:pt x="33854" y="7"/>
                  </a:cubicBezTo>
                  <a:cubicBezTo>
                    <a:pt x="32299" y="2988"/>
                    <a:pt x="29231" y="4687"/>
                    <a:pt x="26149" y="5753"/>
                  </a:cubicBezTo>
                  <a:cubicBezTo>
                    <a:pt x="22520" y="6991"/>
                    <a:pt x="18675" y="7452"/>
                    <a:pt x="15003" y="8590"/>
                  </a:cubicBezTo>
                  <a:cubicBezTo>
                    <a:pt x="11820" y="9569"/>
                    <a:pt x="8709" y="11095"/>
                    <a:pt x="6506" y="13644"/>
                  </a:cubicBezTo>
                  <a:cubicBezTo>
                    <a:pt x="5512" y="14782"/>
                    <a:pt x="4735" y="16107"/>
                    <a:pt x="4317" y="17562"/>
                  </a:cubicBezTo>
                  <a:cubicBezTo>
                    <a:pt x="3827" y="19189"/>
                    <a:pt x="3813" y="20931"/>
                    <a:pt x="4144" y="22602"/>
                  </a:cubicBezTo>
                  <a:cubicBezTo>
                    <a:pt x="5584" y="30019"/>
                    <a:pt x="12281" y="34397"/>
                    <a:pt x="16342" y="40258"/>
                  </a:cubicBezTo>
                  <a:cubicBezTo>
                    <a:pt x="20475" y="46249"/>
                    <a:pt x="21195" y="54256"/>
                    <a:pt x="18041" y="60837"/>
                  </a:cubicBezTo>
                  <a:cubicBezTo>
                    <a:pt x="16486" y="64077"/>
                    <a:pt x="14081" y="66814"/>
                    <a:pt x="11431" y="69204"/>
                  </a:cubicBezTo>
                  <a:cubicBezTo>
                    <a:pt x="8609" y="71768"/>
                    <a:pt x="5512" y="74029"/>
                    <a:pt x="2488" y="76347"/>
                  </a:cubicBezTo>
                  <a:cubicBezTo>
                    <a:pt x="1667" y="76966"/>
                    <a:pt x="846" y="77600"/>
                    <a:pt x="25" y="78219"/>
                  </a:cubicBezTo>
                  <a:cubicBezTo>
                    <a:pt x="1" y="78232"/>
                    <a:pt x="18" y="78265"/>
                    <a:pt x="33" y="78265"/>
                  </a:cubicBezTo>
                  <a:cubicBezTo>
                    <a:pt x="35" y="78265"/>
                    <a:pt x="38" y="78265"/>
                    <a:pt x="40" y="78263"/>
                  </a:cubicBezTo>
                  <a:cubicBezTo>
                    <a:pt x="3165" y="75872"/>
                    <a:pt x="6333" y="73553"/>
                    <a:pt x="9357" y="71062"/>
                  </a:cubicBezTo>
                  <a:cubicBezTo>
                    <a:pt x="12079" y="68815"/>
                    <a:pt x="14671" y="66367"/>
                    <a:pt x="16616" y="63415"/>
                  </a:cubicBezTo>
                  <a:cubicBezTo>
                    <a:pt x="20446" y="57626"/>
                    <a:pt x="21123" y="50108"/>
                    <a:pt x="18344" y="43743"/>
                  </a:cubicBezTo>
                  <a:cubicBezTo>
                    <a:pt x="15363" y="36874"/>
                    <a:pt x="8407" y="32827"/>
                    <a:pt x="5311" y="26029"/>
                  </a:cubicBezTo>
                  <a:cubicBezTo>
                    <a:pt x="3798" y="22703"/>
                    <a:pt x="3352" y="18843"/>
                    <a:pt x="5210" y="15545"/>
                  </a:cubicBezTo>
                  <a:cubicBezTo>
                    <a:pt x="6866" y="12579"/>
                    <a:pt x="9861" y="10563"/>
                    <a:pt x="12958" y="9339"/>
                  </a:cubicBezTo>
                  <a:cubicBezTo>
                    <a:pt x="16673" y="7884"/>
                    <a:pt x="20648" y="7366"/>
                    <a:pt x="24479" y="6300"/>
                  </a:cubicBezTo>
                  <a:cubicBezTo>
                    <a:pt x="27460" y="5479"/>
                    <a:pt x="30556" y="4226"/>
                    <a:pt x="32644" y="1850"/>
                  </a:cubicBezTo>
                  <a:cubicBezTo>
                    <a:pt x="33134" y="1303"/>
                    <a:pt x="33552" y="683"/>
                    <a:pt x="33897" y="35"/>
                  </a:cubicBezTo>
                  <a:cubicBezTo>
                    <a:pt x="33908" y="14"/>
                    <a:pt x="33887" y="1"/>
                    <a:pt x="33870" y="1"/>
                  </a:cubicBezTo>
                  <a:close/>
                </a:path>
              </a:pathLst>
            </a:custGeom>
            <a:solidFill>
              <a:schemeClr val="dk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19"/>
            <p:cNvSpPr/>
            <p:nvPr/>
          </p:nvSpPr>
          <p:spPr>
            <a:xfrm>
              <a:off x="-12741" y="-69374"/>
              <a:ext cx="404350" cy="1371000"/>
            </a:xfrm>
            <a:custGeom>
              <a:avLst/>
              <a:gdLst/>
              <a:ahLst/>
              <a:cxnLst/>
              <a:rect l="l" t="t" r="r" b="b"/>
              <a:pathLst>
                <a:path w="16174" h="54840" fill="none" extrusionOk="0">
                  <a:moveTo>
                    <a:pt x="1" y="54840"/>
                  </a:moveTo>
                  <a:cubicBezTo>
                    <a:pt x="4206" y="53587"/>
                    <a:pt x="8137" y="51312"/>
                    <a:pt x="11090" y="48057"/>
                  </a:cubicBezTo>
                  <a:cubicBezTo>
                    <a:pt x="14028" y="44802"/>
                    <a:pt x="15914" y="40540"/>
                    <a:pt x="16044" y="36162"/>
                  </a:cubicBezTo>
                  <a:cubicBezTo>
                    <a:pt x="16173" y="31942"/>
                    <a:pt x="14719" y="27852"/>
                    <a:pt x="13020" y="23978"/>
                  </a:cubicBezTo>
                  <a:cubicBezTo>
                    <a:pt x="11320" y="20119"/>
                    <a:pt x="9362" y="16331"/>
                    <a:pt x="8382" y="12227"/>
                  </a:cubicBezTo>
                  <a:cubicBezTo>
                    <a:pt x="7403" y="8137"/>
                    <a:pt x="7518" y="3557"/>
                    <a:pt x="9779" y="0"/>
                  </a:cubicBezTo>
                </a:path>
              </a:pathLst>
            </a:custGeom>
            <a:noFill/>
            <a:ln w="9525" cap="flat" cmpd="sng">
              <a:solidFill>
                <a:schemeClr val="accent2"/>
              </a:solidFill>
              <a:prstDash val="solid"/>
              <a:miter lim="1440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8457008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249"/>
        <p:cNvGrpSpPr/>
        <p:nvPr/>
      </p:nvGrpSpPr>
      <p:grpSpPr>
        <a:xfrm>
          <a:off x="0" y="0"/>
          <a:ext cx="0" cy="0"/>
          <a:chOff x="0" y="0"/>
          <a:chExt cx="0" cy="0"/>
        </a:xfrm>
      </p:grpSpPr>
    </p:spTree>
    <p:extLst>
      <p:ext uri="{BB962C8B-B14F-4D97-AF65-F5344CB8AC3E}">
        <p14:creationId xmlns:p14="http://schemas.microsoft.com/office/powerpoint/2010/main" val="1474188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3" Type="http://schemas.openxmlformats.org/officeDocument/2006/relationships/slideLayout" Target="../slideLayouts/slideLayout13.xml"/><Relationship Id="rId21" Type="http://schemas.openxmlformats.org/officeDocument/2006/relationships/theme" Target="../theme/theme2.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slideLayout" Target="../slideLayouts/slideLayout30.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19" Type="http://schemas.openxmlformats.org/officeDocument/2006/relationships/slideLayout" Target="../slideLayouts/slideLayout29.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accen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1"/>
              </a:buClr>
              <a:buSzPts val="2800"/>
              <a:buFont typeface="IBM Plex Sans SemiBold"/>
              <a:buNone/>
              <a:defRPr sz="2800">
                <a:solidFill>
                  <a:schemeClr val="lt1"/>
                </a:solidFill>
                <a:latin typeface="IBM Plex Sans SemiBold"/>
                <a:ea typeface="IBM Plex Sans SemiBold"/>
                <a:cs typeface="IBM Plex Sans SemiBold"/>
                <a:sym typeface="IBM Plex Sans SemiBol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lt1"/>
              </a:buClr>
              <a:buSzPts val="1400"/>
              <a:buFont typeface="Roboto Slab"/>
              <a:buChar char="●"/>
              <a:defRPr>
                <a:solidFill>
                  <a:schemeClr val="lt1"/>
                </a:solidFill>
                <a:latin typeface="Roboto Slab"/>
                <a:ea typeface="Roboto Slab"/>
                <a:cs typeface="Roboto Slab"/>
                <a:sym typeface="Roboto Slab"/>
              </a:defRPr>
            </a:lvl1pPr>
            <a:lvl2pPr marL="914400" lvl="1" indent="-317500">
              <a:lnSpc>
                <a:spcPct val="115000"/>
              </a:lnSpc>
              <a:spcBef>
                <a:spcPts val="1600"/>
              </a:spcBef>
              <a:spcAft>
                <a:spcPts val="0"/>
              </a:spcAft>
              <a:buClr>
                <a:schemeClr val="lt1"/>
              </a:buClr>
              <a:buSzPts val="1400"/>
              <a:buFont typeface="Roboto Slab"/>
              <a:buChar char="○"/>
              <a:defRPr>
                <a:solidFill>
                  <a:schemeClr val="lt1"/>
                </a:solidFill>
                <a:latin typeface="Roboto Slab"/>
                <a:ea typeface="Roboto Slab"/>
                <a:cs typeface="Roboto Slab"/>
                <a:sym typeface="Roboto Slab"/>
              </a:defRPr>
            </a:lvl2pPr>
            <a:lvl3pPr marL="1371600" lvl="2" indent="-317500">
              <a:lnSpc>
                <a:spcPct val="115000"/>
              </a:lnSpc>
              <a:spcBef>
                <a:spcPts val="1600"/>
              </a:spcBef>
              <a:spcAft>
                <a:spcPts val="0"/>
              </a:spcAft>
              <a:buClr>
                <a:schemeClr val="lt1"/>
              </a:buClr>
              <a:buSzPts val="1400"/>
              <a:buFont typeface="Roboto Slab"/>
              <a:buChar char="■"/>
              <a:defRPr>
                <a:solidFill>
                  <a:schemeClr val="lt1"/>
                </a:solidFill>
                <a:latin typeface="Roboto Slab"/>
                <a:ea typeface="Roboto Slab"/>
                <a:cs typeface="Roboto Slab"/>
                <a:sym typeface="Roboto Slab"/>
              </a:defRPr>
            </a:lvl3pPr>
            <a:lvl4pPr marL="1828800" lvl="3" indent="-317500">
              <a:lnSpc>
                <a:spcPct val="115000"/>
              </a:lnSpc>
              <a:spcBef>
                <a:spcPts val="1600"/>
              </a:spcBef>
              <a:spcAft>
                <a:spcPts val="0"/>
              </a:spcAft>
              <a:buClr>
                <a:schemeClr val="lt1"/>
              </a:buClr>
              <a:buSzPts val="1400"/>
              <a:buFont typeface="Roboto Slab"/>
              <a:buChar char="●"/>
              <a:defRPr>
                <a:solidFill>
                  <a:schemeClr val="lt1"/>
                </a:solidFill>
                <a:latin typeface="Roboto Slab"/>
                <a:ea typeface="Roboto Slab"/>
                <a:cs typeface="Roboto Slab"/>
                <a:sym typeface="Roboto Slab"/>
              </a:defRPr>
            </a:lvl4pPr>
            <a:lvl5pPr marL="2286000" lvl="4" indent="-317500">
              <a:lnSpc>
                <a:spcPct val="115000"/>
              </a:lnSpc>
              <a:spcBef>
                <a:spcPts val="1600"/>
              </a:spcBef>
              <a:spcAft>
                <a:spcPts val="0"/>
              </a:spcAft>
              <a:buClr>
                <a:schemeClr val="lt1"/>
              </a:buClr>
              <a:buSzPts val="1400"/>
              <a:buFont typeface="Roboto Slab"/>
              <a:buChar char="○"/>
              <a:defRPr>
                <a:solidFill>
                  <a:schemeClr val="lt1"/>
                </a:solidFill>
                <a:latin typeface="Roboto Slab"/>
                <a:ea typeface="Roboto Slab"/>
                <a:cs typeface="Roboto Slab"/>
                <a:sym typeface="Roboto Slab"/>
              </a:defRPr>
            </a:lvl5pPr>
            <a:lvl6pPr marL="2743200" lvl="5" indent="-317500">
              <a:lnSpc>
                <a:spcPct val="115000"/>
              </a:lnSpc>
              <a:spcBef>
                <a:spcPts val="1600"/>
              </a:spcBef>
              <a:spcAft>
                <a:spcPts val="0"/>
              </a:spcAft>
              <a:buClr>
                <a:schemeClr val="lt1"/>
              </a:buClr>
              <a:buSzPts val="1400"/>
              <a:buFont typeface="Roboto Slab"/>
              <a:buChar char="■"/>
              <a:defRPr>
                <a:solidFill>
                  <a:schemeClr val="lt1"/>
                </a:solidFill>
                <a:latin typeface="Roboto Slab"/>
                <a:ea typeface="Roboto Slab"/>
                <a:cs typeface="Roboto Slab"/>
                <a:sym typeface="Roboto Slab"/>
              </a:defRPr>
            </a:lvl6pPr>
            <a:lvl7pPr marL="3200400" lvl="6" indent="-330200">
              <a:lnSpc>
                <a:spcPct val="115000"/>
              </a:lnSpc>
              <a:spcBef>
                <a:spcPts val="1600"/>
              </a:spcBef>
              <a:spcAft>
                <a:spcPts val="0"/>
              </a:spcAft>
              <a:buClr>
                <a:schemeClr val="lt1"/>
              </a:buClr>
              <a:buSzPts val="1600"/>
              <a:buFont typeface="Roboto Slab"/>
              <a:buChar char="●"/>
              <a:defRPr sz="1600">
                <a:solidFill>
                  <a:schemeClr val="lt1"/>
                </a:solidFill>
                <a:latin typeface="Roboto Slab"/>
                <a:ea typeface="Roboto Slab"/>
                <a:cs typeface="Roboto Slab"/>
                <a:sym typeface="Roboto Slab"/>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Tree>
  </p:cSld>
  <p:clrMap bg1="lt1" tx1="dk1" bg2="dk2" tx2="lt2" accent1="accent1" accent2="accent2" accent3="accent3" accent4="accent4" accent5="accent5" accent6="accent6" hlink="hlink" folHlink="folHlink"/>
  <p:sldLayoutIdLst>
    <p:sldLayoutId id="2147483654" r:id="rId1"/>
    <p:sldLayoutId id="2147483660" r:id="rId2"/>
    <p:sldLayoutId id="2147483669" r:id="rId3"/>
    <p:sldLayoutId id="2147483703" r:id="rId4"/>
    <p:sldLayoutId id="2147483704" r:id="rId5"/>
    <p:sldLayoutId id="2147483705" r:id="rId6"/>
    <p:sldLayoutId id="2147483707" r:id="rId7"/>
    <p:sldLayoutId id="2147483709" r:id="rId8"/>
    <p:sldLayoutId id="2147483711" r:id="rId9"/>
    <p:sldLayoutId id="2147483712" r:id="rId10"/>
  </p:sldLayoutIdLst>
  <p:hf sldNum="0"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100" y="544550"/>
            <a:ext cx="7717800" cy="5727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chemeClr val="dk1"/>
              </a:buClr>
              <a:buSzPts val="3200"/>
              <a:buFont typeface="Tajawal"/>
              <a:buNone/>
              <a:defRPr sz="3200" b="1">
                <a:solidFill>
                  <a:schemeClr val="dk1"/>
                </a:solidFill>
                <a:latin typeface="Tajawal"/>
                <a:ea typeface="Tajawal"/>
                <a:cs typeface="Tajawal"/>
                <a:sym typeface="Tajawal"/>
              </a:defRPr>
            </a:lvl1pPr>
            <a:lvl2pPr lvl="1">
              <a:spcBef>
                <a:spcPts val="0"/>
              </a:spcBef>
              <a:spcAft>
                <a:spcPts val="0"/>
              </a:spcAft>
              <a:buClr>
                <a:schemeClr val="dk1"/>
              </a:buClr>
              <a:buSzPts val="3200"/>
              <a:buFont typeface="Tajawal"/>
              <a:buNone/>
              <a:defRPr sz="3200" b="1">
                <a:solidFill>
                  <a:schemeClr val="dk1"/>
                </a:solidFill>
                <a:latin typeface="Tajawal"/>
                <a:ea typeface="Tajawal"/>
                <a:cs typeface="Tajawal"/>
                <a:sym typeface="Tajawal"/>
              </a:defRPr>
            </a:lvl2pPr>
            <a:lvl3pPr lvl="2">
              <a:spcBef>
                <a:spcPts val="0"/>
              </a:spcBef>
              <a:spcAft>
                <a:spcPts val="0"/>
              </a:spcAft>
              <a:buClr>
                <a:schemeClr val="dk1"/>
              </a:buClr>
              <a:buSzPts val="3200"/>
              <a:buFont typeface="Tajawal"/>
              <a:buNone/>
              <a:defRPr sz="3200" b="1">
                <a:solidFill>
                  <a:schemeClr val="dk1"/>
                </a:solidFill>
                <a:latin typeface="Tajawal"/>
                <a:ea typeface="Tajawal"/>
                <a:cs typeface="Tajawal"/>
                <a:sym typeface="Tajawal"/>
              </a:defRPr>
            </a:lvl3pPr>
            <a:lvl4pPr lvl="3">
              <a:spcBef>
                <a:spcPts val="0"/>
              </a:spcBef>
              <a:spcAft>
                <a:spcPts val="0"/>
              </a:spcAft>
              <a:buClr>
                <a:schemeClr val="dk1"/>
              </a:buClr>
              <a:buSzPts val="3200"/>
              <a:buFont typeface="Tajawal"/>
              <a:buNone/>
              <a:defRPr sz="3200" b="1">
                <a:solidFill>
                  <a:schemeClr val="dk1"/>
                </a:solidFill>
                <a:latin typeface="Tajawal"/>
                <a:ea typeface="Tajawal"/>
                <a:cs typeface="Tajawal"/>
                <a:sym typeface="Tajawal"/>
              </a:defRPr>
            </a:lvl4pPr>
            <a:lvl5pPr lvl="4">
              <a:spcBef>
                <a:spcPts val="0"/>
              </a:spcBef>
              <a:spcAft>
                <a:spcPts val="0"/>
              </a:spcAft>
              <a:buClr>
                <a:schemeClr val="dk1"/>
              </a:buClr>
              <a:buSzPts val="3200"/>
              <a:buFont typeface="Tajawal"/>
              <a:buNone/>
              <a:defRPr sz="3200" b="1">
                <a:solidFill>
                  <a:schemeClr val="dk1"/>
                </a:solidFill>
                <a:latin typeface="Tajawal"/>
                <a:ea typeface="Tajawal"/>
                <a:cs typeface="Tajawal"/>
                <a:sym typeface="Tajawal"/>
              </a:defRPr>
            </a:lvl5pPr>
            <a:lvl6pPr lvl="5">
              <a:spcBef>
                <a:spcPts val="0"/>
              </a:spcBef>
              <a:spcAft>
                <a:spcPts val="0"/>
              </a:spcAft>
              <a:buClr>
                <a:schemeClr val="dk1"/>
              </a:buClr>
              <a:buSzPts val="3200"/>
              <a:buFont typeface="Tajawal"/>
              <a:buNone/>
              <a:defRPr sz="3200" b="1">
                <a:solidFill>
                  <a:schemeClr val="dk1"/>
                </a:solidFill>
                <a:latin typeface="Tajawal"/>
                <a:ea typeface="Tajawal"/>
                <a:cs typeface="Tajawal"/>
                <a:sym typeface="Tajawal"/>
              </a:defRPr>
            </a:lvl6pPr>
            <a:lvl7pPr lvl="6">
              <a:spcBef>
                <a:spcPts val="0"/>
              </a:spcBef>
              <a:spcAft>
                <a:spcPts val="0"/>
              </a:spcAft>
              <a:buClr>
                <a:schemeClr val="dk1"/>
              </a:buClr>
              <a:buSzPts val="3200"/>
              <a:buFont typeface="Tajawal"/>
              <a:buNone/>
              <a:defRPr sz="3200" b="1">
                <a:solidFill>
                  <a:schemeClr val="dk1"/>
                </a:solidFill>
                <a:latin typeface="Tajawal"/>
                <a:ea typeface="Tajawal"/>
                <a:cs typeface="Tajawal"/>
                <a:sym typeface="Tajawal"/>
              </a:defRPr>
            </a:lvl7pPr>
            <a:lvl8pPr lvl="7">
              <a:spcBef>
                <a:spcPts val="0"/>
              </a:spcBef>
              <a:spcAft>
                <a:spcPts val="0"/>
              </a:spcAft>
              <a:buClr>
                <a:schemeClr val="dk1"/>
              </a:buClr>
              <a:buSzPts val="3200"/>
              <a:buFont typeface="Tajawal"/>
              <a:buNone/>
              <a:defRPr sz="3200" b="1">
                <a:solidFill>
                  <a:schemeClr val="dk1"/>
                </a:solidFill>
                <a:latin typeface="Tajawal"/>
                <a:ea typeface="Tajawal"/>
                <a:cs typeface="Tajawal"/>
                <a:sym typeface="Tajawal"/>
              </a:defRPr>
            </a:lvl8pPr>
            <a:lvl9pPr lvl="8">
              <a:spcBef>
                <a:spcPts val="0"/>
              </a:spcBef>
              <a:spcAft>
                <a:spcPts val="0"/>
              </a:spcAft>
              <a:buClr>
                <a:schemeClr val="dk1"/>
              </a:buClr>
              <a:buSzPts val="3200"/>
              <a:buFont typeface="Tajawal"/>
              <a:buNone/>
              <a:defRPr sz="3200" b="1">
                <a:solidFill>
                  <a:schemeClr val="dk1"/>
                </a:solidFill>
                <a:latin typeface="Tajawal"/>
                <a:ea typeface="Tajawal"/>
                <a:cs typeface="Tajawal"/>
                <a:sym typeface="Tajawal"/>
              </a:defRPr>
            </a:lvl9pPr>
          </a:lstStyle>
          <a:p>
            <a:endParaRPr/>
          </a:p>
        </p:txBody>
      </p:sp>
      <p:sp>
        <p:nvSpPr>
          <p:cNvPr id="7" name="Google Shape;7;p1"/>
          <p:cNvSpPr txBox="1">
            <a:spLocks noGrp="1"/>
          </p:cNvSpPr>
          <p:nvPr>
            <p:ph type="body" idx="1"/>
          </p:nvPr>
        </p:nvSpPr>
        <p:spPr>
          <a:xfrm>
            <a:off x="713100" y="1152475"/>
            <a:ext cx="7717800" cy="34515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marL="914400" lvl="1"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Tree>
    <p:extLst>
      <p:ext uri="{BB962C8B-B14F-4D97-AF65-F5344CB8AC3E}">
        <p14:creationId xmlns:p14="http://schemas.microsoft.com/office/powerpoint/2010/main" val="4180451295"/>
      </p:ext>
    </p:extLst>
  </p:cSld>
  <p:clrMap bg1="lt1" tx1="dk1" bg2="dk2" tx2="lt2" accent1="accent1" accent2="accent2" accent3="accent3" accent4="accent4" accent5="accent5" accent6="accent6" hlink="hlink" folHlink="folHlink"/>
  <p:sldLayoutIdLst>
    <p:sldLayoutId id="2147483680" r:id="rId1"/>
    <p:sldLayoutId id="2147483681" r:id="rId2"/>
    <p:sldLayoutId id="2147483683" r:id="rId3"/>
    <p:sldLayoutId id="2147483684"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6" r:id="rId14"/>
    <p:sldLayoutId id="2147483697" r:id="rId15"/>
    <p:sldLayoutId id="2147483698" r:id="rId16"/>
    <p:sldLayoutId id="2147483699" r:id="rId17"/>
    <p:sldLayoutId id="2147483700" r:id="rId18"/>
    <p:sldLayoutId id="2147483701" r:id="rId19"/>
    <p:sldLayoutId id="2147483710"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s://share.google/images/wQyneM8bQgejbZ12a" TargetMode="External"/><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psycnet.apa.org/doi/10.1037/gdn0000213" TargetMode="Externa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A6E80-0D57-A6BD-8553-6FD9977D5C31}"/>
            </a:ext>
          </a:extLst>
        </p:cNvPr>
        <p:cNvGrpSpPr/>
        <p:nvPr/>
      </p:nvGrpSpPr>
      <p:grpSpPr>
        <a:xfrm>
          <a:off x="0" y="0"/>
          <a:ext cx="0" cy="0"/>
          <a:chOff x="0" y="0"/>
          <a:chExt cx="0" cy="0"/>
        </a:xfrm>
      </p:grpSpPr>
      <p:sp>
        <p:nvSpPr>
          <p:cNvPr id="3" name="文字方塊 2">
            <a:extLst>
              <a:ext uri="{FF2B5EF4-FFF2-40B4-BE49-F238E27FC236}">
                <a16:creationId xmlns:a16="http://schemas.microsoft.com/office/drawing/2014/main" id="{A604EBC5-596D-592C-9B56-86F54C12F127}"/>
              </a:ext>
            </a:extLst>
          </p:cNvPr>
          <p:cNvSpPr txBox="1"/>
          <p:nvPr/>
        </p:nvSpPr>
        <p:spPr>
          <a:xfrm>
            <a:off x="1182258" y="921087"/>
            <a:ext cx="7145383" cy="1477328"/>
          </a:xfrm>
          <a:prstGeom prst="rect">
            <a:avLst/>
          </a:prstGeom>
          <a:noFill/>
        </p:spPr>
        <p:txBody>
          <a:bodyPr wrap="square">
            <a:spAutoFit/>
          </a:bodyPr>
          <a:lstStyle/>
          <a:p>
            <a:pPr algn="ctr"/>
            <a:r>
              <a:rPr lang="zh-TW" altLang="en-US" sz="4500" b="1" dirty="0">
                <a:latin typeface="Microsoft JhengHei" panose="020B0604030504040204" pitchFamily="34" charset="-120"/>
                <a:ea typeface="Microsoft JhengHei" panose="020B0604030504040204" pitchFamily="34" charset="-120"/>
              </a:rPr>
              <a:t>有</a:t>
            </a:r>
            <a:r>
              <a:rPr lang="en-US" altLang="zh-TW" sz="4500" b="1" dirty="0">
                <a:latin typeface="Microsoft JhengHei" panose="020B0604030504040204" pitchFamily="34" charset="-120"/>
                <a:ea typeface="Microsoft JhengHei" panose="020B0604030504040204" pitchFamily="34" charset="-120"/>
              </a:rPr>
              <a:t>BEAR</a:t>
            </a:r>
            <a:r>
              <a:rPr lang="zh-TW" altLang="en-US" sz="4500" b="1" dirty="0">
                <a:latin typeface="Microsoft JhengHei" panose="020B0604030504040204" pitchFamily="34" charset="-120"/>
                <a:ea typeface="Microsoft JhengHei" panose="020B0604030504040204" pitchFamily="34" charset="-120"/>
              </a:rPr>
              <a:t>而來：華人情緒陶冶理論建構與實踐之路</a:t>
            </a:r>
            <a:endParaRPr lang="en-US" altLang="zh-TW" sz="3300" dirty="0">
              <a:latin typeface="Microsoft JhengHei" panose="020B0604030504040204" pitchFamily="34" charset="-120"/>
              <a:ea typeface="Microsoft JhengHei" panose="020B0604030504040204" pitchFamily="34" charset="-120"/>
            </a:endParaRPr>
          </a:p>
        </p:txBody>
      </p:sp>
      <p:sp>
        <p:nvSpPr>
          <p:cNvPr id="4" name="文字方塊 3">
            <a:extLst>
              <a:ext uri="{FF2B5EF4-FFF2-40B4-BE49-F238E27FC236}">
                <a16:creationId xmlns:a16="http://schemas.microsoft.com/office/drawing/2014/main" id="{B4C9DBF4-ECC9-D128-7105-3E44E2C57D72}"/>
              </a:ext>
            </a:extLst>
          </p:cNvPr>
          <p:cNvSpPr txBox="1"/>
          <p:nvPr/>
        </p:nvSpPr>
        <p:spPr>
          <a:xfrm>
            <a:off x="1590473" y="2506137"/>
            <a:ext cx="6328954" cy="1261884"/>
          </a:xfrm>
          <a:prstGeom prst="rect">
            <a:avLst/>
          </a:prstGeom>
          <a:noFill/>
        </p:spPr>
        <p:txBody>
          <a:bodyPr wrap="square">
            <a:spAutoFit/>
          </a:bodyPr>
          <a:lstStyle/>
          <a:p>
            <a:pPr marL="0" lvl="0" indent="0" algn="ctr"/>
            <a:r>
              <a:rPr lang="zh-TW" altLang="en-US" sz="2800" b="1" dirty="0">
                <a:solidFill>
                  <a:schemeClr val="bg2">
                    <a:lumMod val="25000"/>
                  </a:schemeClr>
                </a:solidFill>
                <a:latin typeface="華康仿宋體W6" panose="02020609000000000000" pitchFamily="49" charset="-120"/>
                <a:ea typeface="華康仿宋體W6" panose="02020609000000000000" pitchFamily="49" charset="-120"/>
              </a:rPr>
              <a:t>國立臺灣師範大學</a:t>
            </a:r>
            <a:endParaRPr lang="en-US" altLang="zh-TW" sz="2800" b="1" dirty="0">
              <a:solidFill>
                <a:schemeClr val="bg2">
                  <a:lumMod val="25000"/>
                </a:schemeClr>
              </a:solidFill>
              <a:latin typeface="華康仿宋體W6" panose="02020609000000000000" pitchFamily="49" charset="-120"/>
              <a:ea typeface="華康仿宋體W6" panose="02020609000000000000" pitchFamily="49" charset="-120"/>
            </a:endParaRPr>
          </a:p>
          <a:p>
            <a:pPr marL="0" lvl="0" indent="0" algn="ctr" rtl="0">
              <a:spcBef>
                <a:spcPts val="0"/>
              </a:spcBef>
              <a:spcAft>
                <a:spcPts val="0"/>
              </a:spcAft>
              <a:buNone/>
            </a:pPr>
            <a:r>
              <a:rPr lang="zh-TW" altLang="en-US" sz="2800" b="1" dirty="0">
                <a:solidFill>
                  <a:schemeClr val="bg2">
                    <a:lumMod val="25000"/>
                  </a:schemeClr>
                </a:solidFill>
                <a:latin typeface="華康仿宋體W6" panose="02020609000000000000" pitchFamily="49" charset="-120"/>
                <a:ea typeface="華康仿宋體W6" panose="02020609000000000000" pitchFamily="49" charset="-120"/>
              </a:rPr>
              <a:t>王麗斐 特聘教授</a:t>
            </a:r>
            <a:endParaRPr lang="en-US" altLang="zh-TW" sz="2800" b="1" dirty="0">
              <a:solidFill>
                <a:schemeClr val="bg2">
                  <a:lumMod val="25000"/>
                </a:schemeClr>
              </a:solidFill>
              <a:latin typeface="華康仿宋體W6" panose="02020609000000000000" pitchFamily="49" charset="-120"/>
              <a:ea typeface="華康仿宋體W6" panose="02020609000000000000" pitchFamily="49" charset="-120"/>
            </a:endParaRPr>
          </a:p>
          <a:p>
            <a:pPr marL="0" lvl="0" indent="0" algn="ctr" rtl="0">
              <a:spcBef>
                <a:spcPts val="0"/>
              </a:spcBef>
              <a:spcAft>
                <a:spcPts val="0"/>
              </a:spcAft>
              <a:buNone/>
            </a:pPr>
            <a:r>
              <a:rPr lang="en-US" altLang="zh-TW" sz="2000" dirty="0">
                <a:solidFill>
                  <a:schemeClr val="bg2">
                    <a:lumMod val="25000"/>
                  </a:schemeClr>
                </a:solidFill>
                <a:latin typeface="華康仿宋體W6" panose="02020609000000000000" pitchFamily="49" charset="-120"/>
                <a:ea typeface="華康仿宋體W6" panose="02020609000000000000" pitchFamily="49" charset="-120"/>
              </a:rPr>
              <a:t>2025.11.11.</a:t>
            </a:r>
          </a:p>
        </p:txBody>
      </p:sp>
      <p:sp>
        <p:nvSpPr>
          <p:cNvPr id="2" name="Freeform 2">
            <a:extLst>
              <a:ext uri="{FF2B5EF4-FFF2-40B4-BE49-F238E27FC236}">
                <a16:creationId xmlns:a16="http://schemas.microsoft.com/office/drawing/2014/main" id="{606B13BF-0C14-4CDB-0D08-B7328A508AEB}"/>
              </a:ext>
            </a:extLst>
          </p:cNvPr>
          <p:cNvSpPr>
            <a:spLocks noChangeAspect="1"/>
          </p:cNvSpPr>
          <p:nvPr/>
        </p:nvSpPr>
        <p:spPr>
          <a:xfrm>
            <a:off x="2650891" y="3768021"/>
            <a:ext cx="4631258" cy="1375479"/>
          </a:xfrm>
          <a:custGeom>
            <a:avLst/>
            <a:gdLst/>
            <a:ahLst/>
            <a:cxnLst/>
            <a:rect l="l" t="t" r="r" b="b"/>
            <a:pathLst>
              <a:path w="13765929" h="5299883">
                <a:moveTo>
                  <a:pt x="0" y="0"/>
                </a:moveTo>
                <a:lnTo>
                  <a:pt x="13765930" y="0"/>
                </a:lnTo>
                <a:lnTo>
                  <a:pt x="13765930" y="5299882"/>
                </a:lnTo>
                <a:lnTo>
                  <a:pt x="0" y="5299882"/>
                </a:lnTo>
                <a:lnTo>
                  <a:pt x="0" y="0"/>
                </a:lnTo>
                <a:close/>
              </a:path>
            </a:pathLst>
          </a:custGeom>
          <a:blipFill>
            <a:blip r:embed="rId2">
              <a:extLst>
                <a:ext uri="{28A0092B-C50C-407E-A947-70E740481C1C}">
                  <a14:useLocalDpi xmlns:a14="http://schemas.microsoft.com/office/drawing/2010/main" val="0"/>
                </a:ext>
              </a:extLst>
            </a:blip>
            <a:stretch>
              <a:fillRect/>
            </a:stretch>
          </a:blipFill>
        </p:spPr>
      </p:sp>
      <p:sp>
        <p:nvSpPr>
          <p:cNvPr id="6" name="文字方塊 5">
            <a:extLst>
              <a:ext uri="{FF2B5EF4-FFF2-40B4-BE49-F238E27FC236}">
                <a16:creationId xmlns:a16="http://schemas.microsoft.com/office/drawing/2014/main" id="{D4716E00-5A99-1511-B12C-DF7371B74C1F}"/>
              </a:ext>
            </a:extLst>
          </p:cNvPr>
          <p:cNvSpPr txBox="1"/>
          <p:nvPr/>
        </p:nvSpPr>
        <p:spPr>
          <a:xfrm>
            <a:off x="2650891" y="313228"/>
            <a:ext cx="6182126" cy="369332"/>
          </a:xfrm>
          <a:prstGeom prst="rect">
            <a:avLst/>
          </a:prstGeom>
          <a:noFill/>
        </p:spPr>
        <p:txBody>
          <a:bodyPr wrap="square">
            <a:spAutoFit/>
          </a:bodyPr>
          <a:lstStyle/>
          <a:p>
            <a:pPr marL="0" lvl="0" indent="0" algn="ctr" rtl="0">
              <a:spcBef>
                <a:spcPts val="0"/>
              </a:spcBef>
              <a:spcAft>
                <a:spcPts val="0"/>
              </a:spcAft>
              <a:buNone/>
            </a:pPr>
            <a:r>
              <a:rPr lang="zh-TW" altLang="en-US" sz="1800" dirty="0">
                <a:solidFill>
                  <a:schemeClr val="bg2">
                    <a:lumMod val="25000"/>
                  </a:schemeClr>
                </a:solidFill>
                <a:latin typeface="華康仿宋體W6" panose="02020609000000000000" pitchFamily="49" charset="-120"/>
                <a:ea typeface="華康仿宋體W6" panose="02020609000000000000" pitchFamily="49" charset="-120"/>
              </a:rPr>
              <a:t>亞洲大學 教與心的對話：社會情緒學習（</a:t>
            </a:r>
            <a:r>
              <a:rPr lang="en-US" altLang="zh-TW" sz="1800" dirty="0">
                <a:solidFill>
                  <a:schemeClr val="bg2">
                    <a:lumMod val="25000"/>
                  </a:schemeClr>
                </a:solidFill>
                <a:latin typeface="華康仿宋體W6" panose="02020609000000000000" pitchFamily="49" charset="-120"/>
                <a:ea typeface="華康仿宋體W6" panose="02020609000000000000" pitchFamily="49" charset="-120"/>
              </a:rPr>
              <a:t>SEL</a:t>
            </a:r>
            <a:r>
              <a:rPr lang="zh-TW" altLang="en-US" sz="1800" dirty="0">
                <a:solidFill>
                  <a:schemeClr val="bg2">
                    <a:lumMod val="25000"/>
                  </a:schemeClr>
                </a:solidFill>
                <a:latin typeface="華康仿宋體W6" panose="02020609000000000000" pitchFamily="49" charset="-120"/>
                <a:ea typeface="華康仿宋體W6" panose="02020609000000000000" pitchFamily="49" charset="-120"/>
              </a:rPr>
              <a:t>）教師工作坊</a:t>
            </a:r>
            <a:endParaRPr lang="en-US" altLang="zh-TW" sz="1800" dirty="0">
              <a:solidFill>
                <a:schemeClr val="bg2">
                  <a:lumMod val="25000"/>
                </a:schemeClr>
              </a:solidFill>
              <a:latin typeface="華康仿宋體W6" panose="02020609000000000000" pitchFamily="49" charset="-120"/>
              <a:ea typeface="華康仿宋體W6" panose="02020609000000000000" pitchFamily="49" charset="-120"/>
            </a:endParaRPr>
          </a:p>
        </p:txBody>
      </p:sp>
    </p:spTree>
    <p:extLst>
      <p:ext uri="{BB962C8B-B14F-4D97-AF65-F5344CB8AC3E}">
        <p14:creationId xmlns:p14="http://schemas.microsoft.com/office/powerpoint/2010/main" val="4089389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17">
          <a:extLst>
            <a:ext uri="{FF2B5EF4-FFF2-40B4-BE49-F238E27FC236}">
              <a16:creationId xmlns:a16="http://schemas.microsoft.com/office/drawing/2014/main" id="{C6433377-50BB-EBD2-050D-A182E0E0F2A4}"/>
            </a:ext>
          </a:extLst>
        </p:cNvPr>
        <p:cNvGrpSpPr/>
        <p:nvPr/>
      </p:nvGrpSpPr>
      <p:grpSpPr>
        <a:xfrm>
          <a:off x="0" y="0"/>
          <a:ext cx="0" cy="0"/>
          <a:chOff x="0" y="0"/>
          <a:chExt cx="0" cy="0"/>
        </a:xfrm>
      </p:grpSpPr>
      <p:grpSp>
        <p:nvGrpSpPr>
          <p:cNvPr id="1733" name="Google Shape;1733;p52">
            <a:extLst>
              <a:ext uri="{FF2B5EF4-FFF2-40B4-BE49-F238E27FC236}">
                <a16:creationId xmlns:a16="http://schemas.microsoft.com/office/drawing/2014/main" id="{FB589C6F-A0F2-691D-61A7-8CF2721D8CB3}"/>
              </a:ext>
            </a:extLst>
          </p:cNvPr>
          <p:cNvGrpSpPr/>
          <p:nvPr/>
        </p:nvGrpSpPr>
        <p:grpSpPr>
          <a:xfrm>
            <a:off x="7916936" y="2289440"/>
            <a:ext cx="1678706" cy="3475856"/>
            <a:chOff x="444999" y="1648776"/>
            <a:chExt cx="1645951" cy="3147565"/>
          </a:xfrm>
        </p:grpSpPr>
        <p:sp>
          <p:nvSpPr>
            <p:cNvPr id="1734" name="Google Shape;1734;p52">
              <a:extLst>
                <a:ext uri="{FF2B5EF4-FFF2-40B4-BE49-F238E27FC236}">
                  <a16:creationId xmlns:a16="http://schemas.microsoft.com/office/drawing/2014/main" id="{F1143287-FD5C-546E-62DA-53BFB75FC8EF}"/>
                </a:ext>
              </a:extLst>
            </p:cNvPr>
            <p:cNvSpPr/>
            <p:nvPr/>
          </p:nvSpPr>
          <p:spPr>
            <a:xfrm>
              <a:off x="444999" y="1648776"/>
              <a:ext cx="1143053" cy="2681008"/>
            </a:xfrm>
            <a:custGeom>
              <a:avLst/>
              <a:gdLst/>
              <a:ahLst/>
              <a:cxnLst/>
              <a:rect l="l" t="t" r="r" b="b"/>
              <a:pathLst>
                <a:path w="12458" h="29220" extrusionOk="0">
                  <a:moveTo>
                    <a:pt x="7372" y="5533"/>
                  </a:moveTo>
                  <a:lnTo>
                    <a:pt x="7372" y="5533"/>
                  </a:lnTo>
                  <a:cubicBezTo>
                    <a:pt x="7369" y="5665"/>
                    <a:pt x="7269" y="5820"/>
                    <a:pt x="7132" y="5894"/>
                  </a:cubicBezTo>
                  <a:cubicBezTo>
                    <a:pt x="7177" y="5743"/>
                    <a:pt x="7240" y="5622"/>
                    <a:pt x="7372" y="5533"/>
                  </a:cubicBezTo>
                  <a:close/>
                  <a:moveTo>
                    <a:pt x="6458" y="5751"/>
                  </a:moveTo>
                  <a:cubicBezTo>
                    <a:pt x="6484" y="5866"/>
                    <a:pt x="6498" y="5980"/>
                    <a:pt x="6444" y="6106"/>
                  </a:cubicBezTo>
                  <a:cubicBezTo>
                    <a:pt x="6381" y="5978"/>
                    <a:pt x="6427" y="5866"/>
                    <a:pt x="6458" y="5751"/>
                  </a:cubicBezTo>
                  <a:close/>
                  <a:moveTo>
                    <a:pt x="5859" y="5860"/>
                  </a:moveTo>
                  <a:lnTo>
                    <a:pt x="5859" y="5860"/>
                  </a:lnTo>
                  <a:cubicBezTo>
                    <a:pt x="5957" y="5952"/>
                    <a:pt x="6063" y="6230"/>
                    <a:pt x="6049" y="6361"/>
                  </a:cubicBezTo>
                  <a:cubicBezTo>
                    <a:pt x="5945" y="6255"/>
                    <a:pt x="5848" y="5995"/>
                    <a:pt x="5859" y="5860"/>
                  </a:cubicBezTo>
                  <a:close/>
                  <a:moveTo>
                    <a:pt x="6733" y="5980"/>
                  </a:moveTo>
                  <a:lnTo>
                    <a:pt x="6733" y="5980"/>
                  </a:lnTo>
                  <a:cubicBezTo>
                    <a:pt x="6756" y="6127"/>
                    <a:pt x="6736" y="6244"/>
                    <a:pt x="6682" y="6373"/>
                  </a:cubicBezTo>
                  <a:cubicBezTo>
                    <a:pt x="6633" y="6255"/>
                    <a:pt x="6653" y="6115"/>
                    <a:pt x="6733" y="5980"/>
                  </a:cubicBezTo>
                  <a:close/>
                  <a:moveTo>
                    <a:pt x="6292" y="6092"/>
                  </a:moveTo>
                  <a:lnTo>
                    <a:pt x="6292" y="6092"/>
                  </a:lnTo>
                  <a:cubicBezTo>
                    <a:pt x="6361" y="6238"/>
                    <a:pt x="6387" y="6379"/>
                    <a:pt x="6347" y="6533"/>
                  </a:cubicBezTo>
                  <a:cubicBezTo>
                    <a:pt x="6246" y="6436"/>
                    <a:pt x="6220" y="6215"/>
                    <a:pt x="6292" y="6092"/>
                  </a:cubicBezTo>
                  <a:close/>
                  <a:moveTo>
                    <a:pt x="3920" y="81"/>
                  </a:moveTo>
                  <a:cubicBezTo>
                    <a:pt x="4231" y="81"/>
                    <a:pt x="4514" y="190"/>
                    <a:pt x="4768" y="373"/>
                  </a:cubicBezTo>
                  <a:cubicBezTo>
                    <a:pt x="4860" y="439"/>
                    <a:pt x="4945" y="520"/>
                    <a:pt x="5023" y="600"/>
                  </a:cubicBezTo>
                  <a:cubicBezTo>
                    <a:pt x="5295" y="886"/>
                    <a:pt x="5559" y="1178"/>
                    <a:pt x="5716" y="1548"/>
                  </a:cubicBezTo>
                  <a:cubicBezTo>
                    <a:pt x="5765" y="1668"/>
                    <a:pt x="5854" y="1757"/>
                    <a:pt x="5971" y="1809"/>
                  </a:cubicBezTo>
                  <a:cubicBezTo>
                    <a:pt x="6218" y="1918"/>
                    <a:pt x="6361" y="2113"/>
                    <a:pt x="6467" y="2347"/>
                  </a:cubicBezTo>
                  <a:cubicBezTo>
                    <a:pt x="6581" y="2602"/>
                    <a:pt x="6642" y="2869"/>
                    <a:pt x="6679" y="3144"/>
                  </a:cubicBezTo>
                  <a:cubicBezTo>
                    <a:pt x="6693" y="3253"/>
                    <a:pt x="6705" y="3362"/>
                    <a:pt x="6716" y="3473"/>
                  </a:cubicBezTo>
                  <a:cubicBezTo>
                    <a:pt x="6742" y="3783"/>
                    <a:pt x="6687" y="4081"/>
                    <a:pt x="6573" y="4367"/>
                  </a:cubicBezTo>
                  <a:cubicBezTo>
                    <a:pt x="6490" y="4579"/>
                    <a:pt x="6395" y="4786"/>
                    <a:pt x="6315" y="5001"/>
                  </a:cubicBezTo>
                  <a:cubicBezTo>
                    <a:pt x="6183" y="5353"/>
                    <a:pt x="6120" y="5723"/>
                    <a:pt x="6129" y="6101"/>
                  </a:cubicBezTo>
                  <a:cubicBezTo>
                    <a:pt x="6132" y="6167"/>
                    <a:pt x="6140" y="6233"/>
                    <a:pt x="6143" y="6284"/>
                  </a:cubicBezTo>
                  <a:cubicBezTo>
                    <a:pt x="6083" y="6144"/>
                    <a:pt x="6028" y="5998"/>
                    <a:pt x="5960" y="5857"/>
                  </a:cubicBezTo>
                  <a:cubicBezTo>
                    <a:pt x="5920" y="5774"/>
                    <a:pt x="5897" y="5768"/>
                    <a:pt x="5814" y="5766"/>
                  </a:cubicBezTo>
                  <a:cubicBezTo>
                    <a:pt x="5762" y="5800"/>
                    <a:pt x="5771" y="5854"/>
                    <a:pt x="5779" y="5903"/>
                  </a:cubicBezTo>
                  <a:cubicBezTo>
                    <a:pt x="5814" y="6089"/>
                    <a:pt x="5882" y="6264"/>
                    <a:pt x="5988" y="6422"/>
                  </a:cubicBezTo>
                  <a:cubicBezTo>
                    <a:pt x="6008" y="6450"/>
                    <a:pt x="6040" y="6473"/>
                    <a:pt x="6063" y="6502"/>
                  </a:cubicBezTo>
                  <a:cubicBezTo>
                    <a:pt x="6080" y="6525"/>
                    <a:pt x="6094" y="6551"/>
                    <a:pt x="6112" y="6576"/>
                  </a:cubicBezTo>
                  <a:cubicBezTo>
                    <a:pt x="6106" y="6582"/>
                    <a:pt x="6100" y="6588"/>
                    <a:pt x="6094" y="6594"/>
                  </a:cubicBezTo>
                  <a:cubicBezTo>
                    <a:pt x="6077" y="6579"/>
                    <a:pt x="6057" y="6568"/>
                    <a:pt x="6043" y="6551"/>
                  </a:cubicBezTo>
                  <a:cubicBezTo>
                    <a:pt x="5920" y="6425"/>
                    <a:pt x="5799" y="6293"/>
                    <a:pt x="5673" y="6172"/>
                  </a:cubicBezTo>
                  <a:cubicBezTo>
                    <a:pt x="5223" y="5740"/>
                    <a:pt x="4690" y="5453"/>
                    <a:pt x="4092" y="5293"/>
                  </a:cubicBezTo>
                  <a:cubicBezTo>
                    <a:pt x="4034" y="5278"/>
                    <a:pt x="3977" y="5258"/>
                    <a:pt x="3928" y="5227"/>
                  </a:cubicBezTo>
                  <a:cubicBezTo>
                    <a:pt x="3768" y="5135"/>
                    <a:pt x="3610" y="5044"/>
                    <a:pt x="3456" y="4943"/>
                  </a:cubicBezTo>
                  <a:cubicBezTo>
                    <a:pt x="3083" y="4703"/>
                    <a:pt x="2762" y="4410"/>
                    <a:pt x="2565" y="4003"/>
                  </a:cubicBezTo>
                  <a:cubicBezTo>
                    <a:pt x="2381" y="3634"/>
                    <a:pt x="2347" y="3244"/>
                    <a:pt x="2424" y="2843"/>
                  </a:cubicBezTo>
                  <a:cubicBezTo>
                    <a:pt x="2464" y="2634"/>
                    <a:pt x="2570" y="2453"/>
                    <a:pt x="2714" y="2293"/>
                  </a:cubicBezTo>
                  <a:cubicBezTo>
                    <a:pt x="2814" y="2181"/>
                    <a:pt x="2926" y="2078"/>
                    <a:pt x="3026" y="1966"/>
                  </a:cubicBezTo>
                  <a:cubicBezTo>
                    <a:pt x="3120" y="1860"/>
                    <a:pt x="3215" y="1752"/>
                    <a:pt x="3298" y="1637"/>
                  </a:cubicBezTo>
                  <a:cubicBezTo>
                    <a:pt x="3373" y="1531"/>
                    <a:pt x="3393" y="1408"/>
                    <a:pt x="3375" y="1279"/>
                  </a:cubicBezTo>
                  <a:cubicBezTo>
                    <a:pt x="3338" y="1027"/>
                    <a:pt x="3315" y="774"/>
                    <a:pt x="3387" y="522"/>
                  </a:cubicBezTo>
                  <a:cubicBezTo>
                    <a:pt x="3401" y="462"/>
                    <a:pt x="3421" y="405"/>
                    <a:pt x="3450" y="348"/>
                  </a:cubicBezTo>
                  <a:cubicBezTo>
                    <a:pt x="3524" y="190"/>
                    <a:pt x="3656" y="95"/>
                    <a:pt x="3831" y="84"/>
                  </a:cubicBezTo>
                  <a:cubicBezTo>
                    <a:pt x="3861" y="82"/>
                    <a:pt x="3891" y="81"/>
                    <a:pt x="3920" y="81"/>
                  </a:cubicBezTo>
                  <a:close/>
                  <a:moveTo>
                    <a:pt x="7000" y="6281"/>
                  </a:moveTo>
                  <a:lnTo>
                    <a:pt x="7000" y="6281"/>
                  </a:lnTo>
                  <a:cubicBezTo>
                    <a:pt x="7034" y="6419"/>
                    <a:pt x="6937" y="6619"/>
                    <a:pt x="6799" y="6691"/>
                  </a:cubicBezTo>
                  <a:cubicBezTo>
                    <a:pt x="6796" y="6553"/>
                    <a:pt x="6902" y="6339"/>
                    <a:pt x="7000" y="6281"/>
                  </a:cubicBezTo>
                  <a:close/>
                  <a:moveTo>
                    <a:pt x="7544" y="6427"/>
                  </a:moveTo>
                  <a:lnTo>
                    <a:pt x="7544" y="6427"/>
                  </a:lnTo>
                  <a:cubicBezTo>
                    <a:pt x="7464" y="6582"/>
                    <a:pt x="7355" y="6671"/>
                    <a:pt x="7203" y="6740"/>
                  </a:cubicBezTo>
                  <a:cubicBezTo>
                    <a:pt x="7246" y="6605"/>
                    <a:pt x="7412" y="6447"/>
                    <a:pt x="7544" y="6427"/>
                  </a:cubicBezTo>
                  <a:close/>
                  <a:moveTo>
                    <a:pt x="7919" y="6433"/>
                  </a:moveTo>
                  <a:lnTo>
                    <a:pt x="7919" y="6433"/>
                  </a:lnTo>
                  <a:cubicBezTo>
                    <a:pt x="7902" y="6556"/>
                    <a:pt x="7696" y="6751"/>
                    <a:pt x="7530" y="6800"/>
                  </a:cubicBezTo>
                  <a:cubicBezTo>
                    <a:pt x="7630" y="6634"/>
                    <a:pt x="7756" y="6522"/>
                    <a:pt x="7919" y="6433"/>
                  </a:cubicBezTo>
                  <a:close/>
                  <a:moveTo>
                    <a:pt x="6289" y="6634"/>
                  </a:moveTo>
                  <a:lnTo>
                    <a:pt x="6289" y="6634"/>
                  </a:lnTo>
                  <a:cubicBezTo>
                    <a:pt x="6341" y="6731"/>
                    <a:pt x="6347" y="6843"/>
                    <a:pt x="6367" y="6949"/>
                  </a:cubicBezTo>
                  <a:cubicBezTo>
                    <a:pt x="6312" y="6851"/>
                    <a:pt x="6289" y="6745"/>
                    <a:pt x="6289" y="6634"/>
                  </a:cubicBezTo>
                  <a:close/>
                  <a:moveTo>
                    <a:pt x="6415" y="6628"/>
                  </a:moveTo>
                  <a:cubicBezTo>
                    <a:pt x="6435" y="6757"/>
                    <a:pt x="6458" y="6886"/>
                    <a:pt x="6478" y="7018"/>
                  </a:cubicBezTo>
                  <a:cubicBezTo>
                    <a:pt x="6421" y="6894"/>
                    <a:pt x="6364" y="6771"/>
                    <a:pt x="6378" y="6634"/>
                  </a:cubicBezTo>
                  <a:cubicBezTo>
                    <a:pt x="6389" y="6631"/>
                    <a:pt x="6404" y="6631"/>
                    <a:pt x="6415" y="6628"/>
                  </a:cubicBezTo>
                  <a:close/>
                  <a:moveTo>
                    <a:pt x="8675" y="385"/>
                  </a:moveTo>
                  <a:cubicBezTo>
                    <a:pt x="8715" y="385"/>
                    <a:pt x="8755" y="387"/>
                    <a:pt x="8796" y="391"/>
                  </a:cubicBezTo>
                  <a:cubicBezTo>
                    <a:pt x="8939" y="402"/>
                    <a:pt x="9088" y="419"/>
                    <a:pt x="9232" y="451"/>
                  </a:cubicBezTo>
                  <a:cubicBezTo>
                    <a:pt x="9745" y="560"/>
                    <a:pt x="10068" y="889"/>
                    <a:pt x="10255" y="1362"/>
                  </a:cubicBezTo>
                  <a:cubicBezTo>
                    <a:pt x="10421" y="1780"/>
                    <a:pt x="10484" y="2219"/>
                    <a:pt x="10458" y="2668"/>
                  </a:cubicBezTo>
                  <a:cubicBezTo>
                    <a:pt x="10429" y="3173"/>
                    <a:pt x="10269" y="3631"/>
                    <a:pt x="9997" y="4052"/>
                  </a:cubicBezTo>
                  <a:cubicBezTo>
                    <a:pt x="9853" y="4276"/>
                    <a:pt x="9667" y="4456"/>
                    <a:pt x="9447" y="4602"/>
                  </a:cubicBezTo>
                  <a:cubicBezTo>
                    <a:pt x="9117" y="4820"/>
                    <a:pt x="8776" y="5026"/>
                    <a:pt x="8441" y="5235"/>
                  </a:cubicBezTo>
                  <a:cubicBezTo>
                    <a:pt x="8220" y="5376"/>
                    <a:pt x="7997" y="5508"/>
                    <a:pt x="7779" y="5654"/>
                  </a:cubicBezTo>
                  <a:cubicBezTo>
                    <a:pt x="7524" y="5820"/>
                    <a:pt x="7303" y="6023"/>
                    <a:pt x="7103" y="6253"/>
                  </a:cubicBezTo>
                  <a:cubicBezTo>
                    <a:pt x="7063" y="6230"/>
                    <a:pt x="7026" y="6210"/>
                    <a:pt x="6985" y="6184"/>
                  </a:cubicBezTo>
                  <a:cubicBezTo>
                    <a:pt x="7034" y="6095"/>
                    <a:pt x="7074" y="6012"/>
                    <a:pt x="7177" y="5955"/>
                  </a:cubicBezTo>
                  <a:cubicBezTo>
                    <a:pt x="7303" y="5886"/>
                    <a:pt x="7387" y="5763"/>
                    <a:pt x="7432" y="5622"/>
                  </a:cubicBezTo>
                  <a:cubicBezTo>
                    <a:pt x="7447" y="5585"/>
                    <a:pt x="7441" y="5539"/>
                    <a:pt x="7444" y="5496"/>
                  </a:cubicBezTo>
                  <a:cubicBezTo>
                    <a:pt x="7416" y="5483"/>
                    <a:pt x="7393" y="5478"/>
                    <a:pt x="7372" y="5478"/>
                  </a:cubicBezTo>
                  <a:cubicBezTo>
                    <a:pt x="7332" y="5478"/>
                    <a:pt x="7302" y="5498"/>
                    <a:pt x="7272" y="5522"/>
                  </a:cubicBezTo>
                  <a:cubicBezTo>
                    <a:pt x="7183" y="5599"/>
                    <a:pt x="7126" y="5697"/>
                    <a:pt x="7089" y="5806"/>
                  </a:cubicBezTo>
                  <a:cubicBezTo>
                    <a:pt x="7046" y="5935"/>
                    <a:pt x="7008" y="6063"/>
                    <a:pt x="6968" y="6192"/>
                  </a:cubicBezTo>
                  <a:cubicBezTo>
                    <a:pt x="6816" y="6310"/>
                    <a:pt x="6776" y="6485"/>
                    <a:pt x="6725" y="6651"/>
                  </a:cubicBezTo>
                  <a:cubicBezTo>
                    <a:pt x="6699" y="6731"/>
                    <a:pt x="6670" y="6808"/>
                    <a:pt x="6642" y="6886"/>
                  </a:cubicBezTo>
                  <a:cubicBezTo>
                    <a:pt x="6630" y="6883"/>
                    <a:pt x="6622" y="6880"/>
                    <a:pt x="6610" y="6877"/>
                  </a:cubicBezTo>
                  <a:cubicBezTo>
                    <a:pt x="6624" y="6754"/>
                    <a:pt x="6639" y="6628"/>
                    <a:pt x="6653" y="6505"/>
                  </a:cubicBezTo>
                  <a:cubicBezTo>
                    <a:pt x="6819" y="6370"/>
                    <a:pt x="6871" y="6026"/>
                    <a:pt x="6750" y="5900"/>
                  </a:cubicBezTo>
                  <a:cubicBezTo>
                    <a:pt x="6746" y="5900"/>
                    <a:pt x="6743" y="5900"/>
                    <a:pt x="6739" y="5900"/>
                  </a:cubicBezTo>
                  <a:cubicBezTo>
                    <a:pt x="6692" y="5900"/>
                    <a:pt x="6669" y="5932"/>
                    <a:pt x="6653" y="5972"/>
                  </a:cubicBezTo>
                  <a:cubicBezTo>
                    <a:pt x="6593" y="6121"/>
                    <a:pt x="6561" y="6270"/>
                    <a:pt x="6602" y="6433"/>
                  </a:cubicBezTo>
                  <a:cubicBezTo>
                    <a:pt x="6616" y="6502"/>
                    <a:pt x="6596" y="6576"/>
                    <a:pt x="6590" y="6651"/>
                  </a:cubicBezTo>
                  <a:cubicBezTo>
                    <a:pt x="6581" y="6786"/>
                    <a:pt x="6570" y="6920"/>
                    <a:pt x="6559" y="7055"/>
                  </a:cubicBezTo>
                  <a:cubicBezTo>
                    <a:pt x="6501" y="6986"/>
                    <a:pt x="6444" y="6533"/>
                    <a:pt x="6455" y="6233"/>
                  </a:cubicBezTo>
                  <a:cubicBezTo>
                    <a:pt x="6596" y="6015"/>
                    <a:pt x="6596" y="5725"/>
                    <a:pt x="6450" y="5628"/>
                  </a:cubicBezTo>
                  <a:cubicBezTo>
                    <a:pt x="6321" y="5723"/>
                    <a:pt x="6364" y="5872"/>
                    <a:pt x="6341" y="5992"/>
                  </a:cubicBezTo>
                  <a:cubicBezTo>
                    <a:pt x="6292" y="6003"/>
                    <a:pt x="6243" y="6015"/>
                    <a:pt x="6198" y="6023"/>
                  </a:cubicBezTo>
                  <a:cubicBezTo>
                    <a:pt x="6200" y="5688"/>
                    <a:pt x="6258" y="5359"/>
                    <a:pt x="6375" y="5041"/>
                  </a:cubicBezTo>
                  <a:cubicBezTo>
                    <a:pt x="6438" y="4877"/>
                    <a:pt x="6504" y="4717"/>
                    <a:pt x="6576" y="4562"/>
                  </a:cubicBezTo>
                  <a:cubicBezTo>
                    <a:pt x="6756" y="4175"/>
                    <a:pt x="6822" y="3771"/>
                    <a:pt x="6779" y="3347"/>
                  </a:cubicBezTo>
                  <a:cubicBezTo>
                    <a:pt x="6736" y="2941"/>
                    <a:pt x="6665" y="2542"/>
                    <a:pt x="6467" y="2176"/>
                  </a:cubicBezTo>
                  <a:cubicBezTo>
                    <a:pt x="6464" y="2170"/>
                    <a:pt x="6461" y="2161"/>
                    <a:pt x="6458" y="2147"/>
                  </a:cubicBezTo>
                  <a:cubicBezTo>
                    <a:pt x="6473" y="2027"/>
                    <a:pt x="6536" y="1918"/>
                    <a:pt x="6613" y="1817"/>
                  </a:cubicBezTo>
                  <a:cubicBezTo>
                    <a:pt x="6791" y="1591"/>
                    <a:pt x="7005" y="1411"/>
                    <a:pt x="7275" y="1305"/>
                  </a:cubicBezTo>
                  <a:cubicBezTo>
                    <a:pt x="7438" y="1242"/>
                    <a:pt x="7561" y="1147"/>
                    <a:pt x="7670" y="1015"/>
                  </a:cubicBezTo>
                  <a:cubicBezTo>
                    <a:pt x="7762" y="903"/>
                    <a:pt x="7859" y="792"/>
                    <a:pt x="7962" y="686"/>
                  </a:cubicBezTo>
                  <a:cubicBezTo>
                    <a:pt x="8163" y="480"/>
                    <a:pt x="8402" y="385"/>
                    <a:pt x="8675" y="385"/>
                  </a:cubicBezTo>
                  <a:close/>
                  <a:moveTo>
                    <a:pt x="7143" y="6943"/>
                  </a:moveTo>
                  <a:lnTo>
                    <a:pt x="7143" y="6943"/>
                  </a:lnTo>
                  <a:cubicBezTo>
                    <a:pt x="7069" y="7098"/>
                    <a:pt x="6948" y="7172"/>
                    <a:pt x="6793" y="7235"/>
                  </a:cubicBezTo>
                  <a:cubicBezTo>
                    <a:pt x="6856" y="7121"/>
                    <a:pt x="7028" y="6980"/>
                    <a:pt x="7143" y="6943"/>
                  </a:cubicBezTo>
                  <a:close/>
                  <a:moveTo>
                    <a:pt x="10324" y="4167"/>
                  </a:moveTo>
                  <a:cubicBezTo>
                    <a:pt x="10455" y="4167"/>
                    <a:pt x="10585" y="4185"/>
                    <a:pt x="10713" y="4213"/>
                  </a:cubicBezTo>
                  <a:cubicBezTo>
                    <a:pt x="11171" y="4313"/>
                    <a:pt x="11587" y="4502"/>
                    <a:pt x="11885" y="4880"/>
                  </a:cubicBezTo>
                  <a:cubicBezTo>
                    <a:pt x="12249" y="5339"/>
                    <a:pt x="12355" y="5851"/>
                    <a:pt x="12180" y="6416"/>
                  </a:cubicBezTo>
                  <a:cubicBezTo>
                    <a:pt x="12080" y="6737"/>
                    <a:pt x="11979" y="7058"/>
                    <a:pt x="11885" y="7384"/>
                  </a:cubicBezTo>
                  <a:cubicBezTo>
                    <a:pt x="11822" y="7608"/>
                    <a:pt x="11693" y="7783"/>
                    <a:pt x="11504" y="7906"/>
                  </a:cubicBezTo>
                  <a:cubicBezTo>
                    <a:pt x="11343" y="8006"/>
                    <a:pt x="11174" y="8101"/>
                    <a:pt x="10999" y="8175"/>
                  </a:cubicBezTo>
                  <a:cubicBezTo>
                    <a:pt x="10650" y="8321"/>
                    <a:pt x="10283" y="8413"/>
                    <a:pt x="9899" y="8433"/>
                  </a:cubicBezTo>
                  <a:cubicBezTo>
                    <a:pt x="9862" y="8435"/>
                    <a:pt x="9824" y="8435"/>
                    <a:pt x="9786" y="8435"/>
                  </a:cubicBezTo>
                  <a:cubicBezTo>
                    <a:pt x="9369" y="8435"/>
                    <a:pt x="8968" y="8334"/>
                    <a:pt x="8587" y="8158"/>
                  </a:cubicBezTo>
                  <a:cubicBezTo>
                    <a:pt x="8312" y="8032"/>
                    <a:pt x="8051" y="7883"/>
                    <a:pt x="7805" y="7708"/>
                  </a:cubicBezTo>
                  <a:cubicBezTo>
                    <a:pt x="7748" y="7665"/>
                    <a:pt x="7690" y="7625"/>
                    <a:pt x="7636" y="7585"/>
                  </a:cubicBezTo>
                  <a:cubicBezTo>
                    <a:pt x="7444" y="7447"/>
                    <a:pt x="7246" y="7321"/>
                    <a:pt x="7000" y="7275"/>
                  </a:cubicBezTo>
                  <a:cubicBezTo>
                    <a:pt x="7169" y="7147"/>
                    <a:pt x="7326" y="7026"/>
                    <a:pt x="7504" y="6889"/>
                  </a:cubicBezTo>
                  <a:cubicBezTo>
                    <a:pt x="7713" y="6851"/>
                    <a:pt x="7865" y="6688"/>
                    <a:pt x="7991" y="6502"/>
                  </a:cubicBezTo>
                  <a:cubicBezTo>
                    <a:pt x="8011" y="6473"/>
                    <a:pt x="8014" y="6419"/>
                    <a:pt x="8000" y="6390"/>
                  </a:cubicBezTo>
                  <a:cubicBezTo>
                    <a:pt x="7987" y="6367"/>
                    <a:pt x="7967" y="6358"/>
                    <a:pt x="7945" y="6358"/>
                  </a:cubicBezTo>
                  <a:cubicBezTo>
                    <a:pt x="7924" y="6358"/>
                    <a:pt x="7902" y="6366"/>
                    <a:pt x="7882" y="6376"/>
                  </a:cubicBezTo>
                  <a:cubicBezTo>
                    <a:pt x="7685" y="6479"/>
                    <a:pt x="7524" y="6616"/>
                    <a:pt x="7455" y="6851"/>
                  </a:cubicBezTo>
                  <a:cubicBezTo>
                    <a:pt x="7366" y="6923"/>
                    <a:pt x="7272" y="7003"/>
                    <a:pt x="7154" y="7098"/>
                  </a:cubicBezTo>
                  <a:cubicBezTo>
                    <a:pt x="7177" y="7006"/>
                    <a:pt x="7235" y="6949"/>
                    <a:pt x="7189" y="6863"/>
                  </a:cubicBezTo>
                  <a:lnTo>
                    <a:pt x="7189" y="6863"/>
                  </a:lnTo>
                  <a:cubicBezTo>
                    <a:pt x="7146" y="6869"/>
                    <a:pt x="7097" y="6871"/>
                    <a:pt x="7043" y="6877"/>
                  </a:cubicBezTo>
                  <a:cubicBezTo>
                    <a:pt x="7066" y="6851"/>
                    <a:pt x="7089" y="6828"/>
                    <a:pt x="7109" y="6806"/>
                  </a:cubicBezTo>
                  <a:cubicBezTo>
                    <a:pt x="7119" y="6807"/>
                    <a:pt x="7130" y="6807"/>
                    <a:pt x="7141" y="6807"/>
                  </a:cubicBezTo>
                  <a:cubicBezTo>
                    <a:pt x="7341" y="6807"/>
                    <a:pt x="7570" y="6613"/>
                    <a:pt x="7619" y="6399"/>
                  </a:cubicBezTo>
                  <a:cubicBezTo>
                    <a:pt x="7605" y="6363"/>
                    <a:pt x="7584" y="6345"/>
                    <a:pt x="7553" y="6345"/>
                  </a:cubicBezTo>
                  <a:cubicBezTo>
                    <a:pt x="7544" y="6345"/>
                    <a:pt x="7535" y="6347"/>
                    <a:pt x="7524" y="6350"/>
                  </a:cubicBezTo>
                  <a:cubicBezTo>
                    <a:pt x="7484" y="6364"/>
                    <a:pt x="7432" y="6370"/>
                    <a:pt x="7404" y="6399"/>
                  </a:cubicBezTo>
                  <a:cubicBezTo>
                    <a:pt x="7309" y="6485"/>
                    <a:pt x="7218" y="6573"/>
                    <a:pt x="7137" y="6674"/>
                  </a:cubicBezTo>
                  <a:cubicBezTo>
                    <a:pt x="7097" y="6728"/>
                    <a:pt x="7060" y="6777"/>
                    <a:pt x="7011" y="6823"/>
                  </a:cubicBezTo>
                  <a:cubicBezTo>
                    <a:pt x="6897" y="6920"/>
                    <a:pt x="6788" y="7023"/>
                    <a:pt x="6676" y="7126"/>
                  </a:cubicBezTo>
                  <a:cubicBezTo>
                    <a:pt x="6682" y="7135"/>
                    <a:pt x="6685" y="7144"/>
                    <a:pt x="6690" y="7152"/>
                  </a:cubicBezTo>
                  <a:cubicBezTo>
                    <a:pt x="6662" y="7141"/>
                    <a:pt x="6633" y="7129"/>
                    <a:pt x="6593" y="7112"/>
                  </a:cubicBezTo>
                  <a:cubicBezTo>
                    <a:pt x="6647" y="7000"/>
                    <a:pt x="6702" y="6894"/>
                    <a:pt x="6750" y="6791"/>
                  </a:cubicBezTo>
                  <a:cubicBezTo>
                    <a:pt x="6922" y="6754"/>
                    <a:pt x="6994" y="6625"/>
                    <a:pt x="7046" y="6488"/>
                  </a:cubicBezTo>
                  <a:cubicBezTo>
                    <a:pt x="7080" y="6402"/>
                    <a:pt x="7129" y="6333"/>
                    <a:pt x="7189" y="6267"/>
                  </a:cubicBezTo>
                  <a:cubicBezTo>
                    <a:pt x="7478" y="5943"/>
                    <a:pt x="7828" y="5694"/>
                    <a:pt x="8197" y="5470"/>
                  </a:cubicBezTo>
                  <a:cubicBezTo>
                    <a:pt x="8530" y="5270"/>
                    <a:pt x="8865" y="5069"/>
                    <a:pt x="9197" y="4866"/>
                  </a:cubicBezTo>
                  <a:cubicBezTo>
                    <a:pt x="9475" y="4691"/>
                    <a:pt x="9742" y="4505"/>
                    <a:pt x="9954" y="4247"/>
                  </a:cubicBezTo>
                  <a:cubicBezTo>
                    <a:pt x="9979" y="4215"/>
                    <a:pt x="10034" y="4198"/>
                    <a:pt x="10077" y="4190"/>
                  </a:cubicBezTo>
                  <a:cubicBezTo>
                    <a:pt x="10159" y="4174"/>
                    <a:pt x="10242" y="4167"/>
                    <a:pt x="10324" y="4167"/>
                  </a:cubicBezTo>
                  <a:close/>
                  <a:moveTo>
                    <a:pt x="3470" y="5305"/>
                  </a:moveTo>
                  <a:cubicBezTo>
                    <a:pt x="4118" y="5305"/>
                    <a:pt x="4691" y="5538"/>
                    <a:pt x="5223" y="5903"/>
                  </a:cubicBezTo>
                  <a:cubicBezTo>
                    <a:pt x="5564" y="6132"/>
                    <a:pt x="5842" y="6433"/>
                    <a:pt x="6106" y="6745"/>
                  </a:cubicBezTo>
                  <a:cubicBezTo>
                    <a:pt x="6192" y="6846"/>
                    <a:pt x="6275" y="6949"/>
                    <a:pt x="6364" y="7058"/>
                  </a:cubicBezTo>
                  <a:cubicBezTo>
                    <a:pt x="6306" y="7078"/>
                    <a:pt x="6252" y="7089"/>
                    <a:pt x="6203" y="7112"/>
                  </a:cubicBezTo>
                  <a:cubicBezTo>
                    <a:pt x="6054" y="7192"/>
                    <a:pt x="5900" y="7264"/>
                    <a:pt x="5762" y="7359"/>
                  </a:cubicBezTo>
                  <a:cubicBezTo>
                    <a:pt x="5444" y="7579"/>
                    <a:pt x="5146" y="7823"/>
                    <a:pt x="4877" y="8101"/>
                  </a:cubicBezTo>
                  <a:cubicBezTo>
                    <a:pt x="4622" y="8367"/>
                    <a:pt x="4329" y="8593"/>
                    <a:pt x="4006" y="8771"/>
                  </a:cubicBezTo>
                  <a:cubicBezTo>
                    <a:pt x="3553" y="9020"/>
                    <a:pt x="3075" y="9195"/>
                    <a:pt x="2553" y="9209"/>
                  </a:cubicBezTo>
                  <a:cubicBezTo>
                    <a:pt x="2542" y="9210"/>
                    <a:pt x="2530" y="9210"/>
                    <a:pt x="2518" y="9210"/>
                  </a:cubicBezTo>
                  <a:cubicBezTo>
                    <a:pt x="2333" y="9210"/>
                    <a:pt x="2149" y="9169"/>
                    <a:pt x="1963" y="9158"/>
                  </a:cubicBezTo>
                  <a:cubicBezTo>
                    <a:pt x="1867" y="9150"/>
                    <a:pt x="1772" y="9144"/>
                    <a:pt x="1676" y="9144"/>
                  </a:cubicBezTo>
                  <a:cubicBezTo>
                    <a:pt x="1629" y="9144"/>
                    <a:pt x="1581" y="9145"/>
                    <a:pt x="1533" y="9149"/>
                  </a:cubicBezTo>
                  <a:cubicBezTo>
                    <a:pt x="1483" y="9154"/>
                    <a:pt x="1433" y="9156"/>
                    <a:pt x="1384" y="9156"/>
                  </a:cubicBezTo>
                  <a:cubicBezTo>
                    <a:pt x="1008" y="9156"/>
                    <a:pt x="677" y="9028"/>
                    <a:pt x="396" y="8757"/>
                  </a:cubicBezTo>
                  <a:cubicBezTo>
                    <a:pt x="278" y="8645"/>
                    <a:pt x="204" y="8507"/>
                    <a:pt x="169" y="8350"/>
                  </a:cubicBezTo>
                  <a:cubicBezTo>
                    <a:pt x="144" y="8209"/>
                    <a:pt x="118" y="8066"/>
                    <a:pt x="101" y="7926"/>
                  </a:cubicBezTo>
                  <a:cubicBezTo>
                    <a:pt x="80" y="7788"/>
                    <a:pt x="95" y="7654"/>
                    <a:pt x="129" y="7522"/>
                  </a:cubicBezTo>
                  <a:cubicBezTo>
                    <a:pt x="192" y="7287"/>
                    <a:pt x="255" y="7052"/>
                    <a:pt x="318" y="6820"/>
                  </a:cubicBezTo>
                  <a:cubicBezTo>
                    <a:pt x="376" y="6614"/>
                    <a:pt x="473" y="6427"/>
                    <a:pt x="619" y="6273"/>
                  </a:cubicBezTo>
                  <a:cubicBezTo>
                    <a:pt x="934" y="5940"/>
                    <a:pt x="1284" y="5654"/>
                    <a:pt x="1705" y="5459"/>
                  </a:cubicBezTo>
                  <a:cubicBezTo>
                    <a:pt x="1914" y="5364"/>
                    <a:pt x="2131" y="5316"/>
                    <a:pt x="2359" y="5316"/>
                  </a:cubicBezTo>
                  <a:cubicBezTo>
                    <a:pt x="2365" y="5316"/>
                    <a:pt x="2372" y="5316"/>
                    <a:pt x="2378" y="5316"/>
                  </a:cubicBezTo>
                  <a:cubicBezTo>
                    <a:pt x="2556" y="5317"/>
                    <a:pt x="2735" y="5323"/>
                    <a:pt x="2911" y="5323"/>
                  </a:cubicBezTo>
                  <a:cubicBezTo>
                    <a:pt x="3028" y="5323"/>
                    <a:pt x="3143" y="5321"/>
                    <a:pt x="3258" y="5313"/>
                  </a:cubicBezTo>
                  <a:cubicBezTo>
                    <a:pt x="3330" y="5307"/>
                    <a:pt x="3400" y="5305"/>
                    <a:pt x="3470" y="5305"/>
                  </a:cubicBezTo>
                  <a:close/>
                  <a:moveTo>
                    <a:pt x="6400" y="7137"/>
                  </a:moveTo>
                  <a:cubicBezTo>
                    <a:pt x="6489" y="7137"/>
                    <a:pt x="6574" y="7169"/>
                    <a:pt x="6656" y="7224"/>
                  </a:cubicBezTo>
                  <a:cubicBezTo>
                    <a:pt x="6733" y="7278"/>
                    <a:pt x="6808" y="7341"/>
                    <a:pt x="6877" y="7407"/>
                  </a:cubicBezTo>
                  <a:cubicBezTo>
                    <a:pt x="6925" y="7453"/>
                    <a:pt x="6968" y="7505"/>
                    <a:pt x="7008" y="7556"/>
                  </a:cubicBezTo>
                  <a:cubicBezTo>
                    <a:pt x="7283" y="7909"/>
                    <a:pt x="7564" y="8261"/>
                    <a:pt x="7836" y="8616"/>
                  </a:cubicBezTo>
                  <a:cubicBezTo>
                    <a:pt x="8040" y="8886"/>
                    <a:pt x="8192" y="9181"/>
                    <a:pt x="8235" y="9522"/>
                  </a:cubicBezTo>
                  <a:cubicBezTo>
                    <a:pt x="8252" y="9653"/>
                    <a:pt x="8266" y="9785"/>
                    <a:pt x="8263" y="9917"/>
                  </a:cubicBezTo>
                  <a:cubicBezTo>
                    <a:pt x="8252" y="10370"/>
                    <a:pt x="8223" y="10820"/>
                    <a:pt x="8134" y="11267"/>
                  </a:cubicBezTo>
                  <a:cubicBezTo>
                    <a:pt x="8043" y="11742"/>
                    <a:pt x="7773" y="12095"/>
                    <a:pt x="7352" y="12330"/>
                  </a:cubicBezTo>
                  <a:cubicBezTo>
                    <a:pt x="7292" y="12364"/>
                    <a:pt x="7226" y="12390"/>
                    <a:pt x="7160" y="12413"/>
                  </a:cubicBezTo>
                  <a:cubicBezTo>
                    <a:pt x="7098" y="12437"/>
                    <a:pt x="7038" y="12448"/>
                    <a:pt x="6980" y="12448"/>
                  </a:cubicBezTo>
                  <a:cubicBezTo>
                    <a:pt x="6864" y="12448"/>
                    <a:pt x="6757" y="12403"/>
                    <a:pt x="6656" y="12321"/>
                  </a:cubicBezTo>
                  <a:cubicBezTo>
                    <a:pt x="6559" y="12241"/>
                    <a:pt x="6484" y="12140"/>
                    <a:pt x="6432" y="12026"/>
                  </a:cubicBezTo>
                  <a:cubicBezTo>
                    <a:pt x="6407" y="11971"/>
                    <a:pt x="6384" y="11917"/>
                    <a:pt x="6355" y="11865"/>
                  </a:cubicBezTo>
                  <a:cubicBezTo>
                    <a:pt x="6331" y="11823"/>
                    <a:pt x="6303" y="11801"/>
                    <a:pt x="6273" y="11801"/>
                  </a:cubicBezTo>
                  <a:cubicBezTo>
                    <a:pt x="6247" y="11801"/>
                    <a:pt x="6218" y="11818"/>
                    <a:pt x="6189" y="11851"/>
                  </a:cubicBezTo>
                  <a:cubicBezTo>
                    <a:pt x="6155" y="11888"/>
                    <a:pt x="6129" y="11934"/>
                    <a:pt x="6094" y="11971"/>
                  </a:cubicBezTo>
                  <a:cubicBezTo>
                    <a:pt x="6011" y="12063"/>
                    <a:pt x="5934" y="12163"/>
                    <a:pt x="5839" y="12244"/>
                  </a:cubicBezTo>
                  <a:cubicBezTo>
                    <a:pt x="5758" y="12314"/>
                    <a:pt x="5678" y="12349"/>
                    <a:pt x="5596" y="12349"/>
                  </a:cubicBezTo>
                  <a:cubicBezTo>
                    <a:pt x="5524" y="12349"/>
                    <a:pt x="5451" y="12323"/>
                    <a:pt x="5372" y="12272"/>
                  </a:cubicBezTo>
                  <a:cubicBezTo>
                    <a:pt x="5129" y="12117"/>
                    <a:pt x="4968" y="11891"/>
                    <a:pt x="4865" y="11625"/>
                  </a:cubicBezTo>
                  <a:cubicBezTo>
                    <a:pt x="4782" y="11416"/>
                    <a:pt x="4765" y="11198"/>
                    <a:pt x="4756" y="10977"/>
                  </a:cubicBezTo>
                  <a:cubicBezTo>
                    <a:pt x="4748" y="10828"/>
                    <a:pt x="4753" y="10682"/>
                    <a:pt x="4753" y="10536"/>
                  </a:cubicBezTo>
                  <a:lnTo>
                    <a:pt x="4768" y="10536"/>
                  </a:lnTo>
                  <a:cubicBezTo>
                    <a:pt x="4751" y="10229"/>
                    <a:pt x="4733" y="9926"/>
                    <a:pt x="4713" y="9622"/>
                  </a:cubicBezTo>
                  <a:cubicBezTo>
                    <a:pt x="4702" y="9436"/>
                    <a:pt x="4719" y="9252"/>
                    <a:pt x="4759" y="9075"/>
                  </a:cubicBezTo>
                  <a:cubicBezTo>
                    <a:pt x="4837" y="8717"/>
                    <a:pt x="4954" y="8370"/>
                    <a:pt x="5160" y="8066"/>
                  </a:cubicBezTo>
                  <a:cubicBezTo>
                    <a:pt x="5430" y="7668"/>
                    <a:pt x="5788" y="7370"/>
                    <a:pt x="6229" y="7175"/>
                  </a:cubicBezTo>
                  <a:cubicBezTo>
                    <a:pt x="6288" y="7149"/>
                    <a:pt x="6345" y="7137"/>
                    <a:pt x="6400" y="7137"/>
                  </a:cubicBezTo>
                  <a:close/>
                  <a:moveTo>
                    <a:pt x="3919" y="0"/>
                  </a:moveTo>
                  <a:cubicBezTo>
                    <a:pt x="3623" y="0"/>
                    <a:pt x="3403" y="154"/>
                    <a:pt x="3318" y="485"/>
                  </a:cubicBezTo>
                  <a:cubicBezTo>
                    <a:pt x="3258" y="720"/>
                    <a:pt x="3255" y="958"/>
                    <a:pt x="3295" y="1196"/>
                  </a:cubicBezTo>
                  <a:cubicBezTo>
                    <a:pt x="3327" y="1393"/>
                    <a:pt x="3289" y="1568"/>
                    <a:pt x="3155" y="1717"/>
                  </a:cubicBezTo>
                  <a:cubicBezTo>
                    <a:pt x="3080" y="1797"/>
                    <a:pt x="3009" y="1875"/>
                    <a:pt x="2937" y="1952"/>
                  </a:cubicBezTo>
                  <a:cubicBezTo>
                    <a:pt x="2848" y="2047"/>
                    <a:pt x="2757" y="2135"/>
                    <a:pt x="2671" y="2230"/>
                  </a:cubicBezTo>
                  <a:cubicBezTo>
                    <a:pt x="2427" y="2496"/>
                    <a:pt x="2318" y="2812"/>
                    <a:pt x="2312" y="3167"/>
                  </a:cubicBezTo>
                  <a:cubicBezTo>
                    <a:pt x="2301" y="3708"/>
                    <a:pt x="2496" y="4173"/>
                    <a:pt x="2868" y="4562"/>
                  </a:cubicBezTo>
                  <a:cubicBezTo>
                    <a:pt x="3123" y="4826"/>
                    <a:pt x="3433" y="5009"/>
                    <a:pt x="3751" y="5178"/>
                  </a:cubicBezTo>
                  <a:cubicBezTo>
                    <a:pt x="3785" y="5195"/>
                    <a:pt x="3819" y="5215"/>
                    <a:pt x="3854" y="5233"/>
                  </a:cubicBezTo>
                  <a:cubicBezTo>
                    <a:pt x="3817" y="5250"/>
                    <a:pt x="3785" y="5250"/>
                    <a:pt x="3756" y="5250"/>
                  </a:cubicBezTo>
                  <a:cubicBezTo>
                    <a:pt x="3576" y="5247"/>
                    <a:pt x="3395" y="5238"/>
                    <a:pt x="3215" y="5238"/>
                  </a:cubicBezTo>
                  <a:cubicBezTo>
                    <a:pt x="3035" y="5240"/>
                    <a:pt x="2855" y="5248"/>
                    <a:pt x="2675" y="5248"/>
                  </a:cubicBezTo>
                  <a:cubicBezTo>
                    <a:pt x="2606" y="5248"/>
                    <a:pt x="2536" y="5247"/>
                    <a:pt x="2467" y="5244"/>
                  </a:cubicBezTo>
                  <a:cubicBezTo>
                    <a:pt x="2438" y="5243"/>
                    <a:pt x="2409" y="5242"/>
                    <a:pt x="2380" y="5242"/>
                  </a:cubicBezTo>
                  <a:cubicBezTo>
                    <a:pt x="2129" y="5242"/>
                    <a:pt x="1891" y="5288"/>
                    <a:pt x="1662" y="5396"/>
                  </a:cubicBezTo>
                  <a:cubicBezTo>
                    <a:pt x="1235" y="5594"/>
                    <a:pt x="877" y="5886"/>
                    <a:pt x="559" y="6227"/>
                  </a:cubicBezTo>
                  <a:cubicBezTo>
                    <a:pt x="416" y="6382"/>
                    <a:pt x="315" y="6565"/>
                    <a:pt x="255" y="6771"/>
                  </a:cubicBezTo>
                  <a:cubicBezTo>
                    <a:pt x="189" y="7009"/>
                    <a:pt x="123" y="7244"/>
                    <a:pt x="63" y="7485"/>
                  </a:cubicBezTo>
                  <a:cubicBezTo>
                    <a:pt x="29" y="7622"/>
                    <a:pt x="0" y="7763"/>
                    <a:pt x="23" y="7909"/>
                  </a:cubicBezTo>
                  <a:cubicBezTo>
                    <a:pt x="35" y="7995"/>
                    <a:pt x="52" y="8083"/>
                    <a:pt x="60" y="8169"/>
                  </a:cubicBezTo>
                  <a:cubicBezTo>
                    <a:pt x="109" y="8625"/>
                    <a:pt x="361" y="8923"/>
                    <a:pt x="771" y="9101"/>
                  </a:cubicBezTo>
                  <a:cubicBezTo>
                    <a:pt x="964" y="9183"/>
                    <a:pt x="1163" y="9231"/>
                    <a:pt x="1367" y="9231"/>
                  </a:cubicBezTo>
                  <a:cubicBezTo>
                    <a:pt x="1433" y="9231"/>
                    <a:pt x="1500" y="9226"/>
                    <a:pt x="1567" y="9215"/>
                  </a:cubicBezTo>
                  <a:cubicBezTo>
                    <a:pt x="1619" y="9208"/>
                    <a:pt x="1670" y="9204"/>
                    <a:pt x="1721" y="9204"/>
                  </a:cubicBezTo>
                  <a:cubicBezTo>
                    <a:pt x="1825" y="9204"/>
                    <a:pt x="1927" y="9218"/>
                    <a:pt x="2029" y="9235"/>
                  </a:cubicBezTo>
                  <a:cubicBezTo>
                    <a:pt x="2197" y="9264"/>
                    <a:pt x="2365" y="9286"/>
                    <a:pt x="2533" y="9286"/>
                  </a:cubicBezTo>
                  <a:cubicBezTo>
                    <a:pt x="2631" y="9286"/>
                    <a:pt x="2729" y="9279"/>
                    <a:pt x="2828" y="9261"/>
                  </a:cubicBezTo>
                  <a:cubicBezTo>
                    <a:pt x="3384" y="9155"/>
                    <a:pt x="3903" y="8960"/>
                    <a:pt x="4364" y="8628"/>
                  </a:cubicBezTo>
                  <a:cubicBezTo>
                    <a:pt x="4599" y="8459"/>
                    <a:pt x="4817" y="8273"/>
                    <a:pt x="5014" y="8066"/>
                  </a:cubicBezTo>
                  <a:cubicBezTo>
                    <a:pt x="5046" y="8035"/>
                    <a:pt x="5072" y="7995"/>
                    <a:pt x="5132" y="7975"/>
                  </a:cubicBezTo>
                  <a:lnTo>
                    <a:pt x="5132" y="7975"/>
                  </a:lnTo>
                  <a:cubicBezTo>
                    <a:pt x="5069" y="8089"/>
                    <a:pt x="5011" y="8184"/>
                    <a:pt x="4963" y="8284"/>
                  </a:cubicBezTo>
                  <a:cubicBezTo>
                    <a:pt x="4731" y="8757"/>
                    <a:pt x="4607" y="9252"/>
                    <a:pt x="4653" y="9785"/>
                  </a:cubicBezTo>
                  <a:cubicBezTo>
                    <a:pt x="4676" y="10026"/>
                    <a:pt x="4679" y="10269"/>
                    <a:pt x="4679" y="10513"/>
                  </a:cubicBezTo>
                  <a:cubicBezTo>
                    <a:pt x="4676" y="10854"/>
                    <a:pt x="4670" y="11198"/>
                    <a:pt x="4759" y="11530"/>
                  </a:cubicBezTo>
                  <a:cubicBezTo>
                    <a:pt x="4851" y="11865"/>
                    <a:pt x="5037" y="12138"/>
                    <a:pt x="5327" y="12330"/>
                  </a:cubicBezTo>
                  <a:cubicBezTo>
                    <a:pt x="5419" y="12391"/>
                    <a:pt x="5509" y="12423"/>
                    <a:pt x="5597" y="12423"/>
                  </a:cubicBezTo>
                  <a:cubicBezTo>
                    <a:pt x="5695" y="12423"/>
                    <a:pt x="5791" y="12383"/>
                    <a:pt x="5885" y="12301"/>
                  </a:cubicBezTo>
                  <a:cubicBezTo>
                    <a:pt x="5994" y="12206"/>
                    <a:pt x="6083" y="12086"/>
                    <a:pt x="6183" y="11977"/>
                  </a:cubicBezTo>
                  <a:cubicBezTo>
                    <a:pt x="6209" y="11946"/>
                    <a:pt x="6235" y="11911"/>
                    <a:pt x="6272" y="11865"/>
                  </a:cubicBezTo>
                  <a:cubicBezTo>
                    <a:pt x="6301" y="11920"/>
                    <a:pt x="6318" y="11960"/>
                    <a:pt x="6341" y="11997"/>
                  </a:cubicBezTo>
                  <a:cubicBezTo>
                    <a:pt x="6392" y="12089"/>
                    <a:pt x="6438" y="12189"/>
                    <a:pt x="6504" y="12269"/>
                  </a:cubicBezTo>
                  <a:cubicBezTo>
                    <a:pt x="6640" y="12436"/>
                    <a:pt x="6798" y="12520"/>
                    <a:pt x="6975" y="12520"/>
                  </a:cubicBezTo>
                  <a:cubicBezTo>
                    <a:pt x="7066" y="12520"/>
                    <a:pt x="7162" y="12498"/>
                    <a:pt x="7263" y="12453"/>
                  </a:cubicBezTo>
                  <a:cubicBezTo>
                    <a:pt x="7633" y="12289"/>
                    <a:pt x="7914" y="12029"/>
                    <a:pt x="8086" y="11659"/>
                  </a:cubicBezTo>
                  <a:cubicBezTo>
                    <a:pt x="8195" y="11421"/>
                    <a:pt x="8235" y="11166"/>
                    <a:pt x="8260" y="10911"/>
                  </a:cubicBezTo>
                  <a:cubicBezTo>
                    <a:pt x="8286" y="10696"/>
                    <a:pt x="8306" y="10479"/>
                    <a:pt x="8321" y="10264"/>
                  </a:cubicBezTo>
                  <a:cubicBezTo>
                    <a:pt x="8338" y="9957"/>
                    <a:pt x="8341" y="9653"/>
                    <a:pt x="8275" y="9353"/>
                  </a:cubicBezTo>
                  <a:cubicBezTo>
                    <a:pt x="8197" y="9003"/>
                    <a:pt x="8011" y="8711"/>
                    <a:pt x="7793" y="8433"/>
                  </a:cubicBezTo>
                  <a:cubicBezTo>
                    <a:pt x="7621" y="8218"/>
                    <a:pt x="7452" y="8000"/>
                    <a:pt x="7281" y="7783"/>
                  </a:cubicBezTo>
                  <a:cubicBezTo>
                    <a:pt x="7177" y="7654"/>
                    <a:pt x="7074" y="7525"/>
                    <a:pt x="6971" y="7396"/>
                  </a:cubicBezTo>
                  <a:cubicBezTo>
                    <a:pt x="6957" y="7379"/>
                    <a:pt x="6948" y="7359"/>
                    <a:pt x="6928" y="7330"/>
                  </a:cubicBezTo>
                  <a:lnTo>
                    <a:pt x="6928" y="7330"/>
                  </a:lnTo>
                  <a:cubicBezTo>
                    <a:pt x="7120" y="7364"/>
                    <a:pt x="7281" y="7436"/>
                    <a:pt x="7427" y="7536"/>
                  </a:cubicBezTo>
                  <a:cubicBezTo>
                    <a:pt x="7599" y="7657"/>
                    <a:pt x="7768" y="7783"/>
                    <a:pt x="7945" y="7891"/>
                  </a:cubicBezTo>
                  <a:cubicBezTo>
                    <a:pt x="8083" y="7977"/>
                    <a:pt x="8197" y="8081"/>
                    <a:pt x="8292" y="8209"/>
                  </a:cubicBezTo>
                  <a:cubicBezTo>
                    <a:pt x="8312" y="8235"/>
                    <a:pt x="8332" y="8261"/>
                    <a:pt x="8352" y="8287"/>
                  </a:cubicBezTo>
                  <a:cubicBezTo>
                    <a:pt x="9097" y="9192"/>
                    <a:pt x="9687" y="10186"/>
                    <a:pt x="10091" y="11289"/>
                  </a:cubicBezTo>
                  <a:cubicBezTo>
                    <a:pt x="10421" y="12198"/>
                    <a:pt x="10601" y="13135"/>
                    <a:pt x="10630" y="14103"/>
                  </a:cubicBezTo>
                  <a:cubicBezTo>
                    <a:pt x="10641" y="14533"/>
                    <a:pt x="10616" y="14963"/>
                    <a:pt x="10564" y="15389"/>
                  </a:cubicBezTo>
                  <a:cubicBezTo>
                    <a:pt x="10515" y="15819"/>
                    <a:pt x="10469" y="16252"/>
                    <a:pt x="10398" y="16679"/>
                  </a:cubicBezTo>
                  <a:cubicBezTo>
                    <a:pt x="10283" y="17398"/>
                    <a:pt x="10114" y="18106"/>
                    <a:pt x="9931" y="18808"/>
                  </a:cubicBezTo>
                  <a:cubicBezTo>
                    <a:pt x="9716" y="19627"/>
                    <a:pt x="9515" y="20446"/>
                    <a:pt x="9452" y="21294"/>
                  </a:cubicBezTo>
                  <a:cubicBezTo>
                    <a:pt x="9415" y="21747"/>
                    <a:pt x="9429" y="22197"/>
                    <a:pt x="9515" y="22644"/>
                  </a:cubicBezTo>
                  <a:cubicBezTo>
                    <a:pt x="9607" y="23117"/>
                    <a:pt x="9750" y="23578"/>
                    <a:pt x="9891" y="24036"/>
                  </a:cubicBezTo>
                  <a:cubicBezTo>
                    <a:pt x="10022" y="24472"/>
                    <a:pt x="10163" y="24907"/>
                    <a:pt x="10275" y="25349"/>
                  </a:cubicBezTo>
                  <a:cubicBezTo>
                    <a:pt x="10472" y="26128"/>
                    <a:pt x="10532" y="26927"/>
                    <a:pt x="10561" y="27729"/>
                  </a:cubicBezTo>
                  <a:cubicBezTo>
                    <a:pt x="10581" y="28225"/>
                    <a:pt x="10590" y="28724"/>
                    <a:pt x="10604" y="29219"/>
                  </a:cubicBezTo>
                  <a:lnTo>
                    <a:pt x="10670" y="29219"/>
                  </a:lnTo>
                  <a:cubicBezTo>
                    <a:pt x="10661" y="28907"/>
                    <a:pt x="10661" y="28595"/>
                    <a:pt x="10647" y="28282"/>
                  </a:cubicBezTo>
                  <a:cubicBezTo>
                    <a:pt x="10621" y="27747"/>
                    <a:pt x="10595" y="27208"/>
                    <a:pt x="10558" y="26675"/>
                  </a:cubicBezTo>
                  <a:cubicBezTo>
                    <a:pt x="10512" y="26079"/>
                    <a:pt x="10401" y="25495"/>
                    <a:pt x="10234" y="24922"/>
                  </a:cubicBezTo>
                  <a:cubicBezTo>
                    <a:pt x="10080" y="24389"/>
                    <a:pt x="9908" y="23862"/>
                    <a:pt x="9750" y="23329"/>
                  </a:cubicBezTo>
                  <a:cubicBezTo>
                    <a:pt x="9558" y="22664"/>
                    <a:pt x="9447" y="21991"/>
                    <a:pt x="9518" y="21294"/>
                  </a:cubicBezTo>
                  <a:cubicBezTo>
                    <a:pt x="9567" y="20830"/>
                    <a:pt x="9624" y="20366"/>
                    <a:pt x="9733" y="19911"/>
                  </a:cubicBezTo>
                  <a:cubicBezTo>
                    <a:pt x="9873" y="19318"/>
                    <a:pt x="10025" y="18727"/>
                    <a:pt x="10171" y="18137"/>
                  </a:cubicBezTo>
                  <a:cubicBezTo>
                    <a:pt x="10438" y="17057"/>
                    <a:pt x="10610" y="15962"/>
                    <a:pt x="10684" y="14854"/>
                  </a:cubicBezTo>
                  <a:cubicBezTo>
                    <a:pt x="10727" y="14215"/>
                    <a:pt x="10696" y="13582"/>
                    <a:pt x="10595" y="12951"/>
                  </a:cubicBezTo>
                  <a:cubicBezTo>
                    <a:pt x="10446" y="12000"/>
                    <a:pt x="10146" y="11098"/>
                    <a:pt x="9716" y="10235"/>
                  </a:cubicBezTo>
                  <a:cubicBezTo>
                    <a:pt x="9366" y="9527"/>
                    <a:pt x="8928" y="8874"/>
                    <a:pt x="8432" y="8261"/>
                  </a:cubicBezTo>
                  <a:cubicBezTo>
                    <a:pt x="8407" y="8230"/>
                    <a:pt x="8381" y="8195"/>
                    <a:pt x="8358" y="8161"/>
                  </a:cubicBezTo>
                  <a:cubicBezTo>
                    <a:pt x="8361" y="8155"/>
                    <a:pt x="8366" y="8149"/>
                    <a:pt x="8372" y="8144"/>
                  </a:cubicBezTo>
                  <a:cubicBezTo>
                    <a:pt x="8415" y="8164"/>
                    <a:pt x="8455" y="8181"/>
                    <a:pt x="8498" y="8201"/>
                  </a:cubicBezTo>
                  <a:cubicBezTo>
                    <a:pt x="8808" y="8350"/>
                    <a:pt x="9131" y="8453"/>
                    <a:pt x="9475" y="8493"/>
                  </a:cubicBezTo>
                  <a:cubicBezTo>
                    <a:pt x="9574" y="8504"/>
                    <a:pt x="9673" y="8510"/>
                    <a:pt x="9770" y="8510"/>
                  </a:cubicBezTo>
                  <a:cubicBezTo>
                    <a:pt x="10069" y="8510"/>
                    <a:pt x="10362" y="8460"/>
                    <a:pt x="10653" y="8376"/>
                  </a:cubicBezTo>
                  <a:cubicBezTo>
                    <a:pt x="10956" y="8287"/>
                    <a:pt x="11252" y="8172"/>
                    <a:pt x="11515" y="7992"/>
                  </a:cubicBezTo>
                  <a:cubicBezTo>
                    <a:pt x="11736" y="7843"/>
                    <a:pt x="11891" y="7651"/>
                    <a:pt x="11962" y="7387"/>
                  </a:cubicBezTo>
                  <a:cubicBezTo>
                    <a:pt x="12045" y="7078"/>
                    <a:pt x="12140" y="6771"/>
                    <a:pt x="12243" y="6470"/>
                  </a:cubicBezTo>
                  <a:cubicBezTo>
                    <a:pt x="12458" y="5840"/>
                    <a:pt x="12292" y="5055"/>
                    <a:pt x="11684" y="4574"/>
                  </a:cubicBezTo>
                  <a:cubicBezTo>
                    <a:pt x="11277" y="4256"/>
                    <a:pt x="10813" y="4103"/>
                    <a:pt x="10300" y="4103"/>
                  </a:cubicBezTo>
                  <a:cubicBezTo>
                    <a:pt x="10286" y="4103"/>
                    <a:pt x="10272" y="4104"/>
                    <a:pt x="10257" y="4104"/>
                  </a:cubicBezTo>
                  <a:cubicBezTo>
                    <a:pt x="10237" y="4105"/>
                    <a:pt x="10217" y="4105"/>
                    <a:pt x="10196" y="4105"/>
                  </a:cubicBezTo>
                  <a:cubicBezTo>
                    <a:pt x="10154" y="4105"/>
                    <a:pt x="10110" y="4104"/>
                    <a:pt x="10063" y="4104"/>
                  </a:cubicBezTo>
                  <a:cubicBezTo>
                    <a:pt x="10077" y="4078"/>
                    <a:pt x="10083" y="4061"/>
                    <a:pt x="10094" y="4046"/>
                  </a:cubicBezTo>
                  <a:cubicBezTo>
                    <a:pt x="10329" y="3668"/>
                    <a:pt x="10475" y="3261"/>
                    <a:pt x="10521" y="2817"/>
                  </a:cubicBezTo>
                  <a:cubicBezTo>
                    <a:pt x="10575" y="2273"/>
                    <a:pt x="10507" y="1743"/>
                    <a:pt x="10286" y="1244"/>
                  </a:cubicBezTo>
                  <a:cubicBezTo>
                    <a:pt x="10091" y="806"/>
                    <a:pt x="9765" y="499"/>
                    <a:pt x="9283" y="388"/>
                  </a:cubicBezTo>
                  <a:cubicBezTo>
                    <a:pt x="9151" y="359"/>
                    <a:pt x="9017" y="336"/>
                    <a:pt x="8882" y="319"/>
                  </a:cubicBezTo>
                  <a:cubicBezTo>
                    <a:pt x="8825" y="313"/>
                    <a:pt x="8769" y="310"/>
                    <a:pt x="8714" y="310"/>
                  </a:cubicBezTo>
                  <a:cubicBezTo>
                    <a:pt x="8401" y="310"/>
                    <a:pt x="8119" y="411"/>
                    <a:pt x="7888" y="657"/>
                  </a:cubicBezTo>
                  <a:cubicBezTo>
                    <a:pt x="7802" y="752"/>
                    <a:pt x="7713" y="846"/>
                    <a:pt x="7633" y="946"/>
                  </a:cubicBezTo>
                  <a:cubicBezTo>
                    <a:pt x="7527" y="1084"/>
                    <a:pt x="7398" y="1178"/>
                    <a:pt x="7235" y="1247"/>
                  </a:cubicBezTo>
                  <a:cubicBezTo>
                    <a:pt x="6934" y="1368"/>
                    <a:pt x="6693" y="1571"/>
                    <a:pt x="6513" y="1840"/>
                  </a:cubicBezTo>
                  <a:cubicBezTo>
                    <a:pt x="6470" y="1906"/>
                    <a:pt x="6438" y="1984"/>
                    <a:pt x="6410" y="2041"/>
                  </a:cubicBezTo>
                  <a:cubicBezTo>
                    <a:pt x="6344" y="1984"/>
                    <a:pt x="6281" y="1921"/>
                    <a:pt x="6212" y="1869"/>
                  </a:cubicBezTo>
                  <a:cubicBezTo>
                    <a:pt x="6137" y="1815"/>
                    <a:pt x="6054" y="1772"/>
                    <a:pt x="5974" y="1729"/>
                  </a:cubicBezTo>
                  <a:cubicBezTo>
                    <a:pt x="5888" y="1677"/>
                    <a:pt x="5825" y="1608"/>
                    <a:pt x="5785" y="1519"/>
                  </a:cubicBezTo>
                  <a:cubicBezTo>
                    <a:pt x="5616" y="1121"/>
                    <a:pt x="5329" y="812"/>
                    <a:pt x="5037" y="505"/>
                  </a:cubicBezTo>
                  <a:cubicBezTo>
                    <a:pt x="4765" y="222"/>
                    <a:pt x="4433" y="64"/>
                    <a:pt x="4049" y="10"/>
                  </a:cubicBezTo>
                  <a:cubicBezTo>
                    <a:pt x="4004" y="3"/>
                    <a:pt x="3961" y="0"/>
                    <a:pt x="3919"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35" name="Google Shape;1735;p52">
              <a:extLst>
                <a:ext uri="{FF2B5EF4-FFF2-40B4-BE49-F238E27FC236}">
                  <a16:creationId xmlns:a16="http://schemas.microsoft.com/office/drawing/2014/main" id="{25051072-D477-F9D4-6A9E-472B1D021088}"/>
                </a:ext>
              </a:extLst>
            </p:cNvPr>
            <p:cNvSpPr/>
            <p:nvPr/>
          </p:nvSpPr>
          <p:spPr>
            <a:xfrm>
              <a:off x="513080" y="2285353"/>
              <a:ext cx="472709" cy="105882"/>
            </a:xfrm>
            <a:custGeom>
              <a:avLst/>
              <a:gdLst/>
              <a:ahLst/>
              <a:cxnLst/>
              <a:rect l="l" t="t" r="r" b="b"/>
              <a:pathLst>
                <a:path w="5152" h="1154" extrusionOk="0">
                  <a:moveTo>
                    <a:pt x="4876" y="1"/>
                  </a:moveTo>
                  <a:cubicBezTo>
                    <a:pt x="4710" y="1"/>
                    <a:pt x="4546" y="21"/>
                    <a:pt x="4384" y="45"/>
                  </a:cubicBezTo>
                  <a:cubicBezTo>
                    <a:pt x="4003" y="105"/>
                    <a:pt x="3630" y="200"/>
                    <a:pt x="3264" y="317"/>
                  </a:cubicBezTo>
                  <a:cubicBezTo>
                    <a:pt x="2768" y="478"/>
                    <a:pt x="2275" y="644"/>
                    <a:pt x="1777" y="796"/>
                  </a:cubicBezTo>
                  <a:cubicBezTo>
                    <a:pt x="1436" y="902"/>
                    <a:pt x="1086" y="991"/>
                    <a:pt x="728" y="1037"/>
                  </a:cubicBezTo>
                  <a:cubicBezTo>
                    <a:pt x="539" y="1059"/>
                    <a:pt x="350" y="1077"/>
                    <a:pt x="161" y="1100"/>
                  </a:cubicBezTo>
                  <a:cubicBezTo>
                    <a:pt x="106" y="1105"/>
                    <a:pt x="55" y="1120"/>
                    <a:pt x="0" y="1128"/>
                  </a:cubicBezTo>
                  <a:cubicBezTo>
                    <a:pt x="0" y="1137"/>
                    <a:pt x="3" y="1145"/>
                    <a:pt x="6" y="1154"/>
                  </a:cubicBezTo>
                  <a:cubicBezTo>
                    <a:pt x="89" y="1148"/>
                    <a:pt x="172" y="1145"/>
                    <a:pt x="255" y="1137"/>
                  </a:cubicBezTo>
                  <a:cubicBezTo>
                    <a:pt x="482" y="1111"/>
                    <a:pt x="708" y="1094"/>
                    <a:pt x="931" y="1057"/>
                  </a:cubicBezTo>
                  <a:cubicBezTo>
                    <a:pt x="1378" y="979"/>
                    <a:pt x="1814" y="847"/>
                    <a:pt x="2247" y="704"/>
                  </a:cubicBezTo>
                  <a:cubicBezTo>
                    <a:pt x="2757" y="535"/>
                    <a:pt x="3264" y="346"/>
                    <a:pt x="3788" y="217"/>
                  </a:cubicBezTo>
                  <a:cubicBezTo>
                    <a:pt x="4205" y="114"/>
                    <a:pt x="4625" y="25"/>
                    <a:pt x="5060" y="25"/>
                  </a:cubicBezTo>
                  <a:cubicBezTo>
                    <a:pt x="5073" y="25"/>
                    <a:pt x="5087" y="25"/>
                    <a:pt x="5100" y="25"/>
                  </a:cubicBezTo>
                  <a:cubicBezTo>
                    <a:pt x="5104" y="26"/>
                    <a:pt x="5107" y="26"/>
                    <a:pt x="5111" y="26"/>
                  </a:cubicBezTo>
                  <a:cubicBezTo>
                    <a:pt x="5124" y="26"/>
                    <a:pt x="5138" y="22"/>
                    <a:pt x="5152" y="22"/>
                  </a:cubicBezTo>
                  <a:cubicBezTo>
                    <a:pt x="5059" y="7"/>
                    <a:pt x="4967" y="1"/>
                    <a:pt x="487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36" name="Google Shape;1736;p52">
              <a:extLst>
                <a:ext uri="{FF2B5EF4-FFF2-40B4-BE49-F238E27FC236}">
                  <a16:creationId xmlns:a16="http://schemas.microsoft.com/office/drawing/2014/main" id="{E0F07419-8E7E-5909-FEA3-C714EE90E3DE}"/>
                </a:ext>
              </a:extLst>
            </p:cNvPr>
            <p:cNvSpPr/>
            <p:nvPr/>
          </p:nvSpPr>
          <p:spPr>
            <a:xfrm>
              <a:off x="826141" y="1746309"/>
              <a:ext cx="139189" cy="413345"/>
            </a:xfrm>
            <a:custGeom>
              <a:avLst/>
              <a:gdLst/>
              <a:ahLst/>
              <a:cxnLst/>
              <a:rect l="l" t="t" r="r" b="b"/>
              <a:pathLst>
                <a:path w="1517" h="4505" extrusionOk="0">
                  <a:moveTo>
                    <a:pt x="26" y="1"/>
                  </a:moveTo>
                  <a:cubicBezTo>
                    <a:pt x="18" y="1"/>
                    <a:pt x="9" y="4"/>
                    <a:pt x="1" y="4"/>
                  </a:cubicBezTo>
                  <a:cubicBezTo>
                    <a:pt x="26" y="264"/>
                    <a:pt x="41" y="525"/>
                    <a:pt x="84" y="780"/>
                  </a:cubicBezTo>
                  <a:cubicBezTo>
                    <a:pt x="144" y="1144"/>
                    <a:pt x="216" y="1508"/>
                    <a:pt x="299" y="1869"/>
                  </a:cubicBezTo>
                  <a:cubicBezTo>
                    <a:pt x="451" y="2542"/>
                    <a:pt x="680" y="3187"/>
                    <a:pt x="1035" y="3780"/>
                  </a:cubicBezTo>
                  <a:cubicBezTo>
                    <a:pt x="1181" y="4026"/>
                    <a:pt x="1339" y="4264"/>
                    <a:pt x="1493" y="4505"/>
                  </a:cubicBezTo>
                  <a:cubicBezTo>
                    <a:pt x="1502" y="4499"/>
                    <a:pt x="1508" y="4496"/>
                    <a:pt x="1516" y="4493"/>
                  </a:cubicBezTo>
                  <a:cubicBezTo>
                    <a:pt x="1445" y="4373"/>
                    <a:pt x="1376" y="4253"/>
                    <a:pt x="1301" y="4138"/>
                  </a:cubicBezTo>
                  <a:cubicBezTo>
                    <a:pt x="657" y="3155"/>
                    <a:pt x="345" y="2052"/>
                    <a:pt x="158" y="906"/>
                  </a:cubicBezTo>
                  <a:cubicBezTo>
                    <a:pt x="121" y="674"/>
                    <a:pt x="98" y="442"/>
                    <a:pt x="67" y="210"/>
                  </a:cubicBezTo>
                  <a:cubicBezTo>
                    <a:pt x="55" y="138"/>
                    <a:pt x="41" y="70"/>
                    <a:pt x="2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37" name="Google Shape;1737;p52">
              <a:extLst>
                <a:ext uri="{FF2B5EF4-FFF2-40B4-BE49-F238E27FC236}">
                  <a16:creationId xmlns:a16="http://schemas.microsoft.com/office/drawing/2014/main" id="{B78DBF52-9FCB-33B6-1D1E-E53892477DA3}"/>
                </a:ext>
              </a:extLst>
            </p:cNvPr>
            <p:cNvSpPr/>
            <p:nvPr/>
          </p:nvSpPr>
          <p:spPr>
            <a:xfrm>
              <a:off x="1069836" y="1802094"/>
              <a:ext cx="182037" cy="382333"/>
            </a:xfrm>
            <a:custGeom>
              <a:avLst/>
              <a:gdLst/>
              <a:ahLst/>
              <a:cxnLst/>
              <a:rect l="l" t="t" r="r" b="b"/>
              <a:pathLst>
                <a:path w="1984" h="4167" extrusionOk="0">
                  <a:moveTo>
                    <a:pt x="1983" y="0"/>
                  </a:moveTo>
                  <a:cubicBezTo>
                    <a:pt x="1963" y="29"/>
                    <a:pt x="1955" y="55"/>
                    <a:pt x="1949" y="83"/>
                  </a:cubicBezTo>
                  <a:cubicBezTo>
                    <a:pt x="1892" y="439"/>
                    <a:pt x="1780" y="774"/>
                    <a:pt x="1642" y="1100"/>
                  </a:cubicBezTo>
                  <a:cubicBezTo>
                    <a:pt x="1416" y="1648"/>
                    <a:pt x="1118" y="2152"/>
                    <a:pt x="811" y="2653"/>
                  </a:cubicBezTo>
                  <a:cubicBezTo>
                    <a:pt x="574" y="3037"/>
                    <a:pt x="339" y="3424"/>
                    <a:pt x="147" y="3834"/>
                  </a:cubicBezTo>
                  <a:cubicBezTo>
                    <a:pt x="98" y="3940"/>
                    <a:pt x="49" y="4052"/>
                    <a:pt x="1" y="4160"/>
                  </a:cubicBezTo>
                  <a:cubicBezTo>
                    <a:pt x="6" y="4163"/>
                    <a:pt x="12" y="4163"/>
                    <a:pt x="18" y="4166"/>
                  </a:cubicBezTo>
                  <a:cubicBezTo>
                    <a:pt x="32" y="4143"/>
                    <a:pt x="46" y="4120"/>
                    <a:pt x="61" y="4095"/>
                  </a:cubicBezTo>
                  <a:cubicBezTo>
                    <a:pt x="276" y="3659"/>
                    <a:pt x="514" y="3238"/>
                    <a:pt x="769" y="2825"/>
                  </a:cubicBezTo>
                  <a:cubicBezTo>
                    <a:pt x="938" y="2550"/>
                    <a:pt x="1101" y="2272"/>
                    <a:pt x="1261" y="1992"/>
                  </a:cubicBezTo>
                  <a:cubicBezTo>
                    <a:pt x="1548" y="1482"/>
                    <a:pt x="1791" y="951"/>
                    <a:pt x="1926" y="378"/>
                  </a:cubicBezTo>
                  <a:cubicBezTo>
                    <a:pt x="1935" y="335"/>
                    <a:pt x="1946" y="293"/>
                    <a:pt x="1955" y="250"/>
                  </a:cubicBezTo>
                  <a:cubicBezTo>
                    <a:pt x="1963" y="207"/>
                    <a:pt x="1972" y="164"/>
                    <a:pt x="1978" y="121"/>
                  </a:cubicBezTo>
                  <a:cubicBezTo>
                    <a:pt x="1980" y="81"/>
                    <a:pt x="1980" y="40"/>
                    <a:pt x="1983"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38" name="Google Shape;1738;p52">
              <a:extLst>
                <a:ext uri="{FF2B5EF4-FFF2-40B4-BE49-F238E27FC236}">
                  <a16:creationId xmlns:a16="http://schemas.microsoft.com/office/drawing/2014/main" id="{DF0F85A1-1AC5-82B1-2224-8E309E7143AE}"/>
                </a:ext>
              </a:extLst>
            </p:cNvPr>
            <p:cNvSpPr/>
            <p:nvPr/>
          </p:nvSpPr>
          <p:spPr>
            <a:xfrm>
              <a:off x="1209484" y="2188830"/>
              <a:ext cx="335447" cy="41289"/>
            </a:xfrm>
            <a:custGeom>
              <a:avLst/>
              <a:gdLst/>
              <a:ahLst/>
              <a:cxnLst/>
              <a:rect l="l" t="t" r="r" b="b"/>
              <a:pathLst>
                <a:path w="3656" h="450" extrusionOk="0">
                  <a:moveTo>
                    <a:pt x="1907" y="0"/>
                  </a:moveTo>
                  <a:cubicBezTo>
                    <a:pt x="1269" y="0"/>
                    <a:pt x="633" y="142"/>
                    <a:pt x="0" y="430"/>
                  </a:cubicBezTo>
                  <a:cubicBezTo>
                    <a:pt x="3" y="435"/>
                    <a:pt x="6" y="444"/>
                    <a:pt x="9" y="450"/>
                  </a:cubicBezTo>
                  <a:cubicBezTo>
                    <a:pt x="26" y="444"/>
                    <a:pt x="43" y="441"/>
                    <a:pt x="60" y="435"/>
                  </a:cubicBezTo>
                  <a:cubicBezTo>
                    <a:pt x="547" y="235"/>
                    <a:pt x="1054" y="114"/>
                    <a:pt x="1579" y="63"/>
                  </a:cubicBezTo>
                  <a:cubicBezTo>
                    <a:pt x="1677" y="53"/>
                    <a:pt x="1774" y="49"/>
                    <a:pt x="1872" y="49"/>
                  </a:cubicBezTo>
                  <a:cubicBezTo>
                    <a:pt x="2094" y="49"/>
                    <a:pt x="2314" y="71"/>
                    <a:pt x="2533" y="103"/>
                  </a:cubicBezTo>
                  <a:cubicBezTo>
                    <a:pt x="2868" y="149"/>
                    <a:pt x="3192" y="238"/>
                    <a:pt x="3513" y="341"/>
                  </a:cubicBezTo>
                  <a:cubicBezTo>
                    <a:pt x="3559" y="355"/>
                    <a:pt x="3607" y="364"/>
                    <a:pt x="3653" y="375"/>
                  </a:cubicBezTo>
                  <a:cubicBezTo>
                    <a:pt x="3653" y="367"/>
                    <a:pt x="3656" y="355"/>
                    <a:pt x="3656" y="347"/>
                  </a:cubicBezTo>
                  <a:cubicBezTo>
                    <a:pt x="3070" y="117"/>
                    <a:pt x="2487" y="0"/>
                    <a:pt x="1907"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39" name="Google Shape;1739;p52">
              <a:extLst>
                <a:ext uri="{FF2B5EF4-FFF2-40B4-BE49-F238E27FC236}">
                  <a16:creationId xmlns:a16="http://schemas.microsoft.com/office/drawing/2014/main" id="{A2D14EDD-6312-6674-ED74-CBBA8C9E2292}"/>
                </a:ext>
              </a:extLst>
            </p:cNvPr>
            <p:cNvSpPr/>
            <p:nvPr/>
          </p:nvSpPr>
          <p:spPr>
            <a:xfrm>
              <a:off x="909269" y="1758420"/>
              <a:ext cx="85789" cy="318748"/>
            </a:xfrm>
            <a:custGeom>
              <a:avLst/>
              <a:gdLst/>
              <a:ahLst/>
              <a:cxnLst/>
              <a:rect l="l" t="t" r="r" b="b"/>
              <a:pathLst>
                <a:path w="935" h="3474" extrusionOk="0">
                  <a:moveTo>
                    <a:pt x="0" y="1"/>
                  </a:moveTo>
                  <a:lnTo>
                    <a:pt x="0" y="1"/>
                  </a:lnTo>
                  <a:cubicBezTo>
                    <a:pt x="304" y="525"/>
                    <a:pt x="530" y="1084"/>
                    <a:pt x="691" y="1671"/>
                  </a:cubicBezTo>
                  <a:cubicBezTo>
                    <a:pt x="851" y="2261"/>
                    <a:pt x="905" y="2863"/>
                    <a:pt x="862" y="3473"/>
                  </a:cubicBezTo>
                  <a:cubicBezTo>
                    <a:pt x="934" y="3015"/>
                    <a:pt x="926" y="2553"/>
                    <a:pt x="840" y="2098"/>
                  </a:cubicBezTo>
                  <a:cubicBezTo>
                    <a:pt x="696" y="1347"/>
                    <a:pt x="447" y="634"/>
                    <a:pt x="0"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40" name="Google Shape;1740;p52">
              <a:extLst>
                <a:ext uri="{FF2B5EF4-FFF2-40B4-BE49-F238E27FC236}">
                  <a16:creationId xmlns:a16="http://schemas.microsoft.com/office/drawing/2014/main" id="{83D41C96-4FD6-463E-1A24-3105147F5128}"/>
                </a:ext>
              </a:extLst>
            </p:cNvPr>
            <p:cNvSpPr/>
            <p:nvPr/>
          </p:nvSpPr>
          <p:spPr>
            <a:xfrm>
              <a:off x="1056716" y="2308933"/>
              <a:ext cx="55786" cy="304710"/>
            </a:xfrm>
            <a:custGeom>
              <a:avLst/>
              <a:gdLst/>
              <a:ahLst/>
              <a:cxnLst/>
              <a:rect l="l" t="t" r="r" b="b"/>
              <a:pathLst>
                <a:path w="608" h="3321" extrusionOk="0">
                  <a:moveTo>
                    <a:pt x="6" y="0"/>
                  </a:moveTo>
                  <a:cubicBezTo>
                    <a:pt x="0" y="37"/>
                    <a:pt x="15" y="66"/>
                    <a:pt x="26" y="98"/>
                  </a:cubicBezTo>
                  <a:cubicBezTo>
                    <a:pt x="106" y="318"/>
                    <a:pt x="198" y="533"/>
                    <a:pt x="264" y="759"/>
                  </a:cubicBezTo>
                  <a:cubicBezTo>
                    <a:pt x="447" y="1387"/>
                    <a:pt x="562" y="2026"/>
                    <a:pt x="542" y="2685"/>
                  </a:cubicBezTo>
                  <a:cubicBezTo>
                    <a:pt x="536" y="2862"/>
                    <a:pt x="542" y="3040"/>
                    <a:pt x="542" y="3215"/>
                  </a:cubicBezTo>
                  <a:cubicBezTo>
                    <a:pt x="542" y="3249"/>
                    <a:pt x="545" y="3284"/>
                    <a:pt x="548" y="3321"/>
                  </a:cubicBezTo>
                  <a:lnTo>
                    <a:pt x="568" y="3321"/>
                  </a:lnTo>
                  <a:cubicBezTo>
                    <a:pt x="573" y="3287"/>
                    <a:pt x="579" y="3252"/>
                    <a:pt x="579" y="3221"/>
                  </a:cubicBezTo>
                  <a:cubicBezTo>
                    <a:pt x="582" y="3100"/>
                    <a:pt x="576" y="2983"/>
                    <a:pt x="585" y="2865"/>
                  </a:cubicBezTo>
                  <a:cubicBezTo>
                    <a:pt x="608" y="2447"/>
                    <a:pt x="588" y="2032"/>
                    <a:pt x="516" y="1616"/>
                  </a:cubicBezTo>
                  <a:cubicBezTo>
                    <a:pt x="439" y="1175"/>
                    <a:pt x="333" y="742"/>
                    <a:pt x="161" y="330"/>
                  </a:cubicBezTo>
                  <a:cubicBezTo>
                    <a:pt x="115" y="215"/>
                    <a:pt x="58" y="109"/>
                    <a:pt x="6"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41" name="Google Shape;1741;p52">
              <a:extLst>
                <a:ext uri="{FF2B5EF4-FFF2-40B4-BE49-F238E27FC236}">
                  <a16:creationId xmlns:a16="http://schemas.microsoft.com/office/drawing/2014/main" id="{65F80A3B-FA7C-F153-23BE-88DE298744D0}"/>
                </a:ext>
              </a:extLst>
            </p:cNvPr>
            <p:cNvSpPr/>
            <p:nvPr/>
          </p:nvSpPr>
          <p:spPr>
            <a:xfrm>
              <a:off x="1094793" y="2304162"/>
              <a:ext cx="326364" cy="78724"/>
            </a:xfrm>
            <a:custGeom>
              <a:avLst/>
              <a:gdLst/>
              <a:ahLst/>
              <a:cxnLst/>
              <a:rect l="l" t="t" r="r" b="b"/>
              <a:pathLst>
                <a:path w="3557" h="858" extrusionOk="0">
                  <a:moveTo>
                    <a:pt x="644" y="0"/>
                  </a:moveTo>
                  <a:cubicBezTo>
                    <a:pt x="534" y="0"/>
                    <a:pt x="425" y="3"/>
                    <a:pt x="316" y="6"/>
                  </a:cubicBezTo>
                  <a:cubicBezTo>
                    <a:pt x="210" y="6"/>
                    <a:pt x="107" y="24"/>
                    <a:pt x="1" y="32"/>
                  </a:cubicBezTo>
                  <a:cubicBezTo>
                    <a:pt x="4" y="38"/>
                    <a:pt x="4" y="44"/>
                    <a:pt x="4" y="49"/>
                  </a:cubicBezTo>
                  <a:cubicBezTo>
                    <a:pt x="110" y="41"/>
                    <a:pt x="213" y="26"/>
                    <a:pt x="316" y="26"/>
                  </a:cubicBezTo>
                  <a:cubicBezTo>
                    <a:pt x="511" y="29"/>
                    <a:pt x="709" y="29"/>
                    <a:pt x="900" y="49"/>
                  </a:cubicBezTo>
                  <a:cubicBezTo>
                    <a:pt x="1138" y="72"/>
                    <a:pt x="1376" y="98"/>
                    <a:pt x="1605" y="150"/>
                  </a:cubicBezTo>
                  <a:cubicBezTo>
                    <a:pt x="2236" y="293"/>
                    <a:pt x="2837" y="511"/>
                    <a:pt x="3416" y="794"/>
                  </a:cubicBezTo>
                  <a:cubicBezTo>
                    <a:pt x="3462" y="817"/>
                    <a:pt x="3511" y="834"/>
                    <a:pt x="3556" y="857"/>
                  </a:cubicBezTo>
                  <a:cubicBezTo>
                    <a:pt x="3554" y="834"/>
                    <a:pt x="3548" y="826"/>
                    <a:pt x="3539" y="820"/>
                  </a:cubicBezTo>
                  <a:cubicBezTo>
                    <a:pt x="3505" y="800"/>
                    <a:pt x="3468" y="780"/>
                    <a:pt x="3433" y="763"/>
                  </a:cubicBezTo>
                  <a:cubicBezTo>
                    <a:pt x="2637" y="382"/>
                    <a:pt x="1823" y="64"/>
                    <a:pt x="932" y="9"/>
                  </a:cubicBezTo>
                  <a:cubicBezTo>
                    <a:pt x="836" y="3"/>
                    <a:pt x="740" y="0"/>
                    <a:pt x="644"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42" name="Google Shape;1742;p52">
              <a:extLst>
                <a:ext uri="{FF2B5EF4-FFF2-40B4-BE49-F238E27FC236}">
                  <a16:creationId xmlns:a16="http://schemas.microsoft.com/office/drawing/2014/main" id="{8FC1C16E-F52E-C0C4-E33F-E7A091344AFD}"/>
                </a:ext>
              </a:extLst>
            </p:cNvPr>
            <p:cNvSpPr/>
            <p:nvPr/>
          </p:nvSpPr>
          <p:spPr>
            <a:xfrm>
              <a:off x="923399" y="2307832"/>
              <a:ext cx="82944" cy="334988"/>
            </a:xfrm>
            <a:custGeom>
              <a:avLst/>
              <a:gdLst/>
              <a:ahLst/>
              <a:cxnLst/>
              <a:rect l="l" t="t" r="r" b="b"/>
              <a:pathLst>
                <a:path w="904" h="3651" extrusionOk="0">
                  <a:moveTo>
                    <a:pt x="903" y="1"/>
                  </a:moveTo>
                  <a:lnTo>
                    <a:pt x="903" y="1"/>
                  </a:lnTo>
                  <a:cubicBezTo>
                    <a:pt x="677" y="187"/>
                    <a:pt x="537" y="431"/>
                    <a:pt x="428" y="694"/>
                  </a:cubicBezTo>
                  <a:cubicBezTo>
                    <a:pt x="207" y="1218"/>
                    <a:pt x="98" y="1771"/>
                    <a:pt x="35" y="2336"/>
                  </a:cubicBezTo>
                  <a:cubicBezTo>
                    <a:pt x="1" y="2642"/>
                    <a:pt x="1" y="2952"/>
                    <a:pt x="35" y="3258"/>
                  </a:cubicBezTo>
                  <a:cubicBezTo>
                    <a:pt x="49" y="3390"/>
                    <a:pt x="72" y="3519"/>
                    <a:pt x="92" y="3651"/>
                  </a:cubicBezTo>
                  <a:lnTo>
                    <a:pt x="107" y="3651"/>
                  </a:lnTo>
                  <a:cubicBezTo>
                    <a:pt x="107" y="3639"/>
                    <a:pt x="110" y="3628"/>
                    <a:pt x="107" y="3617"/>
                  </a:cubicBezTo>
                  <a:cubicBezTo>
                    <a:pt x="44" y="3213"/>
                    <a:pt x="24" y="2809"/>
                    <a:pt x="64" y="2399"/>
                  </a:cubicBezTo>
                  <a:cubicBezTo>
                    <a:pt x="101" y="2012"/>
                    <a:pt x="173" y="1631"/>
                    <a:pt x="282" y="1259"/>
                  </a:cubicBezTo>
                  <a:cubicBezTo>
                    <a:pt x="410" y="817"/>
                    <a:pt x="574" y="393"/>
                    <a:pt x="883" y="44"/>
                  </a:cubicBezTo>
                  <a:cubicBezTo>
                    <a:pt x="892" y="32"/>
                    <a:pt x="898" y="15"/>
                    <a:pt x="90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43" name="Google Shape;1743;p52">
              <a:extLst>
                <a:ext uri="{FF2B5EF4-FFF2-40B4-BE49-F238E27FC236}">
                  <a16:creationId xmlns:a16="http://schemas.microsoft.com/office/drawing/2014/main" id="{2E56FA95-D352-8BC1-22B0-DADE3A1FF173}"/>
                </a:ext>
              </a:extLst>
            </p:cNvPr>
            <p:cNvSpPr/>
            <p:nvPr/>
          </p:nvSpPr>
          <p:spPr>
            <a:xfrm>
              <a:off x="546203" y="2209566"/>
              <a:ext cx="303150" cy="50831"/>
            </a:xfrm>
            <a:custGeom>
              <a:avLst/>
              <a:gdLst/>
              <a:ahLst/>
              <a:cxnLst/>
              <a:rect l="l" t="t" r="r" b="b"/>
              <a:pathLst>
                <a:path w="3304" h="554" extrusionOk="0">
                  <a:moveTo>
                    <a:pt x="0" y="0"/>
                  </a:moveTo>
                  <a:cubicBezTo>
                    <a:pt x="565" y="278"/>
                    <a:pt x="2151" y="554"/>
                    <a:pt x="2936" y="554"/>
                  </a:cubicBezTo>
                  <a:cubicBezTo>
                    <a:pt x="3098" y="554"/>
                    <a:pt x="3226" y="542"/>
                    <a:pt x="3304" y="516"/>
                  </a:cubicBezTo>
                  <a:lnTo>
                    <a:pt x="3080" y="516"/>
                  </a:lnTo>
                  <a:cubicBezTo>
                    <a:pt x="3064" y="516"/>
                    <a:pt x="3048" y="516"/>
                    <a:pt x="3031" y="516"/>
                  </a:cubicBezTo>
                  <a:cubicBezTo>
                    <a:pt x="2724" y="516"/>
                    <a:pt x="2419" y="491"/>
                    <a:pt x="2115" y="450"/>
                  </a:cubicBezTo>
                  <a:cubicBezTo>
                    <a:pt x="1866" y="416"/>
                    <a:pt x="1613" y="396"/>
                    <a:pt x="1367" y="344"/>
                  </a:cubicBezTo>
                  <a:cubicBezTo>
                    <a:pt x="1015" y="270"/>
                    <a:pt x="671" y="169"/>
                    <a:pt x="321" y="80"/>
                  </a:cubicBezTo>
                  <a:cubicBezTo>
                    <a:pt x="215" y="55"/>
                    <a:pt x="106" y="29"/>
                    <a:pt x="0"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44" name="Google Shape;1744;p52">
              <a:extLst>
                <a:ext uri="{FF2B5EF4-FFF2-40B4-BE49-F238E27FC236}">
                  <a16:creationId xmlns:a16="http://schemas.microsoft.com/office/drawing/2014/main" id="{F2ACCA33-E607-66E9-9655-17DE0A33A6B9}"/>
                </a:ext>
              </a:extLst>
            </p:cNvPr>
            <p:cNvSpPr/>
            <p:nvPr/>
          </p:nvSpPr>
          <p:spPr>
            <a:xfrm>
              <a:off x="1151038" y="2084416"/>
              <a:ext cx="283240" cy="133133"/>
            </a:xfrm>
            <a:custGeom>
              <a:avLst/>
              <a:gdLst/>
              <a:ahLst/>
              <a:cxnLst/>
              <a:rect l="l" t="t" r="r" b="b"/>
              <a:pathLst>
                <a:path w="3087" h="1451" extrusionOk="0">
                  <a:moveTo>
                    <a:pt x="3087" y="0"/>
                  </a:moveTo>
                  <a:lnTo>
                    <a:pt x="3087" y="0"/>
                  </a:lnTo>
                  <a:cubicBezTo>
                    <a:pt x="3061" y="3"/>
                    <a:pt x="3035" y="3"/>
                    <a:pt x="3009" y="6"/>
                  </a:cubicBezTo>
                  <a:cubicBezTo>
                    <a:pt x="2305" y="129"/>
                    <a:pt x="1643" y="370"/>
                    <a:pt x="1021" y="717"/>
                  </a:cubicBezTo>
                  <a:cubicBezTo>
                    <a:pt x="700" y="897"/>
                    <a:pt x="388" y="1092"/>
                    <a:pt x="113" y="1338"/>
                  </a:cubicBezTo>
                  <a:cubicBezTo>
                    <a:pt x="75" y="1376"/>
                    <a:pt x="38" y="1413"/>
                    <a:pt x="1" y="1450"/>
                  </a:cubicBezTo>
                  <a:cubicBezTo>
                    <a:pt x="909" y="702"/>
                    <a:pt x="1944" y="235"/>
                    <a:pt x="3087"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45" name="Google Shape;1745;p52">
              <a:extLst>
                <a:ext uri="{FF2B5EF4-FFF2-40B4-BE49-F238E27FC236}">
                  <a16:creationId xmlns:a16="http://schemas.microsoft.com/office/drawing/2014/main" id="{830B13B1-FDD5-8B7F-E231-ADEEF0C88CF1}"/>
                </a:ext>
              </a:extLst>
            </p:cNvPr>
            <p:cNvSpPr/>
            <p:nvPr/>
          </p:nvSpPr>
          <p:spPr>
            <a:xfrm>
              <a:off x="1149019" y="1919354"/>
              <a:ext cx="195341" cy="215068"/>
            </a:xfrm>
            <a:custGeom>
              <a:avLst/>
              <a:gdLst/>
              <a:ahLst/>
              <a:cxnLst/>
              <a:rect l="l" t="t" r="r" b="b"/>
              <a:pathLst>
                <a:path w="2129" h="2344" extrusionOk="0">
                  <a:moveTo>
                    <a:pt x="2129" y="0"/>
                  </a:moveTo>
                  <a:lnTo>
                    <a:pt x="2129" y="0"/>
                  </a:lnTo>
                  <a:cubicBezTo>
                    <a:pt x="2009" y="206"/>
                    <a:pt x="1911" y="396"/>
                    <a:pt x="1796" y="573"/>
                  </a:cubicBezTo>
                  <a:cubicBezTo>
                    <a:pt x="1679" y="751"/>
                    <a:pt x="1547" y="920"/>
                    <a:pt x="1413" y="1083"/>
                  </a:cubicBezTo>
                  <a:cubicBezTo>
                    <a:pt x="1278" y="1246"/>
                    <a:pt x="1132" y="1404"/>
                    <a:pt x="983" y="1553"/>
                  </a:cubicBezTo>
                  <a:cubicBezTo>
                    <a:pt x="831" y="1705"/>
                    <a:pt x="670" y="1845"/>
                    <a:pt x="504" y="1980"/>
                  </a:cubicBezTo>
                  <a:cubicBezTo>
                    <a:pt x="344" y="2109"/>
                    <a:pt x="169" y="2223"/>
                    <a:pt x="0" y="2344"/>
                  </a:cubicBezTo>
                  <a:cubicBezTo>
                    <a:pt x="845" y="1905"/>
                    <a:pt x="1799" y="877"/>
                    <a:pt x="2129"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46" name="Google Shape;1746;p52">
              <a:extLst>
                <a:ext uri="{FF2B5EF4-FFF2-40B4-BE49-F238E27FC236}">
                  <a16:creationId xmlns:a16="http://schemas.microsoft.com/office/drawing/2014/main" id="{8EE5DD84-80AB-FC2C-E90C-63F3DE53BA07}"/>
                </a:ext>
              </a:extLst>
            </p:cNvPr>
            <p:cNvSpPr/>
            <p:nvPr/>
          </p:nvSpPr>
          <p:spPr>
            <a:xfrm>
              <a:off x="686860" y="1874120"/>
              <a:ext cx="151483" cy="241951"/>
            </a:xfrm>
            <a:custGeom>
              <a:avLst/>
              <a:gdLst/>
              <a:ahLst/>
              <a:cxnLst/>
              <a:rect l="l" t="t" r="r" b="b"/>
              <a:pathLst>
                <a:path w="1651" h="2637" extrusionOk="0">
                  <a:moveTo>
                    <a:pt x="0" y="0"/>
                  </a:moveTo>
                  <a:cubicBezTo>
                    <a:pt x="86" y="699"/>
                    <a:pt x="1034" y="2215"/>
                    <a:pt x="1650" y="2636"/>
                  </a:cubicBezTo>
                  <a:cubicBezTo>
                    <a:pt x="1625" y="2608"/>
                    <a:pt x="1616" y="2596"/>
                    <a:pt x="1608" y="2588"/>
                  </a:cubicBezTo>
                  <a:cubicBezTo>
                    <a:pt x="1456" y="2421"/>
                    <a:pt x="1295" y="2264"/>
                    <a:pt x="1158" y="2089"/>
                  </a:cubicBezTo>
                  <a:cubicBezTo>
                    <a:pt x="840" y="1688"/>
                    <a:pt x="533" y="1278"/>
                    <a:pt x="324" y="808"/>
                  </a:cubicBezTo>
                  <a:cubicBezTo>
                    <a:pt x="227" y="591"/>
                    <a:pt x="149" y="364"/>
                    <a:pt x="63" y="141"/>
                  </a:cubicBezTo>
                  <a:cubicBezTo>
                    <a:pt x="43" y="95"/>
                    <a:pt x="23" y="46"/>
                    <a:pt x="0"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47" name="Google Shape;1747;p52">
              <a:extLst>
                <a:ext uri="{FF2B5EF4-FFF2-40B4-BE49-F238E27FC236}">
                  <a16:creationId xmlns:a16="http://schemas.microsoft.com/office/drawing/2014/main" id="{E857CB42-FB71-C83A-FF88-10367BFC7A58}"/>
                </a:ext>
              </a:extLst>
            </p:cNvPr>
            <p:cNvSpPr/>
            <p:nvPr/>
          </p:nvSpPr>
          <p:spPr>
            <a:xfrm>
              <a:off x="609512" y="2417476"/>
              <a:ext cx="219655" cy="70282"/>
            </a:xfrm>
            <a:custGeom>
              <a:avLst/>
              <a:gdLst/>
              <a:ahLst/>
              <a:cxnLst/>
              <a:rect l="l" t="t" r="r" b="b"/>
              <a:pathLst>
                <a:path w="2394" h="766" extrusionOk="0">
                  <a:moveTo>
                    <a:pt x="2393" y="1"/>
                  </a:moveTo>
                  <a:lnTo>
                    <a:pt x="2393" y="1"/>
                  </a:lnTo>
                  <a:cubicBezTo>
                    <a:pt x="1622" y="333"/>
                    <a:pt x="835" y="605"/>
                    <a:pt x="1" y="728"/>
                  </a:cubicBezTo>
                  <a:cubicBezTo>
                    <a:pt x="7" y="740"/>
                    <a:pt x="9" y="751"/>
                    <a:pt x="12" y="765"/>
                  </a:cubicBezTo>
                  <a:cubicBezTo>
                    <a:pt x="164" y="740"/>
                    <a:pt x="316" y="720"/>
                    <a:pt x="468" y="691"/>
                  </a:cubicBezTo>
                  <a:cubicBezTo>
                    <a:pt x="1121" y="571"/>
                    <a:pt x="1737" y="336"/>
                    <a:pt x="2330" y="43"/>
                  </a:cubicBezTo>
                  <a:cubicBezTo>
                    <a:pt x="2353" y="32"/>
                    <a:pt x="2373" y="15"/>
                    <a:pt x="239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48" name="Google Shape;1748;p52">
              <a:extLst>
                <a:ext uri="{FF2B5EF4-FFF2-40B4-BE49-F238E27FC236}">
                  <a16:creationId xmlns:a16="http://schemas.microsoft.com/office/drawing/2014/main" id="{E2F79851-7BCE-07D0-19C0-B7BCBCFFAB70}"/>
                </a:ext>
              </a:extLst>
            </p:cNvPr>
            <p:cNvSpPr/>
            <p:nvPr/>
          </p:nvSpPr>
          <p:spPr>
            <a:xfrm>
              <a:off x="1181591" y="1743740"/>
              <a:ext cx="107901" cy="262963"/>
            </a:xfrm>
            <a:custGeom>
              <a:avLst/>
              <a:gdLst/>
              <a:ahLst/>
              <a:cxnLst/>
              <a:rect l="l" t="t" r="r" b="b"/>
              <a:pathLst>
                <a:path w="1176" h="2866" extrusionOk="0">
                  <a:moveTo>
                    <a:pt x="1175" y="0"/>
                  </a:moveTo>
                  <a:cubicBezTo>
                    <a:pt x="1161" y="95"/>
                    <a:pt x="1144" y="186"/>
                    <a:pt x="1126" y="281"/>
                  </a:cubicBezTo>
                  <a:cubicBezTo>
                    <a:pt x="1017" y="934"/>
                    <a:pt x="800" y="1547"/>
                    <a:pt x="467" y="2120"/>
                  </a:cubicBezTo>
                  <a:cubicBezTo>
                    <a:pt x="338" y="2344"/>
                    <a:pt x="192" y="2556"/>
                    <a:pt x="52" y="2771"/>
                  </a:cubicBezTo>
                  <a:cubicBezTo>
                    <a:pt x="43" y="2788"/>
                    <a:pt x="32" y="2802"/>
                    <a:pt x="23" y="2817"/>
                  </a:cubicBezTo>
                  <a:cubicBezTo>
                    <a:pt x="15" y="2834"/>
                    <a:pt x="9" y="2851"/>
                    <a:pt x="0" y="2865"/>
                  </a:cubicBezTo>
                  <a:cubicBezTo>
                    <a:pt x="679" y="2026"/>
                    <a:pt x="1075" y="1075"/>
                    <a:pt x="1175"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49" name="Google Shape;1749;p52">
              <a:extLst>
                <a:ext uri="{FF2B5EF4-FFF2-40B4-BE49-F238E27FC236}">
                  <a16:creationId xmlns:a16="http://schemas.microsoft.com/office/drawing/2014/main" id="{50A2A82F-66AD-DC76-C0D8-53D30928BD8C}"/>
                </a:ext>
              </a:extLst>
            </p:cNvPr>
            <p:cNvSpPr/>
            <p:nvPr/>
          </p:nvSpPr>
          <p:spPr>
            <a:xfrm>
              <a:off x="1091674" y="1769706"/>
              <a:ext cx="47711" cy="243052"/>
            </a:xfrm>
            <a:custGeom>
              <a:avLst/>
              <a:gdLst/>
              <a:ahLst/>
              <a:cxnLst/>
              <a:rect l="l" t="t" r="r" b="b"/>
              <a:pathLst>
                <a:path w="520" h="2649" extrusionOk="0">
                  <a:moveTo>
                    <a:pt x="387" y="1"/>
                  </a:moveTo>
                  <a:cubicBezTo>
                    <a:pt x="436" y="912"/>
                    <a:pt x="327" y="1797"/>
                    <a:pt x="0" y="2648"/>
                  </a:cubicBezTo>
                  <a:cubicBezTo>
                    <a:pt x="364" y="2038"/>
                    <a:pt x="519" y="525"/>
                    <a:pt x="38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50" name="Google Shape;1750;p52">
              <a:extLst>
                <a:ext uri="{FF2B5EF4-FFF2-40B4-BE49-F238E27FC236}">
                  <a16:creationId xmlns:a16="http://schemas.microsoft.com/office/drawing/2014/main" id="{DF34D64A-AAD5-0DDE-4D78-B06DDF501DA9}"/>
                </a:ext>
              </a:extLst>
            </p:cNvPr>
            <p:cNvSpPr/>
            <p:nvPr/>
          </p:nvSpPr>
          <p:spPr>
            <a:xfrm>
              <a:off x="733103" y="2174975"/>
              <a:ext cx="184331" cy="46519"/>
            </a:xfrm>
            <a:custGeom>
              <a:avLst/>
              <a:gdLst/>
              <a:ahLst/>
              <a:cxnLst/>
              <a:rect l="l" t="t" r="r" b="b"/>
              <a:pathLst>
                <a:path w="2009" h="507" extrusionOk="0">
                  <a:moveTo>
                    <a:pt x="153" y="0"/>
                  </a:moveTo>
                  <a:cubicBezTo>
                    <a:pt x="98" y="0"/>
                    <a:pt x="47" y="3"/>
                    <a:pt x="0" y="8"/>
                  </a:cubicBezTo>
                  <a:cubicBezTo>
                    <a:pt x="29" y="13"/>
                    <a:pt x="58" y="19"/>
                    <a:pt x="84" y="22"/>
                  </a:cubicBezTo>
                  <a:cubicBezTo>
                    <a:pt x="324" y="56"/>
                    <a:pt x="565" y="85"/>
                    <a:pt x="803" y="125"/>
                  </a:cubicBezTo>
                  <a:cubicBezTo>
                    <a:pt x="1187" y="191"/>
                    <a:pt x="1550" y="326"/>
                    <a:pt x="1911" y="469"/>
                  </a:cubicBezTo>
                  <a:cubicBezTo>
                    <a:pt x="1943" y="483"/>
                    <a:pt x="1977" y="495"/>
                    <a:pt x="2009" y="506"/>
                  </a:cubicBezTo>
                  <a:cubicBezTo>
                    <a:pt x="1635" y="245"/>
                    <a:pt x="714" y="0"/>
                    <a:pt x="153"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51" name="Google Shape;1751;p52">
              <a:extLst>
                <a:ext uri="{FF2B5EF4-FFF2-40B4-BE49-F238E27FC236}">
                  <a16:creationId xmlns:a16="http://schemas.microsoft.com/office/drawing/2014/main" id="{93692F4B-148B-C704-BF09-65668AF79879}"/>
                </a:ext>
              </a:extLst>
            </p:cNvPr>
            <p:cNvSpPr/>
            <p:nvPr/>
          </p:nvSpPr>
          <p:spPr>
            <a:xfrm>
              <a:off x="1157369" y="2253607"/>
              <a:ext cx="219839" cy="20736"/>
            </a:xfrm>
            <a:custGeom>
              <a:avLst/>
              <a:gdLst/>
              <a:ahLst/>
              <a:cxnLst/>
              <a:rect l="l" t="t" r="r" b="b"/>
              <a:pathLst>
                <a:path w="2396" h="226" extrusionOk="0">
                  <a:moveTo>
                    <a:pt x="1420" y="0"/>
                  </a:moveTo>
                  <a:cubicBezTo>
                    <a:pt x="944" y="0"/>
                    <a:pt x="471" y="77"/>
                    <a:pt x="1" y="225"/>
                  </a:cubicBezTo>
                  <a:cubicBezTo>
                    <a:pt x="267" y="173"/>
                    <a:pt x="531" y="108"/>
                    <a:pt x="797" y="79"/>
                  </a:cubicBezTo>
                  <a:cubicBezTo>
                    <a:pt x="1011" y="53"/>
                    <a:pt x="1228" y="43"/>
                    <a:pt x="1445" y="43"/>
                  </a:cubicBezTo>
                  <a:cubicBezTo>
                    <a:pt x="1496" y="43"/>
                    <a:pt x="1546" y="43"/>
                    <a:pt x="1597" y="45"/>
                  </a:cubicBezTo>
                  <a:cubicBezTo>
                    <a:pt x="1863" y="50"/>
                    <a:pt x="2130" y="85"/>
                    <a:pt x="2396" y="108"/>
                  </a:cubicBezTo>
                  <a:cubicBezTo>
                    <a:pt x="2069" y="36"/>
                    <a:pt x="1744" y="0"/>
                    <a:pt x="1420"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52" name="Google Shape;1752;p52">
              <a:extLst>
                <a:ext uri="{FF2B5EF4-FFF2-40B4-BE49-F238E27FC236}">
                  <a16:creationId xmlns:a16="http://schemas.microsoft.com/office/drawing/2014/main" id="{472B84B9-464E-1E05-13AA-A454B2A780F9}"/>
                </a:ext>
              </a:extLst>
            </p:cNvPr>
            <p:cNvSpPr/>
            <p:nvPr/>
          </p:nvSpPr>
          <p:spPr>
            <a:xfrm>
              <a:off x="1015702" y="2549416"/>
              <a:ext cx="18993" cy="186992"/>
            </a:xfrm>
            <a:custGeom>
              <a:avLst/>
              <a:gdLst/>
              <a:ahLst/>
              <a:cxnLst/>
              <a:rect l="l" t="t" r="r" b="b"/>
              <a:pathLst>
                <a:path w="207" h="2038" extrusionOk="0">
                  <a:moveTo>
                    <a:pt x="207" y="1"/>
                  </a:moveTo>
                  <a:cubicBezTo>
                    <a:pt x="23" y="671"/>
                    <a:pt x="0" y="1350"/>
                    <a:pt x="89" y="2038"/>
                  </a:cubicBezTo>
                  <a:cubicBezTo>
                    <a:pt x="46" y="1353"/>
                    <a:pt x="69" y="674"/>
                    <a:pt x="20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53" name="Google Shape;1753;p52">
              <a:extLst>
                <a:ext uri="{FF2B5EF4-FFF2-40B4-BE49-F238E27FC236}">
                  <a16:creationId xmlns:a16="http://schemas.microsoft.com/office/drawing/2014/main" id="{3FCF9352-C800-CEDA-10AC-DA9C978C27C7}"/>
                </a:ext>
              </a:extLst>
            </p:cNvPr>
            <p:cNvSpPr/>
            <p:nvPr/>
          </p:nvSpPr>
          <p:spPr>
            <a:xfrm>
              <a:off x="1143697" y="2568133"/>
              <a:ext cx="33214" cy="185615"/>
            </a:xfrm>
            <a:custGeom>
              <a:avLst/>
              <a:gdLst/>
              <a:ahLst/>
              <a:cxnLst/>
              <a:rect l="l" t="t" r="r" b="b"/>
              <a:pathLst>
                <a:path w="362" h="2023" extrusionOk="0">
                  <a:moveTo>
                    <a:pt x="330" y="0"/>
                  </a:moveTo>
                  <a:lnTo>
                    <a:pt x="330" y="0"/>
                  </a:lnTo>
                  <a:cubicBezTo>
                    <a:pt x="325" y="691"/>
                    <a:pt x="196" y="1361"/>
                    <a:pt x="1" y="2023"/>
                  </a:cubicBezTo>
                  <a:cubicBezTo>
                    <a:pt x="250" y="1373"/>
                    <a:pt x="362" y="696"/>
                    <a:pt x="330"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54" name="Google Shape;1754;p52">
              <a:extLst>
                <a:ext uri="{FF2B5EF4-FFF2-40B4-BE49-F238E27FC236}">
                  <a16:creationId xmlns:a16="http://schemas.microsoft.com/office/drawing/2014/main" id="{39D79B7A-7FBE-5DB1-1799-176189D82152}"/>
                </a:ext>
              </a:extLst>
            </p:cNvPr>
            <p:cNvSpPr/>
            <p:nvPr/>
          </p:nvSpPr>
          <p:spPr>
            <a:xfrm>
              <a:off x="1339039" y="2069093"/>
              <a:ext cx="154144" cy="31930"/>
            </a:xfrm>
            <a:custGeom>
              <a:avLst/>
              <a:gdLst/>
              <a:ahLst/>
              <a:cxnLst/>
              <a:rect l="l" t="t" r="r" b="b"/>
              <a:pathLst>
                <a:path w="1680" h="348" extrusionOk="0">
                  <a:moveTo>
                    <a:pt x="1393" y="0"/>
                  </a:moveTo>
                  <a:cubicBezTo>
                    <a:pt x="1225" y="0"/>
                    <a:pt x="1059" y="26"/>
                    <a:pt x="894" y="64"/>
                  </a:cubicBezTo>
                  <a:cubicBezTo>
                    <a:pt x="588" y="133"/>
                    <a:pt x="281" y="208"/>
                    <a:pt x="1" y="348"/>
                  </a:cubicBezTo>
                  <a:cubicBezTo>
                    <a:pt x="521" y="182"/>
                    <a:pt x="1044" y="26"/>
                    <a:pt x="1595" y="26"/>
                  </a:cubicBezTo>
                  <a:cubicBezTo>
                    <a:pt x="1623" y="26"/>
                    <a:pt x="1651" y="26"/>
                    <a:pt x="1680" y="27"/>
                  </a:cubicBezTo>
                  <a:cubicBezTo>
                    <a:pt x="1583" y="8"/>
                    <a:pt x="1488" y="0"/>
                    <a:pt x="1393"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55" name="Google Shape;1755;p52">
              <a:extLst>
                <a:ext uri="{FF2B5EF4-FFF2-40B4-BE49-F238E27FC236}">
                  <a16:creationId xmlns:a16="http://schemas.microsoft.com/office/drawing/2014/main" id="{C99D1B83-F94D-F41E-2233-2BD8B060CA3A}"/>
                </a:ext>
              </a:extLst>
            </p:cNvPr>
            <p:cNvSpPr/>
            <p:nvPr/>
          </p:nvSpPr>
          <p:spPr>
            <a:xfrm>
              <a:off x="829536" y="1855402"/>
              <a:ext cx="34591" cy="133408"/>
            </a:xfrm>
            <a:custGeom>
              <a:avLst/>
              <a:gdLst/>
              <a:ahLst/>
              <a:cxnLst/>
              <a:rect l="l" t="t" r="r" b="b"/>
              <a:pathLst>
                <a:path w="377" h="1454" extrusionOk="0">
                  <a:moveTo>
                    <a:pt x="1" y="1"/>
                  </a:moveTo>
                  <a:lnTo>
                    <a:pt x="1" y="1"/>
                  </a:lnTo>
                  <a:cubicBezTo>
                    <a:pt x="53" y="505"/>
                    <a:pt x="141" y="998"/>
                    <a:pt x="376" y="1454"/>
                  </a:cubicBezTo>
                  <a:cubicBezTo>
                    <a:pt x="181" y="986"/>
                    <a:pt x="116" y="485"/>
                    <a:pt x="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56" name="Google Shape;1756;p52">
              <a:extLst>
                <a:ext uri="{FF2B5EF4-FFF2-40B4-BE49-F238E27FC236}">
                  <a16:creationId xmlns:a16="http://schemas.microsoft.com/office/drawing/2014/main" id="{BD94BE12-F79B-DD8C-15D7-EEF7C5464CA9}"/>
                </a:ext>
              </a:extLst>
            </p:cNvPr>
            <p:cNvSpPr/>
            <p:nvPr/>
          </p:nvSpPr>
          <p:spPr>
            <a:xfrm>
              <a:off x="969734" y="1833657"/>
              <a:ext cx="34499" cy="130197"/>
            </a:xfrm>
            <a:custGeom>
              <a:avLst/>
              <a:gdLst/>
              <a:ahLst/>
              <a:cxnLst/>
              <a:rect l="l" t="t" r="r" b="b"/>
              <a:pathLst>
                <a:path w="376" h="1419" extrusionOk="0">
                  <a:moveTo>
                    <a:pt x="0" y="0"/>
                  </a:moveTo>
                  <a:lnTo>
                    <a:pt x="0" y="0"/>
                  </a:lnTo>
                  <a:cubicBezTo>
                    <a:pt x="149" y="464"/>
                    <a:pt x="330" y="923"/>
                    <a:pt x="367" y="1418"/>
                  </a:cubicBezTo>
                  <a:cubicBezTo>
                    <a:pt x="375" y="911"/>
                    <a:pt x="195" y="453"/>
                    <a:pt x="0"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57" name="Google Shape;1757;p52">
              <a:extLst>
                <a:ext uri="{FF2B5EF4-FFF2-40B4-BE49-F238E27FC236}">
                  <a16:creationId xmlns:a16="http://schemas.microsoft.com/office/drawing/2014/main" id="{C424103C-C158-10BC-6151-C991414FE167}"/>
                </a:ext>
              </a:extLst>
            </p:cNvPr>
            <p:cNvSpPr/>
            <p:nvPr/>
          </p:nvSpPr>
          <p:spPr>
            <a:xfrm>
              <a:off x="934501" y="2435092"/>
              <a:ext cx="21103" cy="134693"/>
            </a:xfrm>
            <a:custGeom>
              <a:avLst/>
              <a:gdLst/>
              <a:ahLst/>
              <a:cxnLst/>
              <a:rect l="l" t="t" r="r" b="b"/>
              <a:pathLst>
                <a:path w="230" h="1468" extrusionOk="0">
                  <a:moveTo>
                    <a:pt x="229" y="0"/>
                  </a:moveTo>
                  <a:lnTo>
                    <a:pt x="229" y="0"/>
                  </a:lnTo>
                  <a:cubicBezTo>
                    <a:pt x="37" y="465"/>
                    <a:pt x="0" y="952"/>
                    <a:pt x="26" y="1467"/>
                  </a:cubicBezTo>
                  <a:cubicBezTo>
                    <a:pt x="46" y="1198"/>
                    <a:pt x="52" y="949"/>
                    <a:pt x="86" y="708"/>
                  </a:cubicBezTo>
                  <a:cubicBezTo>
                    <a:pt x="120" y="470"/>
                    <a:pt x="181" y="235"/>
                    <a:pt x="229"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58" name="Google Shape;1758;p52">
              <a:extLst>
                <a:ext uri="{FF2B5EF4-FFF2-40B4-BE49-F238E27FC236}">
                  <a16:creationId xmlns:a16="http://schemas.microsoft.com/office/drawing/2014/main" id="{D3F27EB4-9893-F8BC-7DC5-15DE09EBDD0C}"/>
                </a:ext>
              </a:extLst>
            </p:cNvPr>
            <p:cNvSpPr/>
            <p:nvPr/>
          </p:nvSpPr>
          <p:spPr>
            <a:xfrm>
              <a:off x="1032493" y="2644379"/>
              <a:ext cx="10368" cy="124141"/>
            </a:xfrm>
            <a:custGeom>
              <a:avLst/>
              <a:gdLst/>
              <a:ahLst/>
              <a:cxnLst/>
              <a:rect l="l" t="t" r="r" b="b"/>
              <a:pathLst>
                <a:path w="113" h="1353" extrusionOk="0">
                  <a:moveTo>
                    <a:pt x="101" y="0"/>
                  </a:moveTo>
                  <a:cubicBezTo>
                    <a:pt x="24" y="453"/>
                    <a:pt x="1" y="903"/>
                    <a:pt x="113" y="1352"/>
                  </a:cubicBezTo>
                  <a:cubicBezTo>
                    <a:pt x="55" y="903"/>
                    <a:pt x="55" y="450"/>
                    <a:pt x="101"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59" name="Google Shape;1759;p52">
              <a:extLst>
                <a:ext uri="{FF2B5EF4-FFF2-40B4-BE49-F238E27FC236}">
                  <a16:creationId xmlns:a16="http://schemas.microsoft.com/office/drawing/2014/main" id="{9E52162B-E7E9-A1B9-8A78-4F338D85A478}"/>
                </a:ext>
              </a:extLst>
            </p:cNvPr>
            <p:cNvSpPr/>
            <p:nvPr/>
          </p:nvSpPr>
          <p:spPr>
            <a:xfrm>
              <a:off x="548038" y="2184426"/>
              <a:ext cx="98175" cy="28352"/>
            </a:xfrm>
            <a:custGeom>
              <a:avLst/>
              <a:gdLst/>
              <a:ahLst/>
              <a:cxnLst/>
              <a:rect l="l" t="t" r="r" b="b"/>
              <a:pathLst>
                <a:path w="1070" h="309" extrusionOk="0">
                  <a:moveTo>
                    <a:pt x="27" y="0"/>
                  </a:moveTo>
                  <a:cubicBezTo>
                    <a:pt x="18" y="0"/>
                    <a:pt x="9" y="1"/>
                    <a:pt x="0" y="2"/>
                  </a:cubicBezTo>
                  <a:cubicBezTo>
                    <a:pt x="341" y="157"/>
                    <a:pt x="697" y="271"/>
                    <a:pt x="1069" y="309"/>
                  </a:cubicBezTo>
                  <a:cubicBezTo>
                    <a:pt x="977" y="286"/>
                    <a:pt x="886" y="263"/>
                    <a:pt x="794" y="237"/>
                  </a:cubicBezTo>
                  <a:cubicBezTo>
                    <a:pt x="705" y="214"/>
                    <a:pt x="619" y="188"/>
                    <a:pt x="530" y="162"/>
                  </a:cubicBezTo>
                  <a:cubicBezTo>
                    <a:pt x="442" y="134"/>
                    <a:pt x="353" y="97"/>
                    <a:pt x="261" y="71"/>
                  </a:cubicBezTo>
                  <a:cubicBezTo>
                    <a:pt x="183" y="47"/>
                    <a:pt x="112" y="0"/>
                    <a:pt x="27"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60" name="Google Shape;1760;p52">
              <a:extLst>
                <a:ext uri="{FF2B5EF4-FFF2-40B4-BE49-F238E27FC236}">
                  <a16:creationId xmlns:a16="http://schemas.microsoft.com/office/drawing/2014/main" id="{66FFC81A-E8A6-DA1E-C262-B6194E5ACCA2}"/>
                </a:ext>
              </a:extLst>
            </p:cNvPr>
            <p:cNvSpPr/>
            <p:nvPr/>
          </p:nvSpPr>
          <p:spPr>
            <a:xfrm>
              <a:off x="1112134" y="2450599"/>
              <a:ext cx="8808" cy="102855"/>
            </a:xfrm>
            <a:custGeom>
              <a:avLst/>
              <a:gdLst/>
              <a:ahLst/>
              <a:cxnLst/>
              <a:rect l="l" t="t" r="r" b="b"/>
              <a:pathLst>
                <a:path w="96" h="1121" extrusionOk="0">
                  <a:moveTo>
                    <a:pt x="1" y="1"/>
                  </a:moveTo>
                  <a:cubicBezTo>
                    <a:pt x="21" y="379"/>
                    <a:pt x="41" y="751"/>
                    <a:pt x="61" y="1121"/>
                  </a:cubicBezTo>
                  <a:cubicBezTo>
                    <a:pt x="90" y="745"/>
                    <a:pt x="95" y="373"/>
                    <a:pt x="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61" name="Google Shape;1761;p52">
              <a:extLst>
                <a:ext uri="{FF2B5EF4-FFF2-40B4-BE49-F238E27FC236}">
                  <a16:creationId xmlns:a16="http://schemas.microsoft.com/office/drawing/2014/main" id="{DE6C5A7A-8911-2C6C-B08D-1573171C4536}"/>
                </a:ext>
              </a:extLst>
            </p:cNvPr>
            <p:cNvSpPr/>
            <p:nvPr/>
          </p:nvSpPr>
          <p:spPr>
            <a:xfrm>
              <a:off x="1248112" y="2300400"/>
              <a:ext cx="89734" cy="25966"/>
            </a:xfrm>
            <a:custGeom>
              <a:avLst/>
              <a:gdLst/>
              <a:ahLst/>
              <a:cxnLst/>
              <a:rect l="l" t="t" r="r" b="b"/>
              <a:pathLst>
                <a:path w="978" h="283" extrusionOk="0">
                  <a:moveTo>
                    <a:pt x="41" y="1"/>
                  </a:moveTo>
                  <a:cubicBezTo>
                    <a:pt x="25" y="1"/>
                    <a:pt x="11" y="2"/>
                    <a:pt x="0" y="4"/>
                  </a:cubicBezTo>
                  <a:cubicBezTo>
                    <a:pt x="315" y="93"/>
                    <a:pt x="645" y="188"/>
                    <a:pt x="977" y="282"/>
                  </a:cubicBezTo>
                  <a:cubicBezTo>
                    <a:pt x="751" y="145"/>
                    <a:pt x="228" y="1"/>
                    <a:pt x="4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62" name="Google Shape;1762;p52">
              <a:extLst>
                <a:ext uri="{FF2B5EF4-FFF2-40B4-BE49-F238E27FC236}">
                  <a16:creationId xmlns:a16="http://schemas.microsoft.com/office/drawing/2014/main" id="{1533DBF6-080D-72AC-A9FE-31CAAD34898C}"/>
                </a:ext>
              </a:extLst>
            </p:cNvPr>
            <p:cNvSpPr/>
            <p:nvPr/>
          </p:nvSpPr>
          <p:spPr>
            <a:xfrm>
              <a:off x="597676" y="2370132"/>
              <a:ext cx="105057" cy="27159"/>
            </a:xfrm>
            <a:custGeom>
              <a:avLst/>
              <a:gdLst/>
              <a:ahLst/>
              <a:cxnLst/>
              <a:rect l="l" t="t" r="r" b="b"/>
              <a:pathLst>
                <a:path w="1145" h="296" extrusionOk="0">
                  <a:moveTo>
                    <a:pt x="1144" y="1"/>
                  </a:moveTo>
                  <a:cubicBezTo>
                    <a:pt x="763" y="101"/>
                    <a:pt x="382" y="198"/>
                    <a:pt x="1" y="296"/>
                  </a:cubicBezTo>
                  <a:cubicBezTo>
                    <a:pt x="396" y="250"/>
                    <a:pt x="780" y="164"/>
                    <a:pt x="1144"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63" name="Google Shape;1763;p52">
              <a:extLst>
                <a:ext uri="{FF2B5EF4-FFF2-40B4-BE49-F238E27FC236}">
                  <a16:creationId xmlns:a16="http://schemas.microsoft.com/office/drawing/2014/main" id="{7F64C66A-5C1A-C58B-0BB5-7A9787EEF90B}"/>
                </a:ext>
              </a:extLst>
            </p:cNvPr>
            <p:cNvSpPr/>
            <p:nvPr/>
          </p:nvSpPr>
          <p:spPr>
            <a:xfrm>
              <a:off x="676033" y="1902196"/>
              <a:ext cx="40371" cy="88725"/>
            </a:xfrm>
            <a:custGeom>
              <a:avLst/>
              <a:gdLst/>
              <a:ahLst/>
              <a:cxnLst/>
              <a:rect l="l" t="t" r="r" b="b"/>
              <a:pathLst>
                <a:path w="440" h="967" extrusionOk="0">
                  <a:moveTo>
                    <a:pt x="4" y="1"/>
                  </a:moveTo>
                  <a:lnTo>
                    <a:pt x="4" y="1"/>
                  </a:lnTo>
                  <a:cubicBezTo>
                    <a:pt x="1" y="207"/>
                    <a:pt x="247" y="757"/>
                    <a:pt x="439" y="966"/>
                  </a:cubicBezTo>
                  <a:cubicBezTo>
                    <a:pt x="259" y="660"/>
                    <a:pt x="121" y="336"/>
                    <a:pt x="4"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64" name="Google Shape;1764;p52">
              <a:extLst>
                <a:ext uri="{FF2B5EF4-FFF2-40B4-BE49-F238E27FC236}">
                  <a16:creationId xmlns:a16="http://schemas.microsoft.com/office/drawing/2014/main" id="{AA755113-2EC3-6EF1-9221-449B63193A21}"/>
                </a:ext>
              </a:extLst>
            </p:cNvPr>
            <p:cNvSpPr/>
            <p:nvPr/>
          </p:nvSpPr>
          <p:spPr>
            <a:xfrm>
              <a:off x="1375282" y="2178003"/>
              <a:ext cx="82944" cy="10368"/>
            </a:xfrm>
            <a:custGeom>
              <a:avLst/>
              <a:gdLst/>
              <a:ahLst/>
              <a:cxnLst/>
              <a:rect l="l" t="t" r="r" b="b"/>
              <a:pathLst>
                <a:path w="904" h="113" extrusionOk="0">
                  <a:moveTo>
                    <a:pt x="291" y="1"/>
                  </a:moveTo>
                  <a:cubicBezTo>
                    <a:pt x="167" y="1"/>
                    <a:pt x="60" y="16"/>
                    <a:pt x="1" y="52"/>
                  </a:cubicBezTo>
                  <a:cubicBezTo>
                    <a:pt x="78" y="38"/>
                    <a:pt x="154" y="32"/>
                    <a:pt x="228" y="32"/>
                  </a:cubicBezTo>
                  <a:cubicBezTo>
                    <a:pt x="459" y="32"/>
                    <a:pt x="680" y="86"/>
                    <a:pt x="903" y="112"/>
                  </a:cubicBezTo>
                  <a:cubicBezTo>
                    <a:pt x="765" y="47"/>
                    <a:pt x="504" y="1"/>
                    <a:pt x="29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65" name="Google Shape;1765;p52">
              <a:extLst>
                <a:ext uri="{FF2B5EF4-FFF2-40B4-BE49-F238E27FC236}">
                  <a16:creationId xmlns:a16="http://schemas.microsoft.com/office/drawing/2014/main" id="{8C8199E9-77F4-515C-F323-17DD20E2C382}"/>
                </a:ext>
              </a:extLst>
            </p:cNvPr>
            <p:cNvSpPr/>
            <p:nvPr/>
          </p:nvSpPr>
          <p:spPr>
            <a:xfrm>
              <a:off x="1104060" y="1774477"/>
              <a:ext cx="7157" cy="84963"/>
            </a:xfrm>
            <a:custGeom>
              <a:avLst/>
              <a:gdLst/>
              <a:ahLst/>
              <a:cxnLst/>
              <a:rect l="l" t="t" r="r" b="b"/>
              <a:pathLst>
                <a:path w="78" h="926" extrusionOk="0">
                  <a:moveTo>
                    <a:pt x="0" y="0"/>
                  </a:moveTo>
                  <a:cubicBezTo>
                    <a:pt x="12" y="307"/>
                    <a:pt x="29" y="616"/>
                    <a:pt x="43" y="926"/>
                  </a:cubicBezTo>
                  <a:cubicBezTo>
                    <a:pt x="77" y="614"/>
                    <a:pt x="72" y="304"/>
                    <a:pt x="0"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66" name="Google Shape;1766;p52">
              <a:extLst>
                <a:ext uri="{FF2B5EF4-FFF2-40B4-BE49-F238E27FC236}">
                  <a16:creationId xmlns:a16="http://schemas.microsoft.com/office/drawing/2014/main" id="{5EA1D23E-98EE-2441-B2F1-5E580AC4BE8E}"/>
                </a:ext>
              </a:extLst>
            </p:cNvPr>
            <p:cNvSpPr/>
            <p:nvPr/>
          </p:nvSpPr>
          <p:spPr>
            <a:xfrm>
              <a:off x="718606" y="1828335"/>
              <a:ext cx="25324" cy="55051"/>
            </a:xfrm>
            <a:custGeom>
              <a:avLst/>
              <a:gdLst/>
              <a:ahLst/>
              <a:cxnLst/>
              <a:rect l="l" t="t" r="r" b="b"/>
              <a:pathLst>
                <a:path w="276" h="600" extrusionOk="0">
                  <a:moveTo>
                    <a:pt x="18" y="1"/>
                  </a:moveTo>
                  <a:cubicBezTo>
                    <a:pt x="12" y="4"/>
                    <a:pt x="7" y="7"/>
                    <a:pt x="1" y="9"/>
                  </a:cubicBezTo>
                  <a:cubicBezTo>
                    <a:pt x="64" y="219"/>
                    <a:pt x="141" y="422"/>
                    <a:pt x="276" y="600"/>
                  </a:cubicBezTo>
                  <a:cubicBezTo>
                    <a:pt x="199" y="413"/>
                    <a:pt x="124" y="230"/>
                    <a:pt x="47" y="44"/>
                  </a:cubicBezTo>
                  <a:cubicBezTo>
                    <a:pt x="38" y="29"/>
                    <a:pt x="30" y="15"/>
                    <a:pt x="1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67" name="Google Shape;1767;p52">
              <a:extLst>
                <a:ext uri="{FF2B5EF4-FFF2-40B4-BE49-F238E27FC236}">
                  <a16:creationId xmlns:a16="http://schemas.microsoft.com/office/drawing/2014/main" id="{B430F6E7-856C-882D-DC6E-71ED3F9C6DDD}"/>
                </a:ext>
              </a:extLst>
            </p:cNvPr>
            <p:cNvSpPr/>
            <p:nvPr/>
          </p:nvSpPr>
          <p:spPr>
            <a:xfrm>
              <a:off x="1266738" y="1971928"/>
              <a:ext cx="37435" cy="43399"/>
            </a:xfrm>
            <a:custGeom>
              <a:avLst/>
              <a:gdLst/>
              <a:ahLst/>
              <a:cxnLst/>
              <a:rect l="l" t="t" r="r" b="b"/>
              <a:pathLst>
                <a:path w="408" h="473" extrusionOk="0">
                  <a:moveTo>
                    <a:pt x="387" y="0"/>
                  </a:moveTo>
                  <a:cubicBezTo>
                    <a:pt x="324" y="80"/>
                    <a:pt x="261" y="161"/>
                    <a:pt x="198" y="241"/>
                  </a:cubicBezTo>
                  <a:cubicBezTo>
                    <a:pt x="132" y="318"/>
                    <a:pt x="67" y="396"/>
                    <a:pt x="1" y="473"/>
                  </a:cubicBezTo>
                  <a:cubicBezTo>
                    <a:pt x="184" y="358"/>
                    <a:pt x="299" y="189"/>
                    <a:pt x="407" y="14"/>
                  </a:cubicBezTo>
                  <a:cubicBezTo>
                    <a:pt x="402" y="9"/>
                    <a:pt x="393" y="6"/>
                    <a:pt x="387"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68" name="Google Shape;1768;p52">
              <a:extLst>
                <a:ext uri="{FF2B5EF4-FFF2-40B4-BE49-F238E27FC236}">
                  <a16:creationId xmlns:a16="http://schemas.microsoft.com/office/drawing/2014/main" id="{1E6E4928-7D8D-CF1B-12D8-F6A439264296}"/>
                </a:ext>
              </a:extLst>
            </p:cNvPr>
            <p:cNvSpPr/>
            <p:nvPr/>
          </p:nvSpPr>
          <p:spPr>
            <a:xfrm>
              <a:off x="1222605" y="2076525"/>
              <a:ext cx="42390" cy="33214"/>
            </a:xfrm>
            <a:custGeom>
              <a:avLst/>
              <a:gdLst/>
              <a:ahLst/>
              <a:cxnLst/>
              <a:rect l="l" t="t" r="r" b="b"/>
              <a:pathLst>
                <a:path w="462" h="362" extrusionOk="0">
                  <a:moveTo>
                    <a:pt x="447" y="0"/>
                  </a:moveTo>
                  <a:lnTo>
                    <a:pt x="0" y="341"/>
                  </a:lnTo>
                  <a:cubicBezTo>
                    <a:pt x="3" y="350"/>
                    <a:pt x="9" y="356"/>
                    <a:pt x="15" y="361"/>
                  </a:cubicBezTo>
                  <a:cubicBezTo>
                    <a:pt x="175" y="261"/>
                    <a:pt x="327" y="152"/>
                    <a:pt x="462" y="21"/>
                  </a:cubicBezTo>
                  <a:cubicBezTo>
                    <a:pt x="456" y="12"/>
                    <a:pt x="453" y="6"/>
                    <a:pt x="447"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69" name="Google Shape;1769;p52">
              <a:extLst>
                <a:ext uri="{FF2B5EF4-FFF2-40B4-BE49-F238E27FC236}">
                  <a16:creationId xmlns:a16="http://schemas.microsoft.com/office/drawing/2014/main" id="{A9E00D48-0575-D6E8-71AA-DD778B2E2A2F}"/>
                </a:ext>
              </a:extLst>
            </p:cNvPr>
            <p:cNvSpPr/>
            <p:nvPr/>
          </p:nvSpPr>
          <p:spPr>
            <a:xfrm>
              <a:off x="566388" y="3057814"/>
              <a:ext cx="734662" cy="1389683"/>
            </a:xfrm>
            <a:custGeom>
              <a:avLst/>
              <a:gdLst/>
              <a:ahLst/>
              <a:cxnLst/>
              <a:rect l="l" t="t" r="r" b="b"/>
              <a:pathLst>
                <a:path w="8007" h="15146" extrusionOk="0">
                  <a:moveTo>
                    <a:pt x="3390" y="3026"/>
                  </a:moveTo>
                  <a:cubicBezTo>
                    <a:pt x="3453" y="3035"/>
                    <a:pt x="3485" y="3061"/>
                    <a:pt x="3465" y="3115"/>
                  </a:cubicBezTo>
                  <a:cubicBezTo>
                    <a:pt x="3458" y="3137"/>
                    <a:pt x="3439" y="3149"/>
                    <a:pt x="3419" y="3149"/>
                  </a:cubicBezTo>
                  <a:cubicBezTo>
                    <a:pt x="3408" y="3149"/>
                    <a:pt x="3396" y="3145"/>
                    <a:pt x="3385" y="3138"/>
                  </a:cubicBezTo>
                  <a:cubicBezTo>
                    <a:pt x="3333" y="3101"/>
                    <a:pt x="3359" y="3067"/>
                    <a:pt x="3390" y="3026"/>
                  </a:cubicBezTo>
                  <a:close/>
                  <a:moveTo>
                    <a:pt x="2729" y="3098"/>
                  </a:moveTo>
                  <a:cubicBezTo>
                    <a:pt x="2751" y="3098"/>
                    <a:pt x="2768" y="3123"/>
                    <a:pt x="2806" y="3178"/>
                  </a:cubicBezTo>
                  <a:cubicBezTo>
                    <a:pt x="2780" y="3198"/>
                    <a:pt x="2754" y="3230"/>
                    <a:pt x="2729" y="3230"/>
                  </a:cubicBezTo>
                  <a:cubicBezTo>
                    <a:pt x="2677" y="3227"/>
                    <a:pt x="2657" y="3187"/>
                    <a:pt x="2660" y="3138"/>
                  </a:cubicBezTo>
                  <a:cubicBezTo>
                    <a:pt x="2693" y="3112"/>
                    <a:pt x="2713" y="3098"/>
                    <a:pt x="2729" y="3098"/>
                  </a:cubicBezTo>
                  <a:close/>
                  <a:moveTo>
                    <a:pt x="2864" y="3254"/>
                  </a:moveTo>
                  <a:lnTo>
                    <a:pt x="2864" y="3254"/>
                  </a:lnTo>
                  <a:cubicBezTo>
                    <a:pt x="2856" y="3276"/>
                    <a:pt x="2848" y="3298"/>
                    <a:pt x="2837" y="3327"/>
                  </a:cubicBezTo>
                  <a:cubicBezTo>
                    <a:pt x="2817" y="3316"/>
                    <a:pt x="2806" y="3310"/>
                    <a:pt x="2763" y="3287"/>
                  </a:cubicBezTo>
                  <a:cubicBezTo>
                    <a:pt x="2812" y="3271"/>
                    <a:pt x="2838" y="3262"/>
                    <a:pt x="2864" y="3254"/>
                  </a:cubicBezTo>
                  <a:close/>
                  <a:moveTo>
                    <a:pt x="2962" y="3275"/>
                  </a:moveTo>
                  <a:cubicBezTo>
                    <a:pt x="2976" y="3275"/>
                    <a:pt x="2992" y="3288"/>
                    <a:pt x="3024" y="3313"/>
                  </a:cubicBezTo>
                  <a:cubicBezTo>
                    <a:pt x="2994" y="3346"/>
                    <a:pt x="2980" y="3361"/>
                    <a:pt x="2965" y="3361"/>
                  </a:cubicBezTo>
                  <a:cubicBezTo>
                    <a:pt x="2952" y="3361"/>
                    <a:pt x="2938" y="3348"/>
                    <a:pt x="2912" y="3322"/>
                  </a:cubicBezTo>
                  <a:cubicBezTo>
                    <a:pt x="2936" y="3290"/>
                    <a:pt x="2947" y="3275"/>
                    <a:pt x="2962" y="3275"/>
                  </a:cubicBezTo>
                  <a:close/>
                  <a:moveTo>
                    <a:pt x="3223" y="3276"/>
                  </a:moveTo>
                  <a:cubicBezTo>
                    <a:pt x="3223" y="3276"/>
                    <a:pt x="3224" y="3276"/>
                    <a:pt x="3224" y="3276"/>
                  </a:cubicBezTo>
                  <a:cubicBezTo>
                    <a:pt x="3250" y="3276"/>
                    <a:pt x="3284" y="3290"/>
                    <a:pt x="3293" y="3307"/>
                  </a:cubicBezTo>
                  <a:cubicBezTo>
                    <a:pt x="3302" y="3327"/>
                    <a:pt x="3282" y="3359"/>
                    <a:pt x="3276" y="3385"/>
                  </a:cubicBezTo>
                  <a:cubicBezTo>
                    <a:pt x="3264" y="3387"/>
                    <a:pt x="3256" y="3387"/>
                    <a:pt x="3247" y="3390"/>
                  </a:cubicBezTo>
                  <a:cubicBezTo>
                    <a:pt x="3227" y="3365"/>
                    <a:pt x="3204" y="3345"/>
                    <a:pt x="3190" y="3316"/>
                  </a:cubicBezTo>
                  <a:cubicBezTo>
                    <a:pt x="3187" y="3310"/>
                    <a:pt x="3211" y="3276"/>
                    <a:pt x="3223" y="3276"/>
                  </a:cubicBezTo>
                  <a:close/>
                  <a:moveTo>
                    <a:pt x="3083" y="3396"/>
                  </a:moveTo>
                  <a:cubicBezTo>
                    <a:pt x="3098" y="3396"/>
                    <a:pt x="3114" y="3418"/>
                    <a:pt x="3150" y="3471"/>
                  </a:cubicBezTo>
                  <a:cubicBezTo>
                    <a:pt x="3112" y="3456"/>
                    <a:pt x="3075" y="3445"/>
                    <a:pt x="3038" y="3430"/>
                  </a:cubicBezTo>
                  <a:cubicBezTo>
                    <a:pt x="3059" y="3408"/>
                    <a:pt x="3071" y="3396"/>
                    <a:pt x="3083" y="3396"/>
                  </a:cubicBezTo>
                  <a:close/>
                  <a:moveTo>
                    <a:pt x="5723" y="2095"/>
                  </a:moveTo>
                  <a:cubicBezTo>
                    <a:pt x="5728" y="2098"/>
                    <a:pt x="5737" y="2101"/>
                    <a:pt x="5746" y="2101"/>
                  </a:cubicBezTo>
                  <a:cubicBezTo>
                    <a:pt x="5734" y="2176"/>
                    <a:pt x="5725" y="2253"/>
                    <a:pt x="5708" y="2325"/>
                  </a:cubicBezTo>
                  <a:cubicBezTo>
                    <a:pt x="5660" y="2519"/>
                    <a:pt x="5559" y="2691"/>
                    <a:pt x="5430" y="2846"/>
                  </a:cubicBezTo>
                  <a:cubicBezTo>
                    <a:pt x="5224" y="3090"/>
                    <a:pt x="4975" y="3284"/>
                    <a:pt x="4683" y="3416"/>
                  </a:cubicBezTo>
                  <a:cubicBezTo>
                    <a:pt x="4594" y="3456"/>
                    <a:pt x="4503" y="3480"/>
                    <a:pt x="4406" y="3480"/>
                  </a:cubicBezTo>
                  <a:cubicBezTo>
                    <a:pt x="4384" y="3480"/>
                    <a:pt x="4362" y="3479"/>
                    <a:pt x="4339" y="3476"/>
                  </a:cubicBezTo>
                  <a:cubicBezTo>
                    <a:pt x="4528" y="3396"/>
                    <a:pt x="4648" y="3239"/>
                    <a:pt x="4791" y="3110"/>
                  </a:cubicBezTo>
                  <a:cubicBezTo>
                    <a:pt x="4909" y="3004"/>
                    <a:pt x="5035" y="2906"/>
                    <a:pt x="5158" y="2809"/>
                  </a:cubicBezTo>
                  <a:cubicBezTo>
                    <a:pt x="5359" y="2651"/>
                    <a:pt x="5548" y="2482"/>
                    <a:pt x="5657" y="2244"/>
                  </a:cubicBezTo>
                  <a:cubicBezTo>
                    <a:pt x="5680" y="2196"/>
                    <a:pt x="5700" y="2147"/>
                    <a:pt x="5723" y="2095"/>
                  </a:cubicBezTo>
                  <a:close/>
                  <a:moveTo>
                    <a:pt x="5194" y="1300"/>
                  </a:moveTo>
                  <a:cubicBezTo>
                    <a:pt x="5281" y="1300"/>
                    <a:pt x="5347" y="1350"/>
                    <a:pt x="5399" y="1425"/>
                  </a:cubicBezTo>
                  <a:cubicBezTo>
                    <a:pt x="5476" y="1537"/>
                    <a:pt x="5554" y="1648"/>
                    <a:pt x="5634" y="1757"/>
                  </a:cubicBezTo>
                  <a:cubicBezTo>
                    <a:pt x="5697" y="1843"/>
                    <a:pt x="5685" y="1941"/>
                    <a:pt x="5665" y="2032"/>
                  </a:cubicBezTo>
                  <a:cubicBezTo>
                    <a:pt x="5631" y="2210"/>
                    <a:pt x="5542" y="2365"/>
                    <a:pt x="5416" y="2491"/>
                  </a:cubicBezTo>
                  <a:cubicBezTo>
                    <a:pt x="5319" y="2594"/>
                    <a:pt x="5204" y="2683"/>
                    <a:pt x="5098" y="2780"/>
                  </a:cubicBezTo>
                  <a:cubicBezTo>
                    <a:pt x="4935" y="2926"/>
                    <a:pt x="4766" y="3069"/>
                    <a:pt x="4608" y="3221"/>
                  </a:cubicBezTo>
                  <a:cubicBezTo>
                    <a:pt x="4508" y="3316"/>
                    <a:pt x="4402" y="3399"/>
                    <a:pt x="4270" y="3442"/>
                  </a:cubicBezTo>
                  <a:cubicBezTo>
                    <a:pt x="4214" y="3461"/>
                    <a:pt x="4154" y="3475"/>
                    <a:pt x="4096" y="3475"/>
                  </a:cubicBezTo>
                  <a:cubicBezTo>
                    <a:pt x="4086" y="3475"/>
                    <a:pt x="4076" y="3474"/>
                    <a:pt x="4067" y="3473"/>
                  </a:cubicBezTo>
                  <a:cubicBezTo>
                    <a:pt x="4024" y="3470"/>
                    <a:pt x="3982" y="3469"/>
                    <a:pt x="3941" y="3469"/>
                  </a:cubicBezTo>
                  <a:cubicBezTo>
                    <a:pt x="3862" y="3469"/>
                    <a:pt x="3784" y="3475"/>
                    <a:pt x="3706" y="3488"/>
                  </a:cubicBezTo>
                  <a:cubicBezTo>
                    <a:pt x="3703" y="3488"/>
                    <a:pt x="3701" y="3489"/>
                    <a:pt x="3699" y="3489"/>
                  </a:cubicBezTo>
                  <a:cubicBezTo>
                    <a:pt x="3691" y="3489"/>
                    <a:pt x="3682" y="3484"/>
                    <a:pt x="3665" y="3479"/>
                  </a:cubicBezTo>
                  <a:cubicBezTo>
                    <a:pt x="3680" y="3448"/>
                    <a:pt x="3694" y="3419"/>
                    <a:pt x="3708" y="3390"/>
                  </a:cubicBezTo>
                  <a:cubicBezTo>
                    <a:pt x="3846" y="3078"/>
                    <a:pt x="3986" y="2766"/>
                    <a:pt x="4118" y="2451"/>
                  </a:cubicBezTo>
                  <a:cubicBezTo>
                    <a:pt x="4164" y="2345"/>
                    <a:pt x="4181" y="2224"/>
                    <a:pt x="4210" y="2113"/>
                  </a:cubicBezTo>
                  <a:cubicBezTo>
                    <a:pt x="4250" y="1955"/>
                    <a:pt x="4324" y="1817"/>
                    <a:pt x="4430" y="1700"/>
                  </a:cubicBezTo>
                  <a:cubicBezTo>
                    <a:pt x="4565" y="1551"/>
                    <a:pt x="4726" y="1431"/>
                    <a:pt x="4912" y="1356"/>
                  </a:cubicBezTo>
                  <a:cubicBezTo>
                    <a:pt x="4992" y="1322"/>
                    <a:pt x="5081" y="1310"/>
                    <a:pt x="5167" y="1302"/>
                  </a:cubicBezTo>
                  <a:cubicBezTo>
                    <a:pt x="5176" y="1301"/>
                    <a:pt x="5185" y="1300"/>
                    <a:pt x="5194" y="1300"/>
                  </a:cubicBezTo>
                  <a:close/>
                  <a:moveTo>
                    <a:pt x="2416" y="65"/>
                  </a:moveTo>
                  <a:cubicBezTo>
                    <a:pt x="2728" y="65"/>
                    <a:pt x="3008" y="171"/>
                    <a:pt x="3250" y="376"/>
                  </a:cubicBezTo>
                  <a:cubicBezTo>
                    <a:pt x="3336" y="448"/>
                    <a:pt x="3416" y="531"/>
                    <a:pt x="3502" y="605"/>
                  </a:cubicBezTo>
                  <a:cubicBezTo>
                    <a:pt x="3574" y="669"/>
                    <a:pt x="3648" y="732"/>
                    <a:pt x="3728" y="780"/>
                  </a:cubicBezTo>
                  <a:cubicBezTo>
                    <a:pt x="4012" y="946"/>
                    <a:pt x="4132" y="1210"/>
                    <a:pt x="4173" y="1517"/>
                  </a:cubicBezTo>
                  <a:cubicBezTo>
                    <a:pt x="4216" y="1852"/>
                    <a:pt x="4161" y="2178"/>
                    <a:pt x="4035" y="2488"/>
                  </a:cubicBezTo>
                  <a:cubicBezTo>
                    <a:pt x="3918" y="2786"/>
                    <a:pt x="3780" y="3072"/>
                    <a:pt x="3648" y="3365"/>
                  </a:cubicBezTo>
                  <a:cubicBezTo>
                    <a:pt x="3628" y="3410"/>
                    <a:pt x="3597" y="3451"/>
                    <a:pt x="3562" y="3511"/>
                  </a:cubicBezTo>
                  <a:cubicBezTo>
                    <a:pt x="3528" y="3402"/>
                    <a:pt x="3496" y="3313"/>
                    <a:pt x="3465" y="3216"/>
                  </a:cubicBezTo>
                  <a:cubicBezTo>
                    <a:pt x="3479" y="3201"/>
                    <a:pt x="3494" y="3181"/>
                    <a:pt x="3508" y="3158"/>
                  </a:cubicBezTo>
                  <a:cubicBezTo>
                    <a:pt x="3516" y="3144"/>
                    <a:pt x="3522" y="3127"/>
                    <a:pt x="3525" y="3110"/>
                  </a:cubicBezTo>
                  <a:cubicBezTo>
                    <a:pt x="3534" y="3049"/>
                    <a:pt x="3502" y="2998"/>
                    <a:pt x="3448" y="2978"/>
                  </a:cubicBezTo>
                  <a:cubicBezTo>
                    <a:pt x="3433" y="2973"/>
                    <a:pt x="3419" y="2971"/>
                    <a:pt x="3406" y="2971"/>
                  </a:cubicBezTo>
                  <a:cubicBezTo>
                    <a:pt x="3376" y="2971"/>
                    <a:pt x="3350" y="2983"/>
                    <a:pt x="3330" y="3012"/>
                  </a:cubicBezTo>
                  <a:cubicBezTo>
                    <a:pt x="3296" y="3058"/>
                    <a:pt x="3302" y="3141"/>
                    <a:pt x="3353" y="3170"/>
                  </a:cubicBezTo>
                  <a:cubicBezTo>
                    <a:pt x="3491" y="3250"/>
                    <a:pt x="3482" y="3393"/>
                    <a:pt x="3531" y="3522"/>
                  </a:cubicBezTo>
                  <a:cubicBezTo>
                    <a:pt x="3515" y="3527"/>
                    <a:pt x="3501" y="3529"/>
                    <a:pt x="3488" y="3529"/>
                  </a:cubicBezTo>
                  <a:cubicBezTo>
                    <a:pt x="3413" y="3529"/>
                    <a:pt x="3392" y="3456"/>
                    <a:pt x="3350" y="3419"/>
                  </a:cubicBezTo>
                  <a:cubicBezTo>
                    <a:pt x="3350" y="3393"/>
                    <a:pt x="3350" y="3373"/>
                    <a:pt x="3350" y="3350"/>
                  </a:cubicBezTo>
                  <a:cubicBezTo>
                    <a:pt x="3350" y="3259"/>
                    <a:pt x="3339" y="3241"/>
                    <a:pt x="3244" y="3210"/>
                  </a:cubicBezTo>
                  <a:cubicBezTo>
                    <a:pt x="3230" y="3204"/>
                    <a:pt x="3213" y="3193"/>
                    <a:pt x="3198" y="3184"/>
                  </a:cubicBezTo>
                  <a:cubicBezTo>
                    <a:pt x="3170" y="3241"/>
                    <a:pt x="3141" y="3296"/>
                    <a:pt x="3112" y="3356"/>
                  </a:cubicBezTo>
                  <a:cubicBezTo>
                    <a:pt x="3081" y="3307"/>
                    <a:pt x="3049" y="3259"/>
                    <a:pt x="3018" y="3213"/>
                  </a:cubicBezTo>
                  <a:cubicBezTo>
                    <a:pt x="2967" y="3224"/>
                    <a:pt x="2919" y="3238"/>
                    <a:pt x="2868" y="3249"/>
                  </a:cubicBezTo>
                  <a:lnTo>
                    <a:pt x="2868" y="3249"/>
                  </a:lnTo>
                  <a:cubicBezTo>
                    <a:pt x="2863" y="3222"/>
                    <a:pt x="2857" y="3194"/>
                    <a:pt x="2852" y="3167"/>
                  </a:cubicBezTo>
                  <a:cubicBezTo>
                    <a:pt x="2835" y="3092"/>
                    <a:pt x="2803" y="3055"/>
                    <a:pt x="2737" y="3047"/>
                  </a:cubicBezTo>
                  <a:cubicBezTo>
                    <a:pt x="2731" y="3046"/>
                    <a:pt x="2724" y="3046"/>
                    <a:pt x="2718" y="3046"/>
                  </a:cubicBezTo>
                  <a:cubicBezTo>
                    <a:pt x="2667" y="3046"/>
                    <a:pt x="2628" y="3067"/>
                    <a:pt x="2605" y="3121"/>
                  </a:cubicBezTo>
                  <a:cubicBezTo>
                    <a:pt x="2600" y="3130"/>
                    <a:pt x="2591" y="3135"/>
                    <a:pt x="2582" y="3147"/>
                  </a:cubicBezTo>
                  <a:cubicBezTo>
                    <a:pt x="2574" y="3144"/>
                    <a:pt x="2560" y="3144"/>
                    <a:pt x="2551" y="3138"/>
                  </a:cubicBezTo>
                  <a:cubicBezTo>
                    <a:pt x="2219" y="2875"/>
                    <a:pt x="1949" y="2557"/>
                    <a:pt x="1777" y="2164"/>
                  </a:cubicBezTo>
                  <a:cubicBezTo>
                    <a:pt x="1643" y="1849"/>
                    <a:pt x="1637" y="1522"/>
                    <a:pt x="1703" y="1190"/>
                  </a:cubicBezTo>
                  <a:cubicBezTo>
                    <a:pt x="1740" y="992"/>
                    <a:pt x="1777" y="795"/>
                    <a:pt x="1783" y="591"/>
                  </a:cubicBezTo>
                  <a:cubicBezTo>
                    <a:pt x="1795" y="287"/>
                    <a:pt x="2015" y="84"/>
                    <a:pt x="2345" y="67"/>
                  </a:cubicBezTo>
                  <a:cubicBezTo>
                    <a:pt x="2368" y="66"/>
                    <a:pt x="2392" y="65"/>
                    <a:pt x="2416" y="65"/>
                  </a:cubicBezTo>
                  <a:close/>
                  <a:moveTo>
                    <a:pt x="3291" y="3428"/>
                  </a:moveTo>
                  <a:cubicBezTo>
                    <a:pt x="3328" y="3428"/>
                    <a:pt x="3350" y="3467"/>
                    <a:pt x="3376" y="3531"/>
                  </a:cubicBezTo>
                  <a:cubicBezTo>
                    <a:pt x="3316" y="3502"/>
                    <a:pt x="3279" y="3488"/>
                    <a:pt x="3241" y="3471"/>
                  </a:cubicBezTo>
                  <a:cubicBezTo>
                    <a:pt x="3247" y="3459"/>
                    <a:pt x="3250" y="3451"/>
                    <a:pt x="3253" y="3439"/>
                  </a:cubicBezTo>
                  <a:cubicBezTo>
                    <a:pt x="3267" y="3432"/>
                    <a:pt x="3280" y="3428"/>
                    <a:pt x="3291" y="3428"/>
                  </a:cubicBezTo>
                  <a:close/>
                  <a:moveTo>
                    <a:pt x="3058" y="3515"/>
                  </a:moveTo>
                  <a:cubicBezTo>
                    <a:pt x="3083" y="3515"/>
                    <a:pt x="3103" y="3541"/>
                    <a:pt x="3127" y="3574"/>
                  </a:cubicBezTo>
                  <a:cubicBezTo>
                    <a:pt x="3101" y="3594"/>
                    <a:pt x="3081" y="3602"/>
                    <a:pt x="3065" y="3602"/>
                  </a:cubicBezTo>
                  <a:cubicBezTo>
                    <a:pt x="3039" y="3602"/>
                    <a:pt x="3022" y="3580"/>
                    <a:pt x="3006" y="3545"/>
                  </a:cubicBezTo>
                  <a:cubicBezTo>
                    <a:pt x="3026" y="3524"/>
                    <a:pt x="3043" y="3515"/>
                    <a:pt x="3058" y="3515"/>
                  </a:cubicBezTo>
                  <a:close/>
                  <a:moveTo>
                    <a:pt x="2711" y="3509"/>
                  </a:moveTo>
                  <a:cubicBezTo>
                    <a:pt x="2724" y="3509"/>
                    <a:pt x="2737" y="3511"/>
                    <a:pt x="2749" y="3511"/>
                  </a:cubicBezTo>
                  <a:cubicBezTo>
                    <a:pt x="2754" y="3522"/>
                    <a:pt x="2757" y="3531"/>
                    <a:pt x="2763" y="3542"/>
                  </a:cubicBezTo>
                  <a:cubicBezTo>
                    <a:pt x="2746" y="3562"/>
                    <a:pt x="2731" y="3585"/>
                    <a:pt x="2714" y="3608"/>
                  </a:cubicBezTo>
                  <a:cubicBezTo>
                    <a:pt x="2694" y="3597"/>
                    <a:pt x="2674" y="3591"/>
                    <a:pt x="2674" y="3582"/>
                  </a:cubicBezTo>
                  <a:cubicBezTo>
                    <a:pt x="2668" y="3559"/>
                    <a:pt x="2666" y="3525"/>
                    <a:pt x="2677" y="3516"/>
                  </a:cubicBezTo>
                  <a:cubicBezTo>
                    <a:pt x="2686" y="3511"/>
                    <a:pt x="2698" y="3509"/>
                    <a:pt x="2711" y="3509"/>
                  </a:cubicBezTo>
                  <a:close/>
                  <a:moveTo>
                    <a:pt x="3408" y="3602"/>
                  </a:moveTo>
                  <a:lnTo>
                    <a:pt x="3410" y="3611"/>
                  </a:lnTo>
                  <a:lnTo>
                    <a:pt x="3405" y="3608"/>
                  </a:lnTo>
                  <a:lnTo>
                    <a:pt x="3408" y="3602"/>
                  </a:lnTo>
                  <a:close/>
                  <a:moveTo>
                    <a:pt x="3253" y="3566"/>
                  </a:moveTo>
                  <a:cubicBezTo>
                    <a:pt x="3291" y="3566"/>
                    <a:pt x="3333" y="3596"/>
                    <a:pt x="3382" y="3657"/>
                  </a:cubicBezTo>
                  <a:cubicBezTo>
                    <a:pt x="3350" y="3677"/>
                    <a:pt x="3319" y="3697"/>
                    <a:pt x="3290" y="3717"/>
                  </a:cubicBezTo>
                  <a:cubicBezTo>
                    <a:pt x="3282" y="3737"/>
                    <a:pt x="3273" y="3754"/>
                    <a:pt x="3259" y="3783"/>
                  </a:cubicBezTo>
                  <a:cubicBezTo>
                    <a:pt x="3201" y="3749"/>
                    <a:pt x="3153" y="3717"/>
                    <a:pt x="3101" y="3688"/>
                  </a:cubicBezTo>
                  <a:cubicBezTo>
                    <a:pt x="3118" y="3660"/>
                    <a:pt x="3135" y="3649"/>
                    <a:pt x="3152" y="3649"/>
                  </a:cubicBezTo>
                  <a:cubicBezTo>
                    <a:pt x="3164" y="3649"/>
                    <a:pt x="3177" y="3654"/>
                    <a:pt x="3190" y="3663"/>
                  </a:cubicBezTo>
                  <a:cubicBezTo>
                    <a:pt x="3221" y="3680"/>
                    <a:pt x="3253" y="3694"/>
                    <a:pt x="3284" y="3711"/>
                  </a:cubicBezTo>
                  <a:cubicBezTo>
                    <a:pt x="3250" y="3677"/>
                    <a:pt x="3213" y="3642"/>
                    <a:pt x="3178" y="3611"/>
                  </a:cubicBezTo>
                  <a:cubicBezTo>
                    <a:pt x="3202" y="3581"/>
                    <a:pt x="3227" y="3566"/>
                    <a:pt x="3253" y="3566"/>
                  </a:cubicBezTo>
                  <a:close/>
                  <a:moveTo>
                    <a:pt x="2974" y="3800"/>
                  </a:moveTo>
                  <a:cubicBezTo>
                    <a:pt x="2988" y="3800"/>
                    <a:pt x="3004" y="3804"/>
                    <a:pt x="3024" y="3812"/>
                  </a:cubicBezTo>
                  <a:cubicBezTo>
                    <a:pt x="3017" y="3868"/>
                    <a:pt x="3013" y="3891"/>
                    <a:pt x="2991" y="3891"/>
                  </a:cubicBezTo>
                  <a:cubicBezTo>
                    <a:pt x="2977" y="3891"/>
                    <a:pt x="2957" y="3881"/>
                    <a:pt x="2923" y="3866"/>
                  </a:cubicBezTo>
                  <a:cubicBezTo>
                    <a:pt x="2925" y="3822"/>
                    <a:pt x="2942" y="3800"/>
                    <a:pt x="2974" y="3800"/>
                  </a:cubicBezTo>
                  <a:close/>
                  <a:moveTo>
                    <a:pt x="1606" y="2615"/>
                  </a:moveTo>
                  <a:cubicBezTo>
                    <a:pt x="1726" y="2615"/>
                    <a:pt x="1845" y="2634"/>
                    <a:pt x="1961" y="2680"/>
                  </a:cubicBezTo>
                  <a:cubicBezTo>
                    <a:pt x="2001" y="2697"/>
                    <a:pt x="2044" y="2726"/>
                    <a:pt x="2072" y="2760"/>
                  </a:cubicBezTo>
                  <a:cubicBezTo>
                    <a:pt x="2319" y="3047"/>
                    <a:pt x="2594" y="3290"/>
                    <a:pt x="2932" y="3459"/>
                  </a:cubicBezTo>
                  <a:cubicBezTo>
                    <a:pt x="2941" y="3462"/>
                    <a:pt x="2949" y="3473"/>
                    <a:pt x="2961" y="3485"/>
                  </a:cubicBezTo>
                  <a:cubicBezTo>
                    <a:pt x="2955" y="3519"/>
                    <a:pt x="2952" y="3559"/>
                    <a:pt x="2943" y="3608"/>
                  </a:cubicBezTo>
                  <a:cubicBezTo>
                    <a:pt x="2903" y="3597"/>
                    <a:pt x="2869" y="3591"/>
                    <a:pt x="2835" y="3582"/>
                  </a:cubicBezTo>
                  <a:cubicBezTo>
                    <a:pt x="2814" y="3542"/>
                    <a:pt x="2797" y="3505"/>
                    <a:pt x="2780" y="3471"/>
                  </a:cubicBezTo>
                  <a:cubicBezTo>
                    <a:pt x="2753" y="3459"/>
                    <a:pt x="2725" y="3450"/>
                    <a:pt x="2700" y="3450"/>
                  </a:cubicBezTo>
                  <a:cubicBezTo>
                    <a:pt x="2670" y="3450"/>
                    <a:pt x="2643" y="3462"/>
                    <a:pt x="2623" y="3496"/>
                  </a:cubicBezTo>
                  <a:cubicBezTo>
                    <a:pt x="2608" y="3522"/>
                    <a:pt x="2611" y="3579"/>
                    <a:pt x="2628" y="3605"/>
                  </a:cubicBezTo>
                  <a:cubicBezTo>
                    <a:pt x="2650" y="3634"/>
                    <a:pt x="2674" y="3644"/>
                    <a:pt x="2698" y="3644"/>
                  </a:cubicBezTo>
                  <a:cubicBezTo>
                    <a:pt x="2734" y="3644"/>
                    <a:pt x="2772" y="3622"/>
                    <a:pt x="2812" y="3605"/>
                  </a:cubicBezTo>
                  <a:cubicBezTo>
                    <a:pt x="2963" y="3642"/>
                    <a:pt x="3098" y="3714"/>
                    <a:pt x="3236" y="3797"/>
                  </a:cubicBezTo>
                  <a:cubicBezTo>
                    <a:pt x="3197" y="3838"/>
                    <a:pt x="3187" y="3848"/>
                    <a:pt x="3149" y="3848"/>
                  </a:cubicBezTo>
                  <a:cubicBezTo>
                    <a:pt x="3137" y="3848"/>
                    <a:pt x="3121" y="3847"/>
                    <a:pt x="3101" y="3846"/>
                  </a:cubicBezTo>
                  <a:cubicBezTo>
                    <a:pt x="3076" y="3794"/>
                    <a:pt x="3052" y="3740"/>
                    <a:pt x="2983" y="3740"/>
                  </a:cubicBezTo>
                  <a:cubicBezTo>
                    <a:pt x="2979" y="3740"/>
                    <a:pt x="2976" y="3740"/>
                    <a:pt x="2972" y="3740"/>
                  </a:cubicBezTo>
                  <a:cubicBezTo>
                    <a:pt x="2906" y="3746"/>
                    <a:pt x="2872" y="3780"/>
                    <a:pt x="2855" y="3843"/>
                  </a:cubicBezTo>
                  <a:cubicBezTo>
                    <a:pt x="2860" y="3877"/>
                    <a:pt x="2866" y="3912"/>
                    <a:pt x="2875" y="3949"/>
                  </a:cubicBezTo>
                  <a:cubicBezTo>
                    <a:pt x="2763" y="3988"/>
                    <a:pt x="2652" y="4009"/>
                    <a:pt x="2542" y="4009"/>
                  </a:cubicBezTo>
                  <a:cubicBezTo>
                    <a:pt x="2457" y="4009"/>
                    <a:pt x="2372" y="3997"/>
                    <a:pt x="2287" y="3969"/>
                  </a:cubicBezTo>
                  <a:cubicBezTo>
                    <a:pt x="2190" y="3940"/>
                    <a:pt x="2092" y="3903"/>
                    <a:pt x="1998" y="3866"/>
                  </a:cubicBezTo>
                  <a:cubicBezTo>
                    <a:pt x="1680" y="3737"/>
                    <a:pt x="1348" y="3691"/>
                    <a:pt x="1007" y="3674"/>
                  </a:cubicBezTo>
                  <a:cubicBezTo>
                    <a:pt x="809" y="3665"/>
                    <a:pt x="611" y="3645"/>
                    <a:pt x="419" y="3605"/>
                  </a:cubicBezTo>
                  <a:cubicBezTo>
                    <a:pt x="213" y="3565"/>
                    <a:pt x="75" y="3393"/>
                    <a:pt x="58" y="3207"/>
                  </a:cubicBezTo>
                  <a:cubicBezTo>
                    <a:pt x="50" y="3072"/>
                    <a:pt x="87" y="3006"/>
                    <a:pt x="213" y="2961"/>
                  </a:cubicBezTo>
                  <a:cubicBezTo>
                    <a:pt x="276" y="2938"/>
                    <a:pt x="348" y="2923"/>
                    <a:pt x="416" y="2915"/>
                  </a:cubicBezTo>
                  <a:cubicBezTo>
                    <a:pt x="568" y="2895"/>
                    <a:pt x="717" y="2860"/>
                    <a:pt x="860" y="2792"/>
                  </a:cubicBezTo>
                  <a:cubicBezTo>
                    <a:pt x="1073" y="2688"/>
                    <a:pt x="1299" y="2625"/>
                    <a:pt x="1537" y="2617"/>
                  </a:cubicBezTo>
                  <a:cubicBezTo>
                    <a:pt x="1560" y="2615"/>
                    <a:pt x="1583" y="2615"/>
                    <a:pt x="1606" y="2615"/>
                  </a:cubicBezTo>
                  <a:close/>
                  <a:moveTo>
                    <a:pt x="288" y="3629"/>
                  </a:moveTo>
                  <a:cubicBezTo>
                    <a:pt x="399" y="3649"/>
                    <a:pt x="506" y="3677"/>
                    <a:pt x="617" y="3691"/>
                  </a:cubicBezTo>
                  <a:cubicBezTo>
                    <a:pt x="737" y="3708"/>
                    <a:pt x="858" y="3726"/>
                    <a:pt x="978" y="3728"/>
                  </a:cubicBezTo>
                  <a:cubicBezTo>
                    <a:pt x="1348" y="3740"/>
                    <a:pt x="1703" y="3803"/>
                    <a:pt x="2047" y="3943"/>
                  </a:cubicBezTo>
                  <a:cubicBezTo>
                    <a:pt x="2150" y="3983"/>
                    <a:pt x="2256" y="4021"/>
                    <a:pt x="2362" y="4038"/>
                  </a:cubicBezTo>
                  <a:cubicBezTo>
                    <a:pt x="2406" y="4045"/>
                    <a:pt x="2451" y="4047"/>
                    <a:pt x="2496" y="4047"/>
                  </a:cubicBezTo>
                  <a:cubicBezTo>
                    <a:pt x="2556" y="4047"/>
                    <a:pt x="2616" y="4044"/>
                    <a:pt x="2677" y="4044"/>
                  </a:cubicBezTo>
                  <a:cubicBezTo>
                    <a:pt x="2711" y="4044"/>
                    <a:pt x="2743" y="4044"/>
                    <a:pt x="2777" y="4041"/>
                  </a:cubicBezTo>
                  <a:cubicBezTo>
                    <a:pt x="2783" y="4041"/>
                    <a:pt x="2789" y="4038"/>
                    <a:pt x="2794" y="4035"/>
                  </a:cubicBezTo>
                  <a:lnTo>
                    <a:pt x="2794" y="4035"/>
                  </a:lnTo>
                  <a:cubicBezTo>
                    <a:pt x="2789" y="4041"/>
                    <a:pt x="2786" y="4044"/>
                    <a:pt x="2783" y="4049"/>
                  </a:cubicBezTo>
                  <a:cubicBezTo>
                    <a:pt x="2530" y="4231"/>
                    <a:pt x="2266" y="4331"/>
                    <a:pt x="1989" y="4331"/>
                  </a:cubicBezTo>
                  <a:cubicBezTo>
                    <a:pt x="1833" y="4331"/>
                    <a:pt x="1673" y="4300"/>
                    <a:pt x="1508" y="4233"/>
                  </a:cubicBezTo>
                  <a:cubicBezTo>
                    <a:pt x="1216" y="4115"/>
                    <a:pt x="926" y="3986"/>
                    <a:pt x="637" y="3860"/>
                  </a:cubicBezTo>
                  <a:cubicBezTo>
                    <a:pt x="560" y="3826"/>
                    <a:pt x="485" y="3789"/>
                    <a:pt x="414" y="3743"/>
                  </a:cubicBezTo>
                  <a:cubicBezTo>
                    <a:pt x="366" y="3712"/>
                    <a:pt x="330" y="3668"/>
                    <a:pt x="288" y="3629"/>
                  </a:cubicBezTo>
                  <a:close/>
                  <a:moveTo>
                    <a:pt x="4858" y="3509"/>
                  </a:moveTo>
                  <a:cubicBezTo>
                    <a:pt x="4987" y="3509"/>
                    <a:pt x="5113" y="3527"/>
                    <a:pt x="5236" y="3579"/>
                  </a:cubicBezTo>
                  <a:cubicBezTo>
                    <a:pt x="5491" y="3688"/>
                    <a:pt x="5634" y="3886"/>
                    <a:pt x="5697" y="4147"/>
                  </a:cubicBezTo>
                  <a:cubicBezTo>
                    <a:pt x="5734" y="4310"/>
                    <a:pt x="5662" y="4562"/>
                    <a:pt x="5479" y="4634"/>
                  </a:cubicBezTo>
                  <a:cubicBezTo>
                    <a:pt x="5402" y="4662"/>
                    <a:pt x="5359" y="4728"/>
                    <a:pt x="5336" y="4806"/>
                  </a:cubicBezTo>
                  <a:cubicBezTo>
                    <a:pt x="5279" y="4986"/>
                    <a:pt x="5155" y="5109"/>
                    <a:pt x="4983" y="5175"/>
                  </a:cubicBezTo>
                  <a:cubicBezTo>
                    <a:pt x="4798" y="5247"/>
                    <a:pt x="4609" y="5289"/>
                    <a:pt x="4420" y="5289"/>
                  </a:cubicBezTo>
                  <a:cubicBezTo>
                    <a:pt x="4256" y="5289"/>
                    <a:pt x="4092" y="5257"/>
                    <a:pt x="3932" y="5187"/>
                  </a:cubicBezTo>
                  <a:cubicBezTo>
                    <a:pt x="3559" y="5018"/>
                    <a:pt x="3362" y="4697"/>
                    <a:pt x="3259" y="4310"/>
                  </a:cubicBezTo>
                  <a:cubicBezTo>
                    <a:pt x="3250" y="4270"/>
                    <a:pt x="3244" y="4230"/>
                    <a:pt x="3239" y="4190"/>
                  </a:cubicBezTo>
                  <a:cubicBezTo>
                    <a:pt x="3167" y="3832"/>
                    <a:pt x="3508" y="3542"/>
                    <a:pt x="3829" y="3531"/>
                  </a:cubicBezTo>
                  <a:lnTo>
                    <a:pt x="3940" y="3531"/>
                  </a:lnTo>
                  <a:lnTo>
                    <a:pt x="3940" y="3525"/>
                  </a:lnTo>
                  <a:cubicBezTo>
                    <a:pt x="4026" y="3534"/>
                    <a:pt x="4115" y="3551"/>
                    <a:pt x="4204" y="3551"/>
                  </a:cubicBezTo>
                  <a:cubicBezTo>
                    <a:pt x="4359" y="3545"/>
                    <a:pt x="4516" y="3536"/>
                    <a:pt x="4674" y="3519"/>
                  </a:cubicBezTo>
                  <a:cubicBezTo>
                    <a:pt x="4736" y="3513"/>
                    <a:pt x="4797" y="3509"/>
                    <a:pt x="4858" y="3509"/>
                  </a:cubicBezTo>
                  <a:close/>
                  <a:moveTo>
                    <a:pt x="3436" y="5152"/>
                  </a:moveTo>
                  <a:lnTo>
                    <a:pt x="3436" y="5152"/>
                  </a:lnTo>
                  <a:cubicBezTo>
                    <a:pt x="3462" y="5238"/>
                    <a:pt x="3430" y="5319"/>
                    <a:pt x="3408" y="5396"/>
                  </a:cubicBezTo>
                  <a:cubicBezTo>
                    <a:pt x="3327" y="5657"/>
                    <a:pt x="3164" y="5866"/>
                    <a:pt x="2938" y="6012"/>
                  </a:cubicBezTo>
                  <a:cubicBezTo>
                    <a:pt x="2780" y="6115"/>
                    <a:pt x="2605" y="6195"/>
                    <a:pt x="2436" y="6284"/>
                  </a:cubicBezTo>
                  <a:cubicBezTo>
                    <a:pt x="2588" y="6006"/>
                    <a:pt x="2754" y="5748"/>
                    <a:pt x="3018" y="5571"/>
                  </a:cubicBezTo>
                  <a:cubicBezTo>
                    <a:pt x="3178" y="5465"/>
                    <a:pt x="3313" y="5330"/>
                    <a:pt x="3410" y="5164"/>
                  </a:cubicBezTo>
                  <a:cubicBezTo>
                    <a:pt x="3416" y="5158"/>
                    <a:pt x="3425" y="5158"/>
                    <a:pt x="3436" y="5152"/>
                  </a:cubicBezTo>
                  <a:close/>
                  <a:moveTo>
                    <a:pt x="3148" y="3932"/>
                  </a:moveTo>
                  <a:cubicBezTo>
                    <a:pt x="3156" y="3932"/>
                    <a:pt x="3166" y="3933"/>
                    <a:pt x="3176" y="3935"/>
                  </a:cubicBezTo>
                  <a:cubicBezTo>
                    <a:pt x="3150" y="4241"/>
                    <a:pt x="3227" y="4511"/>
                    <a:pt x="3379" y="4763"/>
                  </a:cubicBezTo>
                  <a:cubicBezTo>
                    <a:pt x="3436" y="4857"/>
                    <a:pt x="3436" y="4955"/>
                    <a:pt x="3393" y="5058"/>
                  </a:cubicBezTo>
                  <a:cubicBezTo>
                    <a:pt x="3333" y="5210"/>
                    <a:pt x="3230" y="5327"/>
                    <a:pt x="3110" y="5430"/>
                  </a:cubicBezTo>
                  <a:cubicBezTo>
                    <a:pt x="3075" y="5462"/>
                    <a:pt x="3035" y="5493"/>
                    <a:pt x="2998" y="5519"/>
                  </a:cubicBezTo>
                  <a:cubicBezTo>
                    <a:pt x="2792" y="5668"/>
                    <a:pt x="2625" y="5849"/>
                    <a:pt x="2496" y="6069"/>
                  </a:cubicBezTo>
                  <a:cubicBezTo>
                    <a:pt x="2433" y="6175"/>
                    <a:pt x="2359" y="6278"/>
                    <a:pt x="2276" y="6370"/>
                  </a:cubicBezTo>
                  <a:cubicBezTo>
                    <a:pt x="2166" y="6489"/>
                    <a:pt x="2034" y="6559"/>
                    <a:pt x="1880" y="6559"/>
                  </a:cubicBezTo>
                  <a:cubicBezTo>
                    <a:pt x="1845" y="6559"/>
                    <a:pt x="1809" y="6555"/>
                    <a:pt x="1772" y="6548"/>
                  </a:cubicBezTo>
                  <a:cubicBezTo>
                    <a:pt x="1634" y="6519"/>
                    <a:pt x="1542" y="6416"/>
                    <a:pt x="1540" y="6276"/>
                  </a:cubicBezTo>
                  <a:cubicBezTo>
                    <a:pt x="1537" y="6187"/>
                    <a:pt x="1545" y="6089"/>
                    <a:pt x="1577" y="6006"/>
                  </a:cubicBezTo>
                  <a:cubicBezTo>
                    <a:pt x="1720" y="5619"/>
                    <a:pt x="1912" y="5261"/>
                    <a:pt x="2233" y="4992"/>
                  </a:cubicBezTo>
                  <a:cubicBezTo>
                    <a:pt x="2491" y="4774"/>
                    <a:pt x="2697" y="4522"/>
                    <a:pt x="2849" y="4224"/>
                  </a:cubicBezTo>
                  <a:cubicBezTo>
                    <a:pt x="2895" y="4138"/>
                    <a:pt x="2966" y="4064"/>
                    <a:pt x="3029" y="3989"/>
                  </a:cubicBezTo>
                  <a:cubicBezTo>
                    <a:pt x="3059" y="3960"/>
                    <a:pt x="3095" y="3932"/>
                    <a:pt x="3148" y="3932"/>
                  </a:cubicBezTo>
                  <a:close/>
                  <a:moveTo>
                    <a:pt x="7293" y="3416"/>
                  </a:moveTo>
                  <a:cubicBezTo>
                    <a:pt x="7307" y="3448"/>
                    <a:pt x="7321" y="3462"/>
                    <a:pt x="7324" y="3479"/>
                  </a:cubicBezTo>
                  <a:cubicBezTo>
                    <a:pt x="7336" y="3803"/>
                    <a:pt x="7390" y="4124"/>
                    <a:pt x="7379" y="4448"/>
                  </a:cubicBezTo>
                  <a:cubicBezTo>
                    <a:pt x="7367" y="4751"/>
                    <a:pt x="7313" y="5046"/>
                    <a:pt x="7207" y="5330"/>
                  </a:cubicBezTo>
                  <a:cubicBezTo>
                    <a:pt x="7115" y="5576"/>
                    <a:pt x="7018" y="5823"/>
                    <a:pt x="6920" y="6069"/>
                  </a:cubicBezTo>
                  <a:cubicBezTo>
                    <a:pt x="6788" y="6402"/>
                    <a:pt x="6674" y="6740"/>
                    <a:pt x="6642" y="7098"/>
                  </a:cubicBezTo>
                  <a:cubicBezTo>
                    <a:pt x="6642" y="7104"/>
                    <a:pt x="6634" y="7109"/>
                    <a:pt x="6625" y="7126"/>
                  </a:cubicBezTo>
                  <a:cubicBezTo>
                    <a:pt x="6594" y="6906"/>
                    <a:pt x="6585" y="6697"/>
                    <a:pt x="6599" y="6485"/>
                  </a:cubicBezTo>
                  <a:cubicBezTo>
                    <a:pt x="6637" y="5929"/>
                    <a:pt x="6820" y="5410"/>
                    <a:pt x="6995" y="4889"/>
                  </a:cubicBezTo>
                  <a:cubicBezTo>
                    <a:pt x="7075" y="4657"/>
                    <a:pt x="7127" y="4416"/>
                    <a:pt x="7192" y="4178"/>
                  </a:cubicBezTo>
                  <a:lnTo>
                    <a:pt x="7192" y="4178"/>
                  </a:lnTo>
                  <a:cubicBezTo>
                    <a:pt x="7161" y="4276"/>
                    <a:pt x="7129" y="4373"/>
                    <a:pt x="7098" y="4471"/>
                  </a:cubicBezTo>
                  <a:cubicBezTo>
                    <a:pt x="6989" y="4789"/>
                    <a:pt x="6877" y="5101"/>
                    <a:pt x="6771" y="5419"/>
                  </a:cubicBezTo>
                  <a:cubicBezTo>
                    <a:pt x="6605" y="5903"/>
                    <a:pt x="6531" y="6402"/>
                    <a:pt x="6568" y="6935"/>
                  </a:cubicBezTo>
                  <a:cubicBezTo>
                    <a:pt x="6548" y="6909"/>
                    <a:pt x="6536" y="6900"/>
                    <a:pt x="6531" y="6886"/>
                  </a:cubicBezTo>
                  <a:cubicBezTo>
                    <a:pt x="6399" y="6562"/>
                    <a:pt x="6304" y="6227"/>
                    <a:pt x="6304" y="5872"/>
                  </a:cubicBezTo>
                  <a:cubicBezTo>
                    <a:pt x="6301" y="5542"/>
                    <a:pt x="6393" y="5233"/>
                    <a:pt x="6542" y="4943"/>
                  </a:cubicBezTo>
                  <a:cubicBezTo>
                    <a:pt x="6680" y="4674"/>
                    <a:pt x="6820" y="4407"/>
                    <a:pt x="6966" y="4144"/>
                  </a:cubicBezTo>
                  <a:cubicBezTo>
                    <a:pt x="7084" y="3932"/>
                    <a:pt x="7192" y="3714"/>
                    <a:pt x="7267" y="3482"/>
                  </a:cubicBezTo>
                  <a:cubicBezTo>
                    <a:pt x="7273" y="3465"/>
                    <a:pt x="7281" y="3451"/>
                    <a:pt x="7293" y="3416"/>
                  </a:cubicBezTo>
                  <a:close/>
                  <a:moveTo>
                    <a:pt x="3697" y="10397"/>
                  </a:moveTo>
                  <a:cubicBezTo>
                    <a:pt x="3692" y="10398"/>
                    <a:pt x="3688" y="10400"/>
                    <a:pt x="3683" y="10401"/>
                  </a:cubicBezTo>
                  <a:lnTo>
                    <a:pt x="3685" y="10401"/>
                  </a:lnTo>
                  <a:cubicBezTo>
                    <a:pt x="3689" y="10400"/>
                    <a:pt x="3693" y="10398"/>
                    <a:pt x="3697" y="10397"/>
                  </a:cubicBezTo>
                  <a:close/>
                  <a:moveTo>
                    <a:pt x="6029" y="9363"/>
                  </a:moveTo>
                  <a:cubicBezTo>
                    <a:pt x="6127" y="9363"/>
                    <a:pt x="6225" y="9374"/>
                    <a:pt x="6324" y="9404"/>
                  </a:cubicBezTo>
                  <a:cubicBezTo>
                    <a:pt x="6356" y="9413"/>
                    <a:pt x="6384" y="9427"/>
                    <a:pt x="6416" y="9439"/>
                  </a:cubicBezTo>
                  <a:cubicBezTo>
                    <a:pt x="6427" y="9441"/>
                    <a:pt x="6436" y="9447"/>
                    <a:pt x="6462" y="9456"/>
                  </a:cubicBezTo>
                  <a:cubicBezTo>
                    <a:pt x="6432" y="9468"/>
                    <a:pt x="6421" y="9476"/>
                    <a:pt x="6414" y="9476"/>
                  </a:cubicBezTo>
                  <a:cubicBezTo>
                    <a:pt x="6412" y="9476"/>
                    <a:pt x="6411" y="9476"/>
                    <a:pt x="6410" y="9476"/>
                  </a:cubicBezTo>
                  <a:cubicBezTo>
                    <a:pt x="6356" y="9471"/>
                    <a:pt x="6302" y="9469"/>
                    <a:pt x="6248" y="9469"/>
                  </a:cubicBezTo>
                  <a:cubicBezTo>
                    <a:pt x="5840" y="9469"/>
                    <a:pt x="5466" y="9608"/>
                    <a:pt x="5098" y="9782"/>
                  </a:cubicBezTo>
                  <a:cubicBezTo>
                    <a:pt x="4731" y="9957"/>
                    <a:pt x="4365" y="10121"/>
                    <a:pt x="3995" y="10287"/>
                  </a:cubicBezTo>
                  <a:cubicBezTo>
                    <a:pt x="3898" y="10331"/>
                    <a:pt x="3797" y="10362"/>
                    <a:pt x="3697" y="10397"/>
                  </a:cubicBezTo>
                  <a:lnTo>
                    <a:pt x="3697" y="10397"/>
                  </a:lnTo>
                  <a:cubicBezTo>
                    <a:pt x="3810" y="10365"/>
                    <a:pt x="3925" y="10342"/>
                    <a:pt x="4029" y="10295"/>
                  </a:cubicBezTo>
                  <a:cubicBezTo>
                    <a:pt x="4419" y="10126"/>
                    <a:pt x="4803" y="9951"/>
                    <a:pt x="5184" y="9771"/>
                  </a:cubicBezTo>
                  <a:cubicBezTo>
                    <a:pt x="5453" y="9645"/>
                    <a:pt x="5731" y="9553"/>
                    <a:pt x="6026" y="9519"/>
                  </a:cubicBezTo>
                  <a:cubicBezTo>
                    <a:pt x="6097" y="9510"/>
                    <a:pt x="6168" y="9505"/>
                    <a:pt x="6239" y="9505"/>
                  </a:cubicBezTo>
                  <a:cubicBezTo>
                    <a:pt x="6409" y="9505"/>
                    <a:pt x="6575" y="9538"/>
                    <a:pt x="6725" y="9648"/>
                  </a:cubicBezTo>
                  <a:cubicBezTo>
                    <a:pt x="6751" y="9668"/>
                    <a:pt x="6780" y="9691"/>
                    <a:pt x="6797" y="9731"/>
                  </a:cubicBezTo>
                  <a:lnTo>
                    <a:pt x="6748" y="9731"/>
                  </a:lnTo>
                  <a:cubicBezTo>
                    <a:pt x="6702" y="9726"/>
                    <a:pt x="6656" y="9723"/>
                    <a:pt x="6610" y="9723"/>
                  </a:cubicBezTo>
                  <a:cubicBezTo>
                    <a:pt x="6453" y="9723"/>
                    <a:pt x="6300" y="9755"/>
                    <a:pt x="6158" y="9828"/>
                  </a:cubicBezTo>
                  <a:cubicBezTo>
                    <a:pt x="5980" y="9917"/>
                    <a:pt x="5809" y="10017"/>
                    <a:pt x="5642" y="10123"/>
                  </a:cubicBezTo>
                  <a:cubicBezTo>
                    <a:pt x="5422" y="10261"/>
                    <a:pt x="5207" y="10401"/>
                    <a:pt x="4969" y="10502"/>
                  </a:cubicBezTo>
                  <a:cubicBezTo>
                    <a:pt x="4623" y="10653"/>
                    <a:pt x="4265" y="10720"/>
                    <a:pt x="3896" y="10720"/>
                  </a:cubicBezTo>
                  <a:cubicBezTo>
                    <a:pt x="3776" y="10720"/>
                    <a:pt x="3656" y="10713"/>
                    <a:pt x="3534" y="10699"/>
                  </a:cubicBezTo>
                  <a:cubicBezTo>
                    <a:pt x="3241" y="10671"/>
                    <a:pt x="2966" y="10590"/>
                    <a:pt x="2700" y="10470"/>
                  </a:cubicBezTo>
                  <a:cubicBezTo>
                    <a:pt x="2666" y="10456"/>
                    <a:pt x="2637" y="10441"/>
                    <a:pt x="2580" y="10413"/>
                  </a:cubicBezTo>
                  <a:cubicBezTo>
                    <a:pt x="2623" y="10404"/>
                    <a:pt x="2637" y="10396"/>
                    <a:pt x="2651" y="10396"/>
                  </a:cubicBezTo>
                  <a:cubicBezTo>
                    <a:pt x="2666" y="10396"/>
                    <a:pt x="2681" y="10396"/>
                    <a:pt x="2695" y="10396"/>
                  </a:cubicBezTo>
                  <a:cubicBezTo>
                    <a:pt x="3085" y="10396"/>
                    <a:pt x="3449" y="10287"/>
                    <a:pt x="3803" y="10135"/>
                  </a:cubicBezTo>
                  <a:cubicBezTo>
                    <a:pt x="4207" y="9963"/>
                    <a:pt x="4605" y="9782"/>
                    <a:pt x="5006" y="9611"/>
                  </a:cubicBezTo>
                  <a:cubicBezTo>
                    <a:pt x="5241" y="9510"/>
                    <a:pt x="5482" y="9430"/>
                    <a:pt x="5734" y="9390"/>
                  </a:cubicBezTo>
                  <a:cubicBezTo>
                    <a:pt x="5833" y="9374"/>
                    <a:pt x="5931" y="9363"/>
                    <a:pt x="6029" y="9363"/>
                  </a:cubicBezTo>
                  <a:close/>
                  <a:moveTo>
                    <a:pt x="2455" y="1"/>
                  </a:moveTo>
                  <a:cubicBezTo>
                    <a:pt x="2388" y="1"/>
                    <a:pt x="2320" y="6"/>
                    <a:pt x="2250" y="18"/>
                  </a:cubicBezTo>
                  <a:cubicBezTo>
                    <a:pt x="1966" y="64"/>
                    <a:pt x="1731" y="233"/>
                    <a:pt x="1720" y="608"/>
                  </a:cubicBezTo>
                  <a:cubicBezTo>
                    <a:pt x="1714" y="780"/>
                    <a:pt x="1677" y="952"/>
                    <a:pt x="1648" y="1121"/>
                  </a:cubicBezTo>
                  <a:cubicBezTo>
                    <a:pt x="1620" y="1307"/>
                    <a:pt x="1582" y="1491"/>
                    <a:pt x="1600" y="1680"/>
                  </a:cubicBezTo>
                  <a:cubicBezTo>
                    <a:pt x="1625" y="1984"/>
                    <a:pt x="1720" y="2262"/>
                    <a:pt x="1892" y="2514"/>
                  </a:cubicBezTo>
                  <a:cubicBezTo>
                    <a:pt x="1906" y="2534"/>
                    <a:pt x="1918" y="2559"/>
                    <a:pt x="1935" y="2597"/>
                  </a:cubicBezTo>
                  <a:cubicBezTo>
                    <a:pt x="1892" y="2591"/>
                    <a:pt x="1869" y="2588"/>
                    <a:pt x="1843" y="2585"/>
                  </a:cubicBezTo>
                  <a:cubicBezTo>
                    <a:pt x="1742" y="2578"/>
                    <a:pt x="1641" y="2558"/>
                    <a:pt x="1542" y="2558"/>
                  </a:cubicBezTo>
                  <a:cubicBezTo>
                    <a:pt x="1526" y="2558"/>
                    <a:pt x="1510" y="2558"/>
                    <a:pt x="1494" y="2559"/>
                  </a:cubicBezTo>
                  <a:cubicBezTo>
                    <a:pt x="1256" y="2574"/>
                    <a:pt x="1032" y="2648"/>
                    <a:pt x="815" y="2743"/>
                  </a:cubicBezTo>
                  <a:cubicBezTo>
                    <a:pt x="706" y="2789"/>
                    <a:pt x="585" y="2812"/>
                    <a:pt x="468" y="2840"/>
                  </a:cubicBezTo>
                  <a:cubicBezTo>
                    <a:pt x="362" y="2869"/>
                    <a:pt x="253" y="2886"/>
                    <a:pt x="150" y="2920"/>
                  </a:cubicBezTo>
                  <a:cubicBezTo>
                    <a:pt x="50" y="2958"/>
                    <a:pt x="4" y="3035"/>
                    <a:pt x="1" y="3144"/>
                  </a:cubicBezTo>
                  <a:cubicBezTo>
                    <a:pt x="1" y="3244"/>
                    <a:pt x="21" y="3333"/>
                    <a:pt x="61" y="3422"/>
                  </a:cubicBezTo>
                  <a:cubicBezTo>
                    <a:pt x="173" y="3657"/>
                    <a:pt x="356" y="3809"/>
                    <a:pt x="594" y="3909"/>
                  </a:cubicBezTo>
                  <a:cubicBezTo>
                    <a:pt x="875" y="4026"/>
                    <a:pt x="1156" y="4150"/>
                    <a:pt x="1436" y="4267"/>
                  </a:cubicBezTo>
                  <a:cubicBezTo>
                    <a:pt x="1459" y="4279"/>
                    <a:pt x="1482" y="4290"/>
                    <a:pt x="1508" y="4299"/>
                  </a:cubicBezTo>
                  <a:cubicBezTo>
                    <a:pt x="1668" y="4350"/>
                    <a:pt x="1827" y="4388"/>
                    <a:pt x="1992" y="4388"/>
                  </a:cubicBezTo>
                  <a:cubicBezTo>
                    <a:pt x="2050" y="4388"/>
                    <a:pt x="2108" y="4383"/>
                    <a:pt x="2167" y="4373"/>
                  </a:cubicBezTo>
                  <a:cubicBezTo>
                    <a:pt x="2359" y="4342"/>
                    <a:pt x="2534" y="4267"/>
                    <a:pt x="2700" y="4173"/>
                  </a:cubicBezTo>
                  <a:cubicBezTo>
                    <a:pt x="2731" y="4152"/>
                    <a:pt x="2766" y="4138"/>
                    <a:pt x="2812" y="4112"/>
                  </a:cubicBezTo>
                  <a:lnTo>
                    <a:pt x="2812" y="4112"/>
                  </a:lnTo>
                  <a:cubicBezTo>
                    <a:pt x="2806" y="4147"/>
                    <a:pt x="2803" y="4158"/>
                    <a:pt x="2800" y="4167"/>
                  </a:cubicBezTo>
                  <a:cubicBezTo>
                    <a:pt x="2668" y="4436"/>
                    <a:pt x="2502" y="4677"/>
                    <a:pt x="2270" y="4866"/>
                  </a:cubicBezTo>
                  <a:cubicBezTo>
                    <a:pt x="1923" y="5144"/>
                    <a:pt x="1703" y="5508"/>
                    <a:pt x="1540" y="5912"/>
                  </a:cubicBezTo>
                  <a:cubicBezTo>
                    <a:pt x="1502" y="5998"/>
                    <a:pt x="1482" y="6095"/>
                    <a:pt x="1471" y="6190"/>
                  </a:cubicBezTo>
                  <a:cubicBezTo>
                    <a:pt x="1439" y="6433"/>
                    <a:pt x="1611" y="6619"/>
                    <a:pt x="1858" y="6622"/>
                  </a:cubicBezTo>
                  <a:cubicBezTo>
                    <a:pt x="2007" y="6622"/>
                    <a:pt x="2135" y="6562"/>
                    <a:pt x="2259" y="6488"/>
                  </a:cubicBezTo>
                  <a:cubicBezTo>
                    <a:pt x="2451" y="6370"/>
                    <a:pt x="2643" y="6255"/>
                    <a:pt x="2837" y="6144"/>
                  </a:cubicBezTo>
                  <a:cubicBezTo>
                    <a:pt x="3259" y="5906"/>
                    <a:pt x="3516" y="5565"/>
                    <a:pt x="3505" y="5061"/>
                  </a:cubicBezTo>
                  <a:cubicBezTo>
                    <a:pt x="3502" y="5032"/>
                    <a:pt x="3508" y="5001"/>
                    <a:pt x="3514" y="4940"/>
                  </a:cubicBezTo>
                  <a:cubicBezTo>
                    <a:pt x="3770" y="5258"/>
                    <a:pt x="4093" y="5343"/>
                    <a:pt x="4440" y="5343"/>
                  </a:cubicBezTo>
                  <a:cubicBezTo>
                    <a:pt x="4469" y="5343"/>
                    <a:pt x="4499" y="5343"/>
                    <a:pt x="4528" y="5342"/>
                  </a:cubicBezTo>
                  <a:cubicBezTo>
                    <a:pt x="4554" y="5376"/>
                    <a:pt x="4577" y="5402"/>
                    <a:pt x="4597" y="5427"/>
                  </a:cubicBezTo>
                  <a:cubicBezTo>
                    <a:pt x="4955" y="5920"/>
                    <a:pt x="5353" y="6384"/>
                    <a:pt x="5748" y="6849"/>
                  </a:cubicBezTo>
                  <a:cubicBezTo>
                    <a:pt x="6095" y="7253"/>
                    <a:pt x="6439" y="7662"/>
                    <a:pt x="6768" y="8083"/>
                  </a:cubicBezTo>
                  <a:cubicBezTo>
                    <a:pt x="7086" y="8490"/>
                    <a:pt x="7307" y="8949"/>
                    <a:pt x="7410" y="9459"/>
                  </a:cubicBezTo>
                  <a:cubicBezTo>
                    <a:pt x="7510" y="9946"/>
                    <a:pt x="7542" y="10441"/>
                    <a:pt x="7576" y="10937"/>
                  </a:cubicBezTo>
                  <a:cubicBezTo>
                    <a:pt x="7553" y="10906"/>
                    <a:pt x="7533" y="10871"/>
                    <a:pt x="7516" y="10837"/>
                  </a:cubicBezTo>
                  <a:cubicBezTo>
                    <a:pt x="7445" y="10671"/>
                    <a:pt x="7373" y="10507"/>
                    <a:pt x="7304" y="10341"/>
                  </a:cubicBezTo>
                  <a:cubicBezTo>
                    <a:pt x="7187" y="10055"/>
                    <a:pt x="7015" y="9802"/>
                    <a:pt x="6786" y="9596"/>
                  </a:cubicBezTo>
                  <a:cubicBezTo>
                    <a:pt x="6576" y="9407"/>
                    <a:pt x="6334" y="9301"/>
                    <a:pt x="6046" y="9301"/>
                  </a:cubicBezTo>
                  <a:cubicBezTo>
                    <a:pt x="6043" y="9301"/>
                    <a:pt x="6039" y="9301"/>
                    <a:pt x="6035" y="9301"/>
                  </a:cubicBezTo>
                  <a:cubicBezTo>
                    <a:pt x="5843" y="9304"/>
                    <a:pt x="5654" y="9333"/>
                    <a:pt x="5468" y="9381"/>
                  </a:cubicBezTo>
                  <a:cubicBezTo>
                    <a:pt x="5132" y="9470"/>
                    <a:pt x="4820" y="9616"/>
                    <a:pt x="4502" y="9754"/>
                  </a:cubicBezTo>
                  <a:cubicBezTo>
                    <a:pt x="4193" y="9888"/>
                    <a:pt x="3883" y="10029"/>
                    <a:pt x="3571" y="10152"/>
                  </a:cubicBezTo>
                  <a:cubicBezTo>
                    <a:pt x="3271" y="10270"/>
                    <a:pt x="2962" y="10338"/>
                    <a:pt x="2643" y="10338"/>
                  </a:cubicBezTo>
                  <a:cubicBezTo>
                    <a:pt x="2561" y="10338"/>
                    <a:pt x="2477" y="10333"/>
                    <a:pt x="2393" y="10324"/>
                  </a:cubicBezTo>
                  <a:cubicBezTo>
                    <a:pt x="2392" y="10324"/>
                    <a:pt x="2390" y="10323"/>
                    <a:pt x="2389" y="10323"/>
                  </a:cubicBezTo>
                  <a:cubicBezTo>
                    <a:pt x="2375" y="10323"/>
                    <a:pt x="2358" y="10334"/>
                    <a:pt x="2325" y="10347"/>
                  </a:cubicBezTo>
                  <a:cubicBezTo>
                    <a:pt x="2376" y="10381"/>
                    <a:pt x="2408" y="10407"/>
                    <a:pt x="2445" y="10427"/>
                  </a:cubicBezTo>
                  <a:cubicBezTo>
                    <a:pt x="2837" y="10619"/>
                    <a:pt x="3244" y="10751"/>
                    <a:pt x="3688" y="10779"/>
                  </a:cubicBezTo>
                  <a:cubicBezTo>
                    <a:pt x="3752" y="10783"/>
                    <a:pt x="3815" y="10785"/>
                    <a:pt x="3878" y="10785"/>
                  </a:cubicBezTo>
                  <a:cubicBezTo>
                    <a:pt x="4221" y="10785"/>
                    <a:pt x="4553" y="10726"/>
                    <a:pt x="4877" y="10608"/>
                  </a:cubicBezTo>
                  <a:cubicBezTo>
                    <a:pt x="5178" y="10499"/>
                    <a:pt x="5442" y="10327"/>
                    <a:pt x="5708" y="10155"/>
                  </a:cubicBezTo>
                  <a:cubicBezTo>
                    <a:pt x="5869" y="10052"/>
                    <a:pt x="6035" y="9957"/>
                    <a:pt x="6207" y="9874"/>
                  </a:cubicBezTo>
                  <a:cubicBezTo>
                    <a:pt x="6334" y="9813"/>
                    <a:pt x="6466" y="9780"/>
                    <a:pt x="6603" y="9780"/>
                  </a:cubicBezTo>
                  <a:cubicBezTo>
                    <a:pt x="6664" y="9780"/>
                    <a:pt x="6726" y="9786"/>
                    <a:pt x="6788" y="9800"/>
                  </a:cubicBezTo>
                  <a:cubicBezTo>
                    <a:pt x="6874" y="9817"/>
                    <a:pt x="6952" y="9851"/>
                    <a:pt x="6998" y="9929"/>
                  </a:cubicBezTo>
                  <a:cubicBezTo>
                    <a:pt x="7084" y="10072"/>
                    <a:pt x="7172" y="10215"/>
                    <a:pt x="7247" y="10367"/>
                  </a:cubicBezTo>
                  <a:cubicBezTo>
                    <a:pt x="7330" y="10536"/>
                    <a:pt x="7402" y="10708"/>
                    <a:pt x="7470" y="10883"/>
                  </a:cubicBezTo>
                  <a:cubicBezTo>
                    <a:pt x="7539" y="11066"/>
                    <a:pt x="7616" y="11247"/>
                    <a:pt x="7657" y="11436"/>
                  </a:cubicBezTo>
                  <a:cubicBezTo>
                    <a:pt x="7740" y="11831"/>
                    <a:pt x="7806" y="12229"/>
                    <a:pt x="7871" y="12627"/>
                  </a:cubicBezTo>
                  <a:cubicBezTo>
                    <a:pt x="7920" y="12920"/>
                    <a:pt x="7940" y="13212"/>
                    <a:pt x="7920" y="13507"/>
                  </a:cubicBezTo>
                  <a:cubicBezTo>
                    <a:pt x="7889" y="13923"/>
                    <a:pt x="7863" y="14335"/>
                    <a:pt x="7837" y="14751"/>
                  </a:cubicBezTo>
                  <a:cubicBezTo>
                    <a:pt x="7828" y="14882"/>
                    <a:pt x="7820" y="15014"/>
                    <a:pt x="7811" y="15146"/>
                  </a:cubicBezTo>
                  <a:lnTo>
                    <a:pt x="7877" y="15146"/>
                  </a:lnTo>
                  <a:cubicBezTo>
                    <a:pt x="7883" y="14965"/>
                    <a:pt x="7889" y="14785"/>
                    <a:pt x="7897" y="14604"/>
                  </a:cubicBezTo>
                  <a:cubicBezTo>
                    <a:pt x="7906" y="14444"/>
                    <a:pt x="7917" y="14284"/>
                    <a:pt x="7932" y="14123"/>
                  </a:cubicBezTo>
                  <a:cubicBezTo>
                    <a:pt x="7946" y="13905"/>
                    <a:pt x="7966" y="13690"/>
                    <a:pt x="7980" y="13473"/>
                  </a:cubicBezTo>
                  <a:cubicBezTo>
                    <a:pt x="8006" y="13003"/>
                    <a:pt x="7923" y="12544"/>
                    <a:pt x="7840" y="12083"/>
                  </a:cubicBezTo>
                  <a:cubicBezTo>
                    <a:pt x="7763" y="11648"/>
                    <a:pt x="7694" y="11206"/>
                    <a:pt x="7634" y="10768"/>
                  </a:cubicBezTo>
                  <a:cubicBezTo>
                    <a:pt x="7585" y="10416"/>
                    <a:pt x="7562" y="10057"/>
                    <a:pt x="7516" y="9705"/>
                  </a:cubicBezTo>
                  <a:cubicBezTo>
                    <a:pt x="7456" y="9229"/>
                    <a:pt x="7301" y="8783"/>
                    <a:pt x="7043" y="8376"/>
                  </a:cubicBezTo>
                  <a:cubicBezTo>
                    <a:pt x="6914" y="8178"/>
                    <a:pt x="6837" y="7960"/>
                    <a:pt x="6774" y="7740"/>
                  </a:cubicBezTo>
                  <a:cubicBezTo>
                    <a:pt x="6680" y="7407"/>
                    <a:pt x="6668" y="7072"/>
                    <a:pt x="6765" y="6740"/>
                  </a:cubicBezTo>
                  <a:cubicBezTo>
                    <a:pt x="6817" y="6559"/>
                    <a:pt x="6872" y="6379"/>
                    <a:pt x="6935" y="6204"/>
                  </a:cubicBezTo>
                  <a:cubicBezTo>
                    <a:pt x="7052" y="5880"/>
                    <a:pt x="7190" y="5559"/>
                    <a:pt x="7301" y="5235"/>
                  </a:cubicBezTo>
                  <a:cubicBezTo>
                    <a:pt x="7427" y="4872"/>
                    <a:pt x="7467" y="4499"/>
                    <a:pt x="7433" y="4115"/>
                  </a:cubicBezTo>
                  <a:cubicBezTo>
                    <a:pt x="7413" y="3860"/>
                    <a:pt x="7399" y="3602"/>
                    <a:pt x="7382" y="3347"/>
                  </a:cubicBezTo>
                  <a:cubicBezTo>
                    <a:pt x="7376" y="3276"/>
                    <a:pt x="7373" y="3207"/>
                    <a:pt x="7367" y="3138"/>
                  </a:cubicBezTo>
                  <a:cubicBezTo>
                    <a:pt x="7364" y="3115"/>
                    <a:pt x="7353" y="3095"/>
                    <a:pt x="7344" y="3072"/>
                  </a:cubicBezTo>
                  <a:lnTo>
                    <a:pt x="7321" y="3072"/>
                  </a:lnTo>
                  <a:cubicBezTo>
                    <a:pt x="7310" y="3101"/>
                    <a:pt x="7296" y="3130"/>
                    <a:pt x="7290" y="3158"/>
                  </a:cubicBezTo>
                  <a:cubicBezTo>
                    <a:pt x="7224" y="3491"/>
                    <a:pt x="7092" y="3797"/>
                    <a:pt x="6929" y="4089"/>
                  </a:cubicBezTo>
                  <a:cubicBezTo>
                    <a:pt x="6777" y="4365"/>
                    <a:pt x="6628" y="4640"/>
                    <a:pt x="6485" y="4917"/>
                  </a:cubicBezTo>
                  <a:cubicBezTo>
                    <a:pt x="6310" y="5261"/>
                    <a:pt x="6215" y="5625"/>
                    <a:pt x="6253" y="6012"/>
                  </a:cubicBezTo>
                  <a:cubicBezTo>
                    <a:pt x="6267" y="6192"/>
                    <a:pt x="6301" y="6370"/>
                    <a:pt x="6350" y="6542"/>
                  </a:cubicBezTo>
                  <a:cubicBezTo>
                    <a:pt x="6430" y="6811"/>
                    <a:pt x="6536" y="7069"/>
                    <a:pt x="6619" y="7336"/>
                  </a:cubicBezTo>
                  <a:cubicBezTo>
                    <a:pt x="6680" y="7528"/>
                    <a:pt x="6717" y="7725"/>
                    <a:pt x="6765" y="7920"/>
                  </a:cubicBezTo>
                  <a:cubicBezTo>
                    <a:pt x="6765" y="7923"/>
                    <a:pt x="6760" y="7926"/>
                    <a:pt x="6751" y="7934"/>
                  </a:cubicBezTo>
                  <a:cubicBezTo>
                    <a:pt x="6734" y="7914"/>
                    <a:pt x="6711" y="7894"/>
                    <a:pt x="6694" y="7871"/>
                  </a:cubicBezTo>
                  <a:cubicBezTo>
                    <a:pt x="6413" y="7536"/>
                    <a:pt x="6138" y="7198"/>
                    <a:pt x="5852" y="6866"/>
                  </a:cubicBezTo>
                  <a:cubicBezTo>
                    <a:pt x="5459" y="6407"/>
                    <a:pt x="5064" y="5952"/>
                    <a:pt x="4705" y="5465"/>
                  </a:cubicBezTo>
                  <a:cubicBezTo>
                    <a:pt x="4680" y="5430"/>
                    <a:pt x="4657" y="5390"/>
                    <a:pt x="4628" y="5342"/>
                  </a:cubicBezTo>
                  <a:cubicBezTo>
                    <a:pt x="4728" y="5319"/>
                    <a:pt x="4814" y="5301"/>
                    <a:pt x="4897" y="5276"/>
                  </a:cubicBezTo>
                  <a:cubicBezTo>
                    <a:pt x="5132" y="5204"/>
                    <a:pt x="5313" y="5072"/>
                    <a:pt x="5393" y="4829"/>
                  </a:cubicBezTo>
                  <a:cubicBezTo>
                    <a:pt x="5416" y="4754"/>
                    <a:pt x="5470" y="4708"/>
                    <a:pt x="5536" y="4671"/>
                  </a:cubicBezTo>
                  <a:cubicBezTo>
                    <a:pt x="5711" y="4565"/>
                    <a:pt x="5803" y="4350"/>
                    <a:pt x="5760" y="4150"/>
                  </a:cubicBezTo>
                  <a:cubicBezTo>
                    <a:pt x="5671" y="3731"/>
                    <a:pt x="5364" y="3471"/>
                    <a:pt x="4938" y="3453"/>
                  </a:cubicBezTo>
                  <a:cubicBezTo>
                    <a:pt x="4897" y="3451"/>
                    <a:pt x="4857" y="3451"/>
                    <a:pt x="4817" y="3448"/>
                  </a:cubicBezTo>
                  <a:cubicBezTo>
                    <a:pt x="4823" y="3430"/>
                    <a:pt x="4820" y="3419"/>
                    <a:pt x="4826" y="3416"/>
                  </a:cubicBezTo>
                  <a:cubicBezTo>
                    <a:pt x="4852" y="3399"/>
                    <a:pt x="4880" y="3382"/>
                    <a:pt x="4909" y="3365"/>
                  </a:cubicBezTo>
                  <a:cubicBezTo>
                    <a:pt x="5201" y="3184"/>
                    <a:pt x="5456" y="2966"/>
                    <a:pt x="5631" y="2665"/>
                  </a:cubicBezTo>
                  <a:cubicBezTo>
                    <a:pt x="5746" y="2468"/>
                    <a:pt x="5814" y="2256"/>
                    <a:pt x="5794" y="2024"/>
                  </a:cubicBezTo>
                  <a:cubicBezTo>
                    <a:pt x="5786" y="1918"/>
                    <a:pt x="5763" y="1815"/>
                    <a:pt x="5694" y="1726"/>
                  </a:cubicBezTo>
                  <a:cubicBezTo>
                    <a:pt x="5614" y="1623"/>
                    <a:pt x="5536" y="1517"/>
                    <a:pt x="5465" y="1405"/>
                  </a:cubicBezTo>
                  <a:cubicBezTo>
                    <a:pt x="5391" y="1291"/>
                    <a:pt x="5293" y="1233"/>
                    <a:pt x="5168" y="1233"/>
                  </a:cubicBezTo>
                  <a:cubicBezTo>
                    <a:pt x="5152" y="1233"/>
                    <a:pt x="5135" y="1234"/>
                    <a:pt x="5118" y="1236"/>
                  </a:cubicBezTo>
                  <a:cubicBezTo>
                    <a:pt x="5035" y="1244"/>
                    <a:pt x="4952" y="1267"/>
                    <a:pt x="4875" y="1302"/>
                  </a:cubicBezTo>
                  <a:cubicBezTo>
                    <a:pt x="4651" y="1402"/>
                    <a:pt x="4459" y="1548"/>
                    <a:pt x="4313" y="1752"/>
                  </a:cubicBezTo>
                  <a:cubicBezTo>
                    <a:pt x="4301" y="1769"/>
                    <a:pt x="4293" y="1789"/>
                    <a:pt x="4284" y="1809"/>
                  </a:cubicBezTo>
                  <a:cubicBezTo>
                    <a:pt x="4250" y="1671"/>
                    <a:pt x="4250" y="1554"/>
                    <a:pt x="4227" y="1439"/>
                  </a:cubicBezTo>
                  <a:cubicBezTo>
                    <a:pt x="4170" y="1141"/>
                    <a:pt x="4038" y="886"/>
                    <a:pt x="3763" y="723"/>
                  </a:cubicBezTo>
                  <a:cubicBezTo>
                    <a:pt x="3668" y="669"/>
                    <a:pt x="3588" y="591"/>
                    <a:pt x="3505" y="520"/>
                  </a:cubicBezTo>
                  <a:cubicBezTo>
                    <a:pt x="3430" y="456"/>
                    <a:pt x="3367" y="385"/>
                    <a:pt x="3293" y="325"/>
                  </a:cubicBezTo>
                  <a:cubicBezTo>
                    <a:pt x="3043" y="122"/>
                    <a:pt x="2764" y="1"/>
                    <a:pt x="245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70" name="Google Shape;1770;p52">
              <a:extLst>
                <a:ext uri="{FF2B5EF4-FFF2-40B4-BE49-F238E27FC236}">
                  <a16:creationId xmlns:a16="http://schemas.microsoft.com/office/drawing/2014/main" id="{EFE99721-9499-32AE-5462-30A350FEA089}"/>
                </a:ext>
              </a:extLst>
            </p:cNvPr>
            <p:cNvSpPr/>
            <p:nvPr/>
          </p:nvSpPr>
          <p:spPr>
            <a:xfrm>
              <a:off x="836417" y="3330869"/>
              <a:ext cx="24314" cy="20461"/>
            </a:xfrm>
            <a:custGeom>
              <a:avLst/>
              <a:gdLst/>
              <a:ahLst/>
              <a:cxnLst/>
              <a:rect l="l" t="t" r="r" b="b"/>
              <a:pathLst>
                <a:path w="265" h="223" extrusionOk="0">
                  <a:moveTo>
                    <a:pt x="138" y="45"/>
                  </a:moveTo>
                  <a:cubicBezTo>
                    <a:pt x="165" y="45"/>
                    <a:pt x="188" y="61"/>
                    <a:pt x="210" y="96"/>
                  </a:cubicBezTo>
                  <a:cubicBezTo>
                    <a:pt x="196" y="140"/>
                    <a:pt x="177" y="168"/>
                    <a:pt x="147" y="168"/>
                  </a:cubicBezTo>
                  <a:cubicBezTo>
                    <a:pt x="139" y="168"/>
                    <a:pt x="130" y="166"/>
                    <a:pt x="121" y="162"/>
                  </a:cubicBezTo>
                  <a:cubicBezTo>
                    <a:pt x="78" y="148"/>
                    <a:pt x="66" y="111"/>
                    <a:pt x="84" y="62"/>
                  </a:cubicBezTo>
                  <a:cubicBezTo>
                    <a:pt x="103" y="51"/>
                    <a:pt x="121" y="45"/>
                    <a:pt x="138" y="45"/>
                  </a:cubicBezTo>
                  <a:close/>
                  <a:moveTo>
                    <a:pt x="144" y="0"/>
                  </a:moveTo>
                  <a:cubicBezTo>
                    <a:pt x="110" y="0"/>
                    <a:pt x="76" y="7"/>
                    <a:pt x="49" y="22"/>
                  </a:cubicBezTo>
                  <a:cubicBezTo>
                    <a:pt x="0" y="48"/>
                    <a:pt x="18" y="105"/>
                    <a:pt x="41" y="148"/>
                  </a:cubicBezTo>
                  <a:cubicBezTo>
                    <a:pt x="52" y="174"/>
                    <a:pt x="69" y="197"/>
                    <a:pt x="86" y="222"/>
                  </a:cubicBezTo>
                  <a:cubicBezTo>
                    <a:pt x="144" y="217"/>
                    <a:pt x="198" y="214"/>
                    <a:pt x="255" y="211"/>
                  </a:cubicBezTo>
                  <a:cubicBezTo>
                    <a:pt x="258" y="177"/>
                    <a:pt x="261" y="145"/>
                    <a:pt x="264" y="114"/>
                  </a:cubicBezTo>
                  <a:cubicBezTo>
                    <a:pt x="264" y="62"/>
                    <a:pt x="244" y="13"/>
                    <a:pt x="192" y="5"/>
                  </a:cubicBezTo>
                  <a:cubicBezTo>
                    <a:pt x="177" y="2"/>
                    <a:pt x="161" y="0"/>
                    <a:pt x="144"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71" name="Google Shape;1771;p52">
              <a:extLst>
                <a:ext uri="{FF2B5EF4-FFF2-40B4-BE49-F238E27FC236}">
                  <a16:creationId xmlns:a16="http://schemas.microsoft.com/office/drawing/2014/main" id="{D1516B3E-E1F9-3021-B086-D05026AB0964}"/>
                </a:ext>
              </a:extLst>
            </p:cNvPr>
            <p:cNvSpPr/>
            <p:nvPr/>
          </p:nvSpPr>
          <p:spPr>
            <a:xfrm>
              <a:off x="839537" y="4017359"/>
              <a:ext cx="42206" cy="2477"/>
            </a:xfrm>
            <a:custGeom>
              <a:avLst/>
              <a:gdLst/>
              <a:ahLst/>
              <a:cxnLst/>
              <a:rect l="l" t="t" r="r" b="b"/>
              <a:pathLst>
                <a:path w="460" h="27" extrusionOk="0">
                  <a:moveTo>
                    <a:pt x="1" y="1"/>
                  </a:moveTo>
                  <a:cubicBezTo>
                    <a:pt x="1" y="6"/>
                    <a:pt x="1" y="15"/>
                    <a:pt x="1" y="24"/>
                  </a:cubicBezTo>
                  <a:cubicBezTo>
                    <a:pt x="12" y="23"/>
                    <a:pt x="23" y="23"/>
                    <a:pt x="34" y="23"/>
                  </a:cubicBezTo>
                  <a:cubicBezTo>
                    <a:pt x="97" y="23"/>
                    <a:pt x="160" y="26"/>
                    <a:pt x="222" y="26"/>
                  </a:cubicBezTo>
                  <a:cubicBezTo>
                    <a:pt x="301" y="26"/>
                    <a:pt x="380" y="21"/>
                    <a:pt x="45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72" name="Google Shape;1772;p52">
              <a:extLst>
                <a:ext uri="{FF2B5EF4-FFF2-40B4-BE49-F238E27FC236}">
                  <a16:creationId xmlns:a16="http://schemas.microsoft.com/office/drawing/2014/main" id="{F7BA87B9-EDA4-6701-85E5-6B17E8BF83D1}"/>
                </a:ext>
              </a:extLst>
            </p:cNvPr>
            <p:cNvSpPr/>
            <p:nvPr/>
          </p:nvSpPr>
          <p:spPr>
            <a:xfrm>
              <a:off x="903397" y="4012129"/>
              <a:ext cx="1193" cy="459"/>
            </a:xfrm>
            <a:custGeom>
              <a:avLst/>
              <a:gdLst/>
              <a:ahLst/>
              <a:cxnLst/>
              <a:rect l="l" t="t" r="r" b="b"/>
              <a:pathLst>
                <a:path w="13" h="5" extrusionOk="0">
                  <a:moveTo>
                    <a:pt x="10" y="0"/>
                  </a:moveTo>
                  <a:cubicBezTo>
                    <a:pt x="6" y="2"/>
                    <a:pt x="0" y="4"/>
                    <a:pt x="0" y="4"/>
                  </a:cubicBezTo>
                  <a:cubicBezTo>
                    <a:pt x="0" y="4"/>
                    <a:pt x="1" y="4"/>
                    <a:pt x="3" y="3"/>
                  </a:cubicBezTo>
                  <a:lnTo>
                    <a:pt x="3" y="3"/>
                  </a:lnTo>
                  <a:cubicBezTo>
                    <a:pt x="6" y="3"/>
                    <a:pt x="9" y="1"/>
                    <a:pt x="12"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73" name="Google Shape;1773;p52">
              <a:extLst>
                <a:ext uri="{FF2B5EF4-FFF2-40B4-BE49-F238E27FC236}">
                  <a16:creationId xmlns:a16="http://schemas.microsoft.com/office/drawing/2014/main" id="{0ED6ED43-3444-D6EC-502B-91641165A3F7}"/>
                </a:ext>
              </a:extLst>
            </p:cNvPr>
            <p:cNvSpPr/>
            <p:nvPr/>
          </p:nvSpPr>
          <p:spPr>
            <a:xfrm>
              <a:off x="1226275" y="3440329"/>
              <a:ext cx="367" cy="918"/>
            </a:xfrm>
            <a:custGeom>
              <a:avLst/>
              <a:gdLst/>
              <a:ahLst/>
              <a:cxnLst/>
              <a:rect l="l" t="t" r="r" b="b"/>
              <a:pathLst>
                <a:path w="4" h="10" extrusionOk="0">
                  <a:moveTo>
                    <a:pt x="3" y="1"/>
                  </a:moveTo>
                  <a:lnTo>
                    <a:pt x="3" y="1"/>
                  </a:lnTo>
                  <a:cubicBezTo>
                    <a:pt x="3" y="4"/>
                    <a:pt x="0" y="6"/>
                    <a:pt x="0" y="9"/>
                  </a:cubicBezTo>
                  <a:cubicBezTo>
                    <a:pt x="3" y="6"/>
                    <a:pt x="3" y="4"/>
                    <a:pt x="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74" name="Google Shape;1774;p52">
              <a:extLst>
                <a:ext uri="{FF2B5EF4-FFF2-40B4-BE49-F238E27FC236}">
                  <a16:creationId xmlns:a16="http://schemas.microsoft.com/office/drawing/2014/main" id="{8704DF4E-C75A-3EBC-6AB1-4D8E5C12A469}"/>
                </a:ext>
              </a:extLst>
            </p:cNvPr>
            <p:cNvSpPr/>
            <p:nvPr/>
          </p:nvSpPr>
          <p:spPr>
            <a:xfrm>
              <a:off x="746499" y="3418033"/>
              <a:ext cx="112122" cy="180661"/>
            </a:xfrm>
            <a:custGeom>
              <a:avLst/>
              <a:gdLst/>
              <a:ahLst/>
              <a:cxnLst/>
              <a:rect l="l" t="t" r="r" b="b"/>
              <a:pathLst>
                <a:path w="1222" h="1969" extrusionOk="0">
                  <a:moveTo>
                    <a:pt x="1204" y="0"/>
                  </a:moveTo>
                  <a:lnTo>
                    <a:pt x="1204" y="0"/>
                  </a:lnTo>
                  <a:cubicBezTo>
                    <a:pt x="1061" y="367"/>
                    <a:pt x="909" y="716"/>
                    <a:pt x="708" y="1046"/>
                  </a:cubicBezTo>
                  <a:cubicBezTo>
                    <a:pt x="505" y="1378"/>
                    <a:pt x="247" y="1670"/>
                    <a:pt x="1" y="1968"/>
                  </a:cubicBezTo>
                  <a:cubicBezTo>
                    <a:pt x="439" y="1673"/>
                    <a:pt x="1221" y="390"/>
                    <a:pt x="1204"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75" name="Google Shape;1775;p52">
              <a:extLst>
                <a:ext uri="{FF2B5EF4-FFF2-40B4-BE49-F238E27FC236}">
                  <a16:creationId xmlns:a16="http://schemas.microsoft.com/office/drawing/2014/main" id="{C257D2C5-20D8-8B96-D92B-F100AAC7BD5F}"/>
                </a:ext>
              </a:extLst>
            </p:cNvPr>
            <p:cNvSpPr/>
            <p:nvPr/>
          </p:nvSpPr>
          <p:spPr>
            <a:xfrm>
              <a:off x="797789" y="3101764"/>
              <a:ext cx="58171" cy="217729"/>
            </a:xfrm>
            <a:custGeom>
              <a:avLst/>
              <a:gdLst/>
              <a:ahLst/>
              <a:cxnLst/>
              <a:rect l="l" t="t" r="r" b="b"/>
              <a:pathLst>
                <a:path w="634" h="2373" extrusionOk="0">
                  <a:moveTo>
                    <a:pt x="0" y="0"/>
                  </a:moveTo>
                  <a:cubicBezTo>
                    <a:pt x="38" y="837"/>
                    <a:pt x="272" y="1622"/>
                    <a:pt x="633" y="2373"/>
                  </a:cubicBezTo>
                  <a:cubicBezTo>
                    <a:pt x="307" y="1613"/>
                    <a:pt x="83" y="826"/>
                    <a:pt x="0"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76" name="Google Shape;1776;p52">
              <a:extLst>
                <a:ext uri="{FF2B5EF4-FFF2-40B4-BE49-F238E27FC236}">
                  <a16:creationId xmlns:a16="http://schemas.microsoft.com/office/drawing/2014/main" id="{5B6BE181-0252-67DB-9A45-00174A394B3A}"/>
                </a:ext>
              </a:extLst>
            </p:cNvPr>
            <p:cNvSpPr/>
            <p:nvPr/>
          </p:nvSpPr>
          <p:spPr>
            <a:xfrm>
              <a:off x="899727" y="3239759"/>
              <a:ext cx="125242" cy="134417"/>
            </a:xfrm>
            <a:custGeom>
              <a:avLst/>
              <a:gdLst/>
              <a:ahLst/>
              <a:cxnLst/>
              <a:rect l="l" t="t" r="r" b="b"/>
              <a:pathLst>
                <a:path w="1365" h="1465" extrusionOk="0">
                  <a:moveTo>
                    <a:pt x="1365" y="1"/>
                  </a:moveTo>
                  <a:cubicBezTo>
                    <a:pt x="1216" y="324"/>
                    <a:pt x="1021" y="597"/>
                    <a:pt x="792" y="840"/>
                  </a:cubicBezTo>
                  <a:cubicBezTo>
                    <a:pt x="557" y="1086"/>
                    <a:pt x="287" y="1284"/>
                    <a:pt x="1" y="1465"/>
                  </a:cubicBezTo>
                  <a:cubicBezTo>
                    <a:pt x="474" y="1321"/>
                    <a:pt x="1247" y="496"/>
                    <a:pt x="136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77" name="Google Shape;1777;p52">
              <a:extLst>
                <a:ext uri="{FF2B5EF4-FFF2-40B4-BE49-F238E27FC236}">
                  <a16:creationId xmlns:a16="http://schemas.microsoft.com/office/drawing/2014/main" id="{49241339-0C22-02DD-0A2C-D107EDD6ACCD}"/>
                </a:ext>
              </a:extLst>
            </p:cNvPr>
            <p:cNvSpPr/>
            <p:nvPr/>
          </p:nvSpPr>
          <p:spPr>
            <a:xfrm>
              <a:off x="630799" y="3345457"/>
              <a:ext cx="166256" cy="38169"/>
            </a:xfrm>
            <a:custGeom>
              <a:avLst/>
              <a:gdLst/>
              <a:ahLst/>
              <a:cxnLst/>
              <a:rect l="l" t="t" r="r" b="b"/>
              <a:pathLst>
                <a:path w="1812" h="416" extrusionOk="0">
                  <a:moveTo>
                    <a:pt x="1" y="0"/>
                  </a:moveTo>
                  <a:cubicBezTo>
                    <a:pt x="574" y="267"/>
                    <a:pt x="1184" y="381"/>
                    <a:pt x="1812" y="416"/>
                  </a:cubicBezTo>
                  <a:cubicBezTo>
                    <a:pt x="1193" y="338"/>
                    <a:pt x="588" y="210"/>
                    <a:pt x="1"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78" name="Google Shape;1778;p52">
              <a:extLst>
                <a:ext uri="{FF2B5EF4-FFF2-40B4-BE49-F238E27FC236}">
                  <a16:creationId xmlns:a16="http://schemas.microsoft.com/office/drawing/2014/main" id="{4E7991C4-8A4A-CC03-4897-05FBF2FEE380}"/>
                </a:ext>
              </a:extLst>
            </p:cNvPr>
            <p:cNvSpPr/>
            <p:nvPr/>
          </p:nvSpPr>
          <p:spPr>
            <a:xfrm>
              <a:off x="890827" y="3114334"/>
              <a:ext cx="29820" cy="159741"/>
            </a:xfrm>
            <a:custGeom>
              <a:avLst/>
              <a:gdLst/>
              <a:ahLst/>
              <a:cxnLst/>
              <a:rect l="l" t="t" r="r" b="b"/>
              <a:pathLst>
                <a:path w="325" h="1741" extrusionOk="0">
                  <a:moveTo>
                    <a:pt x="1" y="1"/>
                  </a:moveTo>
                  <a:lnTo>
                    <a:pt x="1" y="1"/>
                  </a:lnTo>
                  <a:cubicBezTo>
                    <a:pt x="112" y="276"/>
                    <a:pt x="198" y="557"/>
                    <a:pt x="215" y="855"/>
                  </a:cubicBezTo>
                  <a:cubicBezTo>
                    <a:pt x="230" y="1150"/>
                    <a:pt x="218" y="1448"/>
                    <a:pt x="164" y="1740"/>
                  </a:cubicBezTo>
                  <a:cubicBezTo>
                    <a:pt x="324" y="1256"/>
                    <a:pt x="296" y="371"/>
                    <a:pt x="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79" name="Google Shape;1779;p52">
              <a:extLst>
                <a:ext uri="{FF2B5EF4-FFF2-40B4-BE49-F238E27FC236}">
                  <a16:creationId xmlns:a16="http://schemas.microsoft.com/office/drawing/2014/main" id="{34FA400C-FF55-E1EF-2AEC-603A42074299}"/>
                </a:ext>
              </a:extLst>
            </p:cNvPr>
            <p:cNvSpPr/>
            <p:nvPr/>
          </p:nvSpPr>
          <p:spPr>
            <a:xfrm>
              <a:off x="928904" y="3428493"/>
              <a:ext cx="128637" cy="56703"/>
            </a:xfrm>
            <a:custGeom>
              <a:avLst/>
              <a:gdLst/>
              <a:ahLst/>
              <a:cxnLst/>
              <a:rect l="l" t="t" r="r" b="b"/>
              <a:pathLst>
                <a:path w="1402" h="618" extrusionOk="0">
                  <a:moveTo>
                    <a:pt x="1" y="1"/>
                  </a:moveTo>
                  <a:lnTo>
                    <a:pt x="1" y="1"/>
                  </a:lnTo>
                  <a:cubicBezTo>
                    <a:pt x="286" y="272"/>
                    <a:pt x="914" y="617"/>
                    <a:pt x="1333" y="617"/>
                  </a:cubicBezTo>
                  <a:cubicBezTo>
                    <a:pt x="1356" y="617"/>
                    <a:pt x="1380" y="616"/>
                    <a:pt x="1402" y="614"/>
                  </a:cubicBezTo>
                  <a:cubicBezTo>
                    <a:pt x="875" y="545"/>
                    <a:pt x="434" y="284"/>
                    <a:pt x="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80" name="Google Shape;1780;p52">
              <a:extLst>
                <a:ext uri="{FF2B5EF4-FFF2-40B4-BE49-F238E27FC236}">
                  <a16:creationId xmlns:a16="http://schemas.microsoft.com/office/drawing/2014/main" id="{4EA47B77-2E88-8015-068A-C5FA5D887AB2}"/>
                </a:ext>
              </a:extLst>
            </p:cNvPr>
            <p:cNvSpPr/>
            <p:nvPr/>
          </p:nvSpPr>
          <p:spPr>
            <a:xfrm>
              <a:off x="867705" y="3403537"/>
              <a:ext cx="85238" cy="107350"/>
            </a:xfrm>
            <a:custGeom>
              <a:avLst/>
              <a:gdLst/>
              <a:ahLst/>
              <a:cxnLst/>
              <a:rect l="l" t="t" r="r" b="b"/>
              <a:pathLst>
                <a:path w="929" h="1170" extrusionOk="0">
                  <a:moveTo>
                    <a:pt x="43" y="1"/>
                  </a:moveTo>
                  <a:lnTo>
                    <a:pt x="43" y="1"/>
                  </a:lnTo>
                  <a:cubicBezTo>
                    <a:pt x="0" y="476"/>
                    <a:pt x="536" y="1066"/>
                    <a:pt x="929" y="1170"/>
                  </a:cubicBezTo>
                  <a:cubicBezTo>
                    <a:pt x="462" y="906"/>
                    <a:pt x="126" y="548"/>
                    <a:pt x="4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81" name="Google Shape;1781;p52">
              <a:extLst>
                <a:ext uri="{FF2B5EF4-FFF2-40B4-BE49-F238E27FC236}">
                  <a16:creationId xmlns:a16="http://schemas.microsoft.com/office/drawing/2014/main" id="{6C6D4B69-1C22-E312-032A-D72E9C5103C7}"/>
                </a:ext>
              </a:extLst>
            </p:cNvPr>
            <p:cNvSpPr/>
            <p:nvPr/>
          </p:nvSpPr>
          <p:spPr>
            <a:xfrm>
              <a:off x="724662" y="3136171"/>
              <a:ext cx="32756" cy="119462"/>
            </a:xfrm>
            <a:custGeom>
              <a:avLst/>
              <a:gdLst/>
              <a:ahLst/>
              <a:cxnLst/>
              <a:rect l="l" t="t" r="r" b="b"/>
              <a:pathLst>
                <a:path w="357" h="1302" extrusionOk="0">
                  <a:moveTo>
                    <a:pt x="1" y="1"/>
                  </a:moveTo>
                  <a:lnTo>
                    <a:pt x="1" y="1"/>
                  </a:lnTo>
                  <a:cubicBezTo>
                    <a:pt x="12" y="462"/>
                    <a:pt x="167" y="886"/>
                    <a:pt x="356" y="1301"/>
                  </a:cubicBezTo>
                  <a:cubicBezTo>
                    <a:pt x="187" y="880"/>
                    <a:pt x="64" y="448"/>
                    <a:pt x="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82" name="Google Shape;1782;p52">
              <a:extLst>
                <a:ext uri="{FF2B5EF4-FFF2-40B4-BE49-F238E27FC236}">
                  <a16:creationId xmlns:a16="http://schemas.microsoft.com/office/drawing/2014/main" id="{DFE0AAB4-6A05-94C9-88F8-920B5A6A50B2}"/>
                </a:ext>
              </a:extLst>
            </p:cNvPr>
            <p:cNvSpPr/>
            <p:nvPr/>
          </p:nvSpPr>
          <p:spPr>
            <a:xfrm>
              <a:off x="983864" y="3401426"/>
              <a:ext cx="99460" cy="25874"/>
            </a:xfrm>
            <a:custGeom>
              <a:avLst/>
              <a:gdLst/>
              <a:ahLst/>
              <a:cxnLst/>
              <a:rect l="l" t="t" r="r" b="b"/>
              <a:pathLst>
                <a:path w="1084" h="282" extrusionOk="0">
                  <a:moveTo>
                    <a:pt x="147" y="1"/>
                  </a:moveTo>
                  <a:cubicBezTo>
                    <a:pt x="97" y="1"/>
                    <a:pt x="48" y="3"/>
                    <a:pt x="1" y="6"/>
                  </a:cubicBezTo>
                  <a:cubicBezTo>
                    <a:pt x="379" y="26"/>
                    <a:pt x="751" y="75"/>
                    <a:pt x="1084" y="281"/>
                  </a:cubicBezTo>
                  <a:cubicBezTo>
                    <a:pt x="850" y="85"/>
                    <a:pt x="478" y="1"/>
                    <a:pt x="14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83" name="Google Shape;1783;p52">
              <a:extLst>
                <a:ext uri="{FF2B5EF4-FFF2-40B4-BE49-F238E27FC236}">
                  <a16:creationId xmlns:a16="http://schemas.microsoft.com/office/drawing/2014/main" id="{D95FE7EC-685C-8886-DD6E-7A10B2425C6A}"/>
                </a:ext>
              </a:extLst>
            </p:cNvPr>
            <p:cNvSpPr/>
            <p:nvPr/>
          </p:nvSpPr>
          <p:spPr>
            <a:xfrm>
              <a:off x="657682" y="3341237"/>
              <a:ext cx="88358" cy="27434"/>
            </a:xfrm>
            <a:custGeom>
              <a:avLst/>
              <a:gdLst/>
              <a:ahLst/>
              <a:cxnLst/>
              <a:rect l="l" t="t" r="r" b="b"/>
              <a:pathLst>
                <a:path w="963" h="299" extrusionOk="0">
                  <a:moveTo>
                    <a:pt x="0" y="1"/>
                  </a:moveTo>
                  <a:cubicBezTo>
                    <a:pt x="301" y="144"/>
                    <a:pt x="608" y="264"/>
                    <a:pt x="963" y="298"/>
                  </a:cubicBezTo>
                  <a:cubicBezTo>
                    <a:pt x="628" y="195"/>
                    <a:pt x="312" y="98"/>
                    <a:pt x="0"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84" name="Google Shape;1784;p52">
              <a:extLst>
                <a:ext uri="{FF2B5EF4-FFF2-40B4-BE49-F238E27FC236}">
                  <a16:creationId xmlns:a16="http://schemas.microsoft.com/office/drawing/2014/main" id="{05AEB3C9-BD83-9CC3-3B0D-8ECCE2C37AF2}"/>
                </a:ext>
              </a:extLst>
            </p:cNvPr>
            <p:cNvSpPr/>
            <p:nvPr/>
          </p:nvSpPr>
          <p:spPr>
            <a:xfrm>
              <a:off x="955237" y="3255816"/>
              <a:ext cx="45050" cy="64227"/>
            </a:xfrm>
            <a:custGeom>
              <a:avLst/>
              <a:gdLst/>
              <a:ahLst/>
              <a:cxnLst/>
              <a:rect l="l" t="t" r="r" b="b"/>
              <a:pathLst>
                <a:path w="491" h="700" extrusionOk="0">
                  <a:moveTo>
                    <a:pt x="490" y="0"/>
                  </a:moveTo>
                  <a:cubicBezTo>
                    <a:pt x="359" y="255"/>
                    <a:pt x="184" y="482"/>
                    <a:pt x="0" y="699"/>
                  </a:cubicBezTo>
                  <a:cubicBezTo>
                    <a:pt x="221" y="505"/>
                    <a:pt x="387" y="273"/>
                    <a:pt x="490"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85" name="Google Shape;1785;p52">
              <a:extLst>
                <a:ext uri="{FF2B5EF4-FFF2-40B4-BE49-F238E27FC236}">
                  <a16:creationId xmlns:a16="http://schemas.microsoft.com/office/drawing/2014/main" id="{0975CEF1-871B-E972-094B-3DCD5717CE13}"/>
                </a:ext>
              </a:extLst>
            </p:cNvPr>
            <p:cNvSpPr/>
            <p:nvPr/>
          </p:nvSpPr>
          <p:spPr>
            <a:xfrm>
              <a:off x="796229" y="3503730"/>
              <a:ext cx="35508" cy="56336"/>
            </a:xfrm>
            <a:custGeom>
              <a:avLst/>
              <a:gdLst/>
              <a:ahLst/>
              <a:cxnLst/>
              <a:rect l="l" t="t" r="r" b="b"/>
              <a:pathLst>
                <a:path w="387" h="614" extrusionOk="0">
                  <a:moveTo>
                    <a:pt x="387" y="0"/>
                  </a:moveTo>
                  <a:cubicBezTo>
                    <a:pt x="258" y="206"/>
                    <a:pt x="129" y="410"/>
                    <a:pt x="0" y="613"/>
                  </a:cubicBezTo>
                  <a:cubicBezTo>
                    <a:pt x="163" y="433"/>
                    <a:pt x="307" y="238"/>
                    <a:pt x="387"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86" name="Google Shape;1786;p52">
              <a:extLst>
                <a:ext uri="{FF2B5EF4-FFF2-40B4-BE49-F238E27FC236}">
                  <a16:creationId xmlns:a16="http://schemas.microsoft.com/office/drawing/2014/main" id="{8C21C035-9300-FE58-2B4C-E0936CFE7212}"/>
                </a:ext>
              </a:extLst>
            </p:cNvPr>
            <p:cNvSpPr/>
            <p:nvPr/>
          </p:nvSpPr>
          <p:spPr>
            <a:xfrm>
              <a:off x="670253" y="3306371"/>
              <a:ext cx="65328" cy="20002"/>
            </a:xfrm>
            <a:custGeom>
              <a:avLst/>
              <a:gdLst/>
              <a:ahLst/>
              <a:cxnLst/>
              <a:rect l="l" t="t" r="r" b="b"/>
              <a:pathLst>
                <a:path w="712" h="218" extrusionOk="0">
                  <a:moveTo>
                    <a:pt x="73" y="1"/>
                  </a:moveTo>
                  <a:cubicBezTo>
                    <a:pt x="48" y="1"/>
                    <a:pt x="24" y="2"/>
                    <a:pt x="1" y="5"/>
                  </a:cubicBezTo>
                  <a:cubicBezTo>
                    <a:pt x="259" y="42"/>
                    <a:pt x="491" y="111"/>
                    <a:pt x="711" y="217"/>
                  </a:cubicBezTo>
                  <a:cubicBezTo>
                    <a:pt x="500" y="81"/>
                    <a:pt x="257" y="1"/>
                    <a:pt x="7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87" name="Google Shape;1787;p52">
              <a:extLst>
                <a:ext uri="{FF2B5EF4-FFF2-40B4-BE49-F238E27FC236}">
                  <a16:creationId xmlns:a16="http://schemas.microsoft.com/office/drawing/2014/main" id="{70F7C4A9-540B-B6F7-0F74-8B5B8D24BD40}"/>
                </a:ext>
              </a:extLst>
            </p:cNvPr>
            <p:cNvSpPr/>
            <p:nvPr/>
          </p:nvSpPr>
          <p:spPr>
            <a:xfrm>
              <a:off x="804304" y="3211866"/>
              <a:ext cx="22479" cy="66888"/>
            </a:xfrm>
            <a:custGeom>
              <a:avLst/>
              <a:gdLst/>
              <a:ahLst/>
              <a:cxnLst/>
              <a:rect l="l" t="t" r="r" b="b"/>
              <a:pathLst>
                <a:path w="245" h="729" extrusionOk="0">
                  <a:moveTo>
                    <a:pt x="1" y="1"/>
                  </a:moveTo>
                  <a:lnTo>
                    <a:pt x="1" y="1"/>
                  </a:lnTo>
                  <a:cubicBezTo>
                    <a:pt x="50" y="256"/>
                    <a:pt x="121" y="499"/>
                    <a:pt x="244" y="729"/>
                  </a:cubicBezTo>
                  <a:cubicBezTo>
                    <a:pt x="164" y="485"/>
                    <a:pt x="84" y="244"/>
                    <a:pt x="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88" name="Google Shape;1788;p52">
              <a:extLst>
                <a:ext uri="{FF2B5EF4-FFF2-40B4-BE49-F238E27FC236}">
                  <a16:creationId xmlns:a16="http://schemas.microsoft.com/office/drawing/2014/main" id="{3A2FC3D8-75EA-9FE7-53C8-9A13856541E1}"/>
                </a:ext>
              </a:extLst>
            </p:cNvPr>
            <p:cNvSpPr/>
            <p:nvPr/>
          </p:nvSpPr>
          <p:spPr>
            <a:xfrm>
              <a:off x="899727" y="3450881"/>
              <a:ext cx="39545" cy="40279"/>
            </a:xfrm>
            <a:custGeom>
              <a:avLst/>
              <a:gdLst/>
              <a:ahLst/>
              <a:cxnLst/>
              <a:rect l="l" t="t" r="r" b="b"/>
              <a:pathLst>
                <a:path w="431" h="439" extrusionOk="0">
                  <a:moveTo>
                    <a:pt x="1" y="0"/>
                  </a:moveTo>
                  <a:cubicBezTo>
                    <a:pt x="95" y="192"/>
                    <a:pt x="244" y="327"/>
                    <a:pt x="416" y="439"/>
                  </a:cubicBezTo>
                  <a:cubicBezTo>
                    <a:pt x="422" y="433"/>
                    <a:pt x="425" y="427"/>
                    <a:pt x="431" y="421"/>
                  </a:cubicBezTo>
                  <a:cubicBezTo>
                    <a:pt x="391" y="387"/>
                    <a:pt x="350" y="356"/>
                    <a:pt x="313" y="324"/>
                  </a:cubicBezTo>
                  <a:cubicBezTo>
                    <a:pt x="273" y="290"/>
                    <a:pt x="236" y="255"/>
                    <a:pt x="199" y="221"/>
                  </a:cubicBezTo>
                  <a:cubicBezTo>
                    <a:pt x="161" y="184"/>
                    <a:pt x="127" y="146"/>
                    <a:pt x="95" y="109"/>
                  </a:cubicBezTo>
                  <a:cubicBezTo>
                    <a:pt x="64" y="72"/>
                    <a:pt x="32" y="38"/>
                    <a:pt x="1"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89" name="Google Shape;1789;p52">
              <a:extLst>
                <a:ext uri="{FF2B5EF4-FFF2-40B4-BE49-F238E27FC236}">
                  <a16:creationId xmlns:a16="http://schemas.microsoft.com/office/drawing/2014/main" id="{46DC5C82-A52D-906A-09AE-4E415E9D2A9B}"/>
                </a:ext>
              </a:extLst>
            </p:cNvPr>
            <p:cNvSpPr/>
            <p:nvPr/>
          </p:nvSpPr>
          <p:spPr>
            <a:xfrm>
              <a:off x="890827" y="3150668"/>
              <a:ext cx="10368" cy="59731"/>
            </a:xfrm>
            <a:custGeom>
              <a:avLst/>
              <a:gdLst/>
              <a:ahLst/>
              <a:cxnLst/>
              <a:rect l="l" t="t" r="r" b="b"/>
              <a:pathLst>
                <a:path w="113" h="651" extrusionOk="0">
                  <a:moveTo>
                    <a:pt x="1" y="0"/>
                  </a:moveTo>
                  <a:lnTo>
                    <a:pt x="1" y="0"/>
                  </a:lnTo>
                  <a:cubicBezTo>
                    <a:pt x="32" y="209"/>
                    <a:pt x="61" y="421"/>
                    <a:pt x="95" y="651"/>
                  </a:cubicBezTo>
                  <a:cubicBezTo>
                    <a:pt x="112" y="413"/>
                    <a:pt x="69" y="204"/>
                    <a:pt x="1"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90" name="Google Shape;1790;p52">
              <a:extLst>
                <a:ext uri="{FF2B5EF4-FFF2-40B4-BE49-F238E27FC236}">
                  <a16:creationId xmlns:a16="http://schemas.microsoft.com/office/drawing/2014/main" id="{C1BD6E75-101C-18FC-C9EA-3541308B274E}"/>
                </a:ext>
              </a:extLst>
            </p:cNvPr>
            <p:cNvSpPr/>
            <p:nvPr/>
          </p:nvSpPr>
          <p:spPr>
            <a:xfrm>
              <a:off x="1004692" y="3460331"/>
              <a:ext cx="58722" cy="16882"/>
            </a:xfrm>
            <a:custGeom>
              <a:avLst/>
              <a:gdLst/>
              <a:ahLst/>
              <a:cxnLst/>
              <a:rect l="l" t="t" r="r" b="b"/>
              <a:pathLst>
                <a:path w="640" h="184" extrusionOk="0">
                  <a:moveTo>
                    <a:pt x="0" y="0"/>
                  </a:moveTo>
                  <a:lnTo>
                    <a:pt x="0" y="0"/>
                  </a:lnTo>
                  <a:cubicBezTo>
                    <a:pt x="204" y="106"/>
                    <a:pt x="416" y="181"/>
                    <a:pt x="639" y="184"/>
                  </a:cubicBezTo>
                  <a:cubicBezTo>
                    <a:pt x="539" y="161"/>
                    <a:pt x="430" y="138"/>
                    <a:pt x="321" y="106"/>
                  </a:cubicBezTo>
                  <a:cubicBezTo>
                    <a:pt x="212" y="78"/>
                    <a:pt x="109" y="38"/>
                    <a:pt x="0"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91" name="Google Shape;1791;p52">
              <a:extLst>
                <a:ext uri="{FF2B5EF4-FFF2-40B4-BE49-F238E27FC236}">
                  <a16:creationId xmlns:a16="http://schemas.microsoft.com/office/drawing/2014/main" id="{DE042A34-7AE2-D862-3460-33B90D27D979}"/>
                </a:ext>
              </a:extLst>
            </p:cNvPr>
            <p:cNvSpPr/>
            <p:nvPr/>
          </p:nvSpPr>
          <p:spPr>
            <a:xfrm>
              <a:off x="844308" y="3507951"/>
              <a:ext cx="22938" cy="48904"/>
            </a:xfrm>
            <a:custGeom>
              <a:avLst/>
              <a:gdLst/>
              <a:ahLst/>
              <a:cxnLst/>
              <a:rect l="l" t="t" r="r" b="b"/>
              <a:pathLst>
                <a:path w="250" h="533" extrusionOk="0">
                  <a:moveTo>
                    <a:pt x="244" y="0"/>
                  </a:moveTo>
                  <a:lnTo>
                    <a:pt x="244" y="0"/>
                  </a:lnTo>
                  <a:cubicBezTo>
                    <a:pt x="169" y="163"/>
                    <a:pt x="89" y="344"/>
                    <a:pt x="0" y="533"/>
                  </a:cubicBezTo>
                  <a:cubicBezTo>
                    <a:pt x="118" y="395"/>
                    <a:pt x="250" y="97"/>
                    <a:pt x="244"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92" name="Google Shape;1792;p52">
              <a:extLst>
                <a:ext uri="{FF2B5EF4-FFF2-40B4-BE49-F238E27FC236}">
                  <a16:creationId xmlns:a16="http://schemas.microsoft.com/office/drawing/2014/main" id="{8E732FB0-4C14-DB70-6C13-7B96F01AADFE}"/>
                </a:ext>
              </a:extLst>
            </p:cNvPr>
            <p:cNvSpPr/>
            <p:nvPr/>
          </p:nvSpPr>
          <p:spPr>
            <a:xfrm>
              <a:off x="1290135" y="2778888"/>
              <a:ext cx="800816" cy="2017454"/>
            </a:xfrm>
            <a:custGeom>
              <a:avLst/>
              <a:gdLst/>
              <a:ahLst/>
              <a:cxnLst/>
              <a:rect l="l" t="t" r="r" b="b"/>
              <a:pathLst>
                <a:path w="8728" h="21988" extrusionOk="0">
                  <a:moveTo>
                    <a:pt x="7536" y="952"/>
                  </a:moveTo>
                  <a:cubicBezTo>
                    <a:pt x="7613" y="1038"/>
                    <a:pt x="7682" y="1110"/>
                    <a:pt x="7742" y="1184"/>
                  </a:cubicBezTo>
                  <a:cubicBezTo>
                    <a:pt x="7842" y="1305"/>
                    <a:pt x="7908" y="1445"/>
                    <a:pt x="7920" y="1603"/>
                  </a:cubicBezTo>
                  <a:cubicBezTo>
                    <a:pt x="7937" y="1869"/>
                    <a:pt x="7928" y="2133"/>
                    <a:pt x="7857" y="2391"/>
                  </a:cubicBezTo>
                  <a:cubicBezTo>
                    <a:pt x="7851" y="2419"/>
                    <a:pt x="7840" y="2445"/>
                    <a:pt x="7828" y="2474"/>
                  </a:cubicBezTo>
                  <a:cubicBezTo>
                    <a:pt x="7822" y="2482"/>
                    <a:pt x="7814" y="2488"/>
                    <a:pt x="7797" y="2508"/>
                  </a:cubicBezTo>
                  <a:cubicBezTo>
                    <a:pt x="7791" y="2434"/>
                    <a:pt x="7791" y="2370"/>
                    <a:pt x="7777" y="2310"/>
                  </a:cubicBezTo>
                  <a:cubicBezTo>
                    <a:pt x="7736" y="2161"/>
                    <a:pt x="7696" y="2012"/>
                    <a:pt x="7645" y="1869"/>
                  </a:cubicBezTo>
                  <a:cubicBezTo>
                    <a:pt x="7587" y="1709"/>
                    <a:pt x="7527" y="1551"/>
                    <a:pt x="7510" y="1382"/>
                  </a:cubicBezTo>
                  <a:cubicBezTo>
                    <a:pt x="7493" y="1239"/>
                    <a:pt x="7530" y="1101"/>
                    <a:pt x="7536" y="952"/>
                  </a:cubicBezTo>
                  <a:close/>
                  <a:moveTo>
                    <a:pt x="2585" y="2146"/>
                  </a:moveTo>
                  <a:cubicBezTo>
                    <a:pt x="2614" y="2146"/>
                    <a:pt x="2647" y="2159"/>
                    <a:pt x="2682" y="2187"/>
                  </a:cubicBezTo>
                  <a:cubicBezTo>
                    <a:pt x="2700" y="2199"/>
                    <a:pt x="2720" y="2213"/>
                    <a:pt x="2731" y="2230"/>
                  </a:cubicBezTo>
                  <a:cubicBezTo>
                    <a:pt x="2860" y="2388"/>
                    <a:pt x="3015" y="2517"/>
                    <a:pt x="3167" y="2648"/>
                  </a:cubicBezTo>
                  <a:cubicBezTo>
                    <a:pt x="3350" y="2809"/>
                    <a:pt x="3467" y="3015"/>
                    <a:pt x="3579" y="3256"/>
                  </a:cubicBezTo>
                  <a:cubicBezTo>
                    <a:pt x="3513" y="3227"/>
                    <a:pt x="3470" y="3207"/>
                    <a:pt x="3427" y="3190"/>
                  </a:cubicBezTo>
                  <a:cubicBezTo>
                    <a:pt x="3267" y="3121"/>
                    <a:pt x="3104" y="3052"/>
                    <a:pt x="2940" y="2986"/>
                  </a:cubicBezTo>
                  <a:cubicBezTo>
                    <a:pt x="2662" y="2866"/>
                    <a:pt x="2510" y="2654"/>
                    <a:pt x="2476" y="2356"/>
                  </a:cubicBezTo>
                  <a:cubicBezTo>
                    <a:pt x="2473" y="2322"/>
                    <a:pt x="2473" y="2287"/>
                    <a:pt x="2479" y="2256"/>
                  </a:cubicBezTo>
                  <a:cubicBezTo>
                    <a:pt x="2497" y="2184"/>
                    <a:pt x="2535" y="2146"/>
                    <a:pt x="2585" y="2146"/>
                  </a:cubicBezTo>
                  <a:close/>
                  <a:moveTo>
                    <a:pt x="4617" y="3137"/>
                  </a:moveTo>
                  <a:cubicBezTo>
                    <a:pt x="4645" y="3137"/>
                    <a:pt x="4675" y="3163"/>
                    <a:pt x="4714" y="3216"/>
                  </a:cubicBezTo>
                  <a:cubicBezTo>
                    <a:pt x="4682" y="3253"/>
                    <a:pt x="4651" y="3290"/>
                    <a:pt x="4613" y="3336"/>
                  </a:cubicBezTo>
                  <a:cubicBezTo>
                    <a:pt x="4576" y="3287"/>
                    <a:pt x="4550" y="3256"/>
                    <a:pt x="4528" y="3224"/>
                  </a:cubicBezTo>
                  <a:cubicBezTo>
                    <a:pt x="4560" y="3167"/>
                    <a:pt x="4587" y="3137"/>
                    <a:pt x="4617" y="3137"/>
                  </a:cubicBezTo>
                  <a:close/>
                  <a:moveTo>
                    <a:pt x="4177" y="3288"/>
                  </a:moveTo>
                  <a:cubicBezTo>
                    <a:pt x="4200" y="3288"/>
                    <a:pt x="4222" y="3301"/>
                    <a:pt x="4241" y="3322"/>
                  </a:cubicBezTo>
                  <a:cubicBezTo>
                    <a:pt x="4284" y="3368"/>
                    <a:pt x="4267" y="3411"/>
                    <a:pt x="4224" y="3445"/>
                  </a:cubicBezTo>
                  <a:cubicBezTo>
                    <a:pt x="4144" y="3422"/>
                    <a:pt x="4144" y="3422"/>
                    <a:pt x="4106" y="3330"/>
                  </a:cubicBezTo>
                  <a:cubicBezTo>
                    <a:pt x="4130" y="3301"/>
                    <a:pt x="4154" y="3288"/>
                    <a:pt x="4177" y="3288"/>
                  </a:cubicBezTo>
                  <a:close/>
                  <a:moveTo>
                    <a:pt x="5033" y="3338"/>
                  </a:moveTo>
                  <a:cubicBezTo>
                    <a:pt x="5068" y="3338"/>
                    <a:pt x="5104" y="3380"/>
                    <a:pt x="5109" y="3442"/>
                  </a:cubicBezTo>
                  <a:cubicBezTo>
                    <a:pt x="5095" y="3456"/>
                    <a:pt x="5072" y="3488"/>
                    <a:pt x="5046" y="3494"/>
                  </a:cubicBezTo>
                  <a:cubicBezTo>
                    <a:pt x="5040" y="3495"/>
                    <a:pt x="5035" y="3495"/>
                    <a:pt x="5029" y="3495"/>
                  </a:cubicBezTo>
                  <a:cubicBezTo>
                    <a:pt x="4993" y="3495"/>
                    <a:pt x="4968" y="3470"/>
                    <a:pt x="4966" y="3428"/>
                  </a:cubicBezTo>
                  <a:cubicBezTo>
                    <a:pt x="4963" y="3382"/>
                    <a:pt x="4974" y="3347"/>
                    <a:pt x="5026" y="3339"/>
                  </a:cubicBezTo>
                  <a:cubicBezTo>
                    <a:pt x="5028" y="3339"/>
                    <a:pt x="5031" y="3338"/>
                    <a:pt x="5033" y="3338"/>
                  </a:cubicBezTo>
                  <a:close/>
                  <a:moveTo>
                    <a:pt x="4450" y="3494"/>
                  </a:moveTo>
                  <a:cubicBezTo>
                    <a:pt x="4548" y="3557"/>
                    <a:pt x="4550" y="3565"/>
                    <a:pt x="4502" y="3663"/>
                  </a:cubicBezTo>
                  <a:cubicBezTo>
                    <a:pt x="4453" y="3654"/>
                    <a:pt x="4401" y="3645"/>
                    <a:pt x="4387" y="3585"/>
                  </a:cubicBezTo>
                  <a:cubicBezTo>
                    <a:pt x="4376" y="3539"/>
                    <a:pt x="4399" y="3511"/>
                    <a:pt x="4450" y="3494"/>
                  </a:cubicBezTo>
                  <a:close/>
                  <a:moveTo>
                    <a:pt x="4804" y="3625"/>
                  </a:moveTo>
                  <a:cubicBezTo>
                    <a:pt x="4808" y="3625"/>
                    <a:pt x="4812" y="3625"/>
                    <a:pt x="4817" y="3625"/>
                  </a:cubicBezTo>
                  <a:cubicBezTo>
                    <a:pt x="4846" y="3628"/>
                    <a:pt x="4883" y="3648"/>
                    <a:pt x="4894" y="3668"/>
                  </a:cubicBezTo>
                  <a:cubicBezTo>
                    <a:pt x="4911" y="3709"/>
                    <a:pt x="4889" y="3746"/>
                    <a:pt x="4840" y="3766"/>
                  </a:cubicBezTo>
                  <a:cubicBezTo>
                    <a:pt x="4805" y="3740"/>
                    <a:pt x="4777" y="3720"/>
                    <a:pt x="4748" y="3697"/>
                  </a:cubicBezTo>
                  <a:cubicBezTo>
                    <a:pt x="4743" y="3648"/>
                    <a:pt x="4766" y="3625"/>
                    <a:pt x="4804" y="3625"/>
                  </a:cubicBezTo>
                  <a:close/>
                  <a:moveTo>
                    <a:pt x="4043" y="3720"/>
                  </a:moveTo>
                  <a:lnTo>
                    <a:pt x="4043" y="3720"/>
                  </a:lnTo>
                  <a:cubicBezTo>
                    <a:pt x="4161" y="3731"/>
                    <a:pt x="4181" y="3763"/>
                    <a:pt x="4158" y="3909"/>
                  </a:cubicBezTo>
                  <a:cubicBezTo>
                    <a:pt x="4115" y="3840"/>
                    <a:pt x="4083" y="3789"/>
                    <a:pt x="4043" y="3720"/>
                  </a:cubicBezTo>
                  <a:close/>
                  <a:moveTo>
                    <a:pt x="5109" y="3801"/>
                  </a:moveTo>
                  <a:cubicBezTo>
                    <a:pt x="5134" y="3801"/>
                    <a:pt x="5168" y="3815"/>
                    <a:pt x="5186" y="3832"/>
                  </a:cubicBezTo>
                  <a:cubicBezTo>
                    <a:pt x="5224" y="3863"/>
                    <a:pt x="5215" y="3909"/>
                    <a:pt x="5186" y="3941"/>
                  </a:cubicBezTo>
                  <a:cubicBezTo>
                    <a:pt x="5169" y="3962"/>
                    <a:pt x="5151" y="3970"/>
                    <a:pt x="5133" y="3970"/>
                  </a:cubicBezTo>
                  <a:cubicBezTo>
                    <a:pt x="5110" y="3970"/>
                    <a:pt x="5086" y="3956"/>
                    <a:pt x="5063" y="3938"/>
                  </a:cubicBezTo>
                  <a:cubicBezTo>
                    <a:pt x="5046" y="3883"/>
                    <a:pt x="5032" y="3829"/>
                    <a:pt x="5095" y="3803"/>
                  </a:cubicBezTo>
                  <a:cubicBezTo>
                    <a:pt x="5099" y="3801"/>
                    <a:pt x="5104" y="3801"/>
                    <a:pt x="5109" y="3801"/>
                  </a:cubicBezTo>
                  <a:close/>
                  <a:moveTo>
                    <a:pt x="4542" y="3866"/>
                  </a:moveTo>
                  <a:cubicBezTo>
                    <a:pt x="4583" y="3866"/>
                    <a:pt x="4603" y="3893"/>
                    <a:pt x="4608" y="3929"/>
                  </a:cubicBezTo>
                  <a:cubicBezTo>
                    <a:pt x="4611" y="3952"/>
                    <a:pt x="4591" y="3989"/>
                    <a:pt x="4570" y="3998"/>
                  </a:cubicBezTo>
                  <a:cubicBezTo>
                    <a:pt x="4558" y="4005"/>
                    <a:pt x="4545" y="4009"/>
                    <a:pt x="4532" y="4009"/>
                  </a:cubicBezTo>
                  <a:cubicBezTo>
                    <a:pt x="4505" y="4009"/>
                    <a:pt x="4478" y="3991"/>
                    <a:pt x="4459" y="3952"/>
                  </a:cubicBezTo>
                  <a:cubicBezTo>
                    <a:pt x="4473" y="3926"/>
                    <a:pt x="4490" y="3895"/>
                    <a:pt x="4505" y="3872"/>
                  </a:cubicBezTo>
                  <a:cubicBezTo>
                    <a:pt x="4518" y="3868"/>
                    <a:pt x="4531" y="3866"/>
                    <a:pt x="4542" y="3866"/>
                  </a:cubicBezTo>
                  <a:close/>
                  <a:moveTo>
                    <a:pt x="4213" y="73"/>
                  </a:moveTo>
                  <a:cubicBezTo>
                    <a:pt x="4390" y="73"/>
                    <a:pt x="4564" y="158"/>
                    <a:pt x="4677" y="348"/>
                  </a:cubicBezTo>
                  <a:cubicBezTo>
                    <a:pt x="4797" y="548"/>
                    <a:pt x="4932" y="735"/>
                    <a:pt x="5060" y="926"/>
                  </a:cubicBezTo>
                  <a:cubicBezTo>
                    <a:pt x="5204" y="1141"/>
                    <a:pt x="5310" y="1371"/>
                    <a:pt x="5301" y="1634"/>
                  </a:cubicBezTo>
                  <a:cubicBezTo>
                    <a:pt x="5298" y="1697"/>
                    <a:pt x="5290" y="1760"/>
                    <a:pt x="5270" y="1818"/>
                  </a:cubicBezTo>
                  <a:cubicBezTo>
                    <a:pt x="5129" y="2193"/>
                    <a:pt x="4986" y="2565"/>
                    <a:pt x="4846" y="2941"/>
                  </a:cubicBezTo>
                  <a:cubicBezTo>
                    <a:pt x="4823" y="3001"/>
                    <a:pt x="4794" y="3061"/>
                    <a:pt x="4768" y="3121"/>
                  </a:cubicBezTo>
                  <a:cubicBezTo>
                    <a:pt x="4707" y="3087"/>
                    <a:pt x="4655" y="3070"/>
                    <a:pt x="4611" y="3070"/>
                  </a:cubicBezTo>
                  <a:cubicBezTo>
                    <a:pt x="4555" y="3070"/>
                    <a:pt x="4512" y="3097"/>
                    <a:pt x="4482" y="3150"/>
                  </a:cubicBezTo>
                  <a:cubicBezTo>
                    <a:pt x="4427" y="3244"/>
                    <a:pt x="4462" y="3325"/>
                    <a:pt x="4588" y="3402"/>
                  </a:cubicBezTo>
                  <a:lnTo>
                    <a:pt x="4588" y="3482"/>
                  </a:lnTo>
                  <a:cubicBezTo>
                    <a:pt x="4533" y="3452"/>
                    <a:pt x="4481" y="3427"/>
                    <a:pt x="4435" y="3427"/>
                  </a:cubicBezTo>
                  <a:cubicBezTo>
                    <a:pt x="4386" y="3427"/>
                    <a:pt x="4344" y="3454"/>
                    <a:pt x="4313" y="3531"/>
                  </a:cubicBezTo>
                  <a:cubicBezTo>
                    <a:pt x="4281" y="3614"/>
                    <a:pt x="4336" y="3668"/>
                    <a:pt x="4410" y="3723"/>
                  </a:cubicBezTo>
                  <a:cubicBezTo>
                    <a:pt x="4376" y="3857"/>
                    <a:pt x="4341" y="3992"/>
                    <a:pt x="4304" y="4130"/>
                  </a:cubicBezTo>
                  <a:lnTo>
                    <a:pt x="4290" y="4127"/>
                  </a:lnTo>
                  <a:cubicBezTo>
                    <a:pt x="4278" y="3929"/>
                    <a:pt x="4264" y="3734"/>
                    <a:pt x="4252" y="3539"/>
                  </a:cubicBezTo>
                  <a:lnTo>
                    <a:pt x="4221" y="3522"/>
                  </a:lnTo>
                  <a:cubicBezTo>
                    <a:pt x="4250" y="3502"/>
                    <a:pt x="4287" y="3485"/>
                    <a:pt x="4307" y="3459"/>
                  </a:cubicBezTo>
                  <a:cubicBezTo>
                    <a:pt x="4350" y="3408"/>
                    <a:pt x="4350" y="3345"/>
                    <a:pt x="4315" y="3296"/>
                  </a:cubicBezTo>
                  <a:cubicBezTo>
                    <a:pt x="4278" y="3246"/>
                    <a:pt x="4230" y="3214"/>
                    <a:pt x="4171" y="3214"/>
                  </a:cubicBezTo>
                  <a:cubicBezTo>
                    <a:pt x="4162" y="3214"/>
                    <a:pt x="4153" y="3214"/>
                    <a:pt x="4144" y="3216"/>
                  </a:cubicBezTo>
                  <a:cubicBezTo>
                    <a:pt x="4083" y="3224"/>
                    <a:pt x="4040" y="3267"/>
                    <a:pt x="4038" y="3325"/>
                  </a:cubicBezTo>
                  <a:cubicBezTo>
                    <a:pt x="4035" y="3368"/>
                    <a:pt x="4052" y="3419"/>
                    <a:pt x="4075" y="3454"/>
                  </a:cubicBezTo>
                  <a:cubicBezTo>
                    <a:pt x="4103" y="3491"/>
                    <a:pt x="4149" y="3511"/>
                    <a:pt x="4204" y="3554"/>
                  </a:cubicBezTo>
                  <a:cubicBezTo>
                    <a:pt x="4209" y="3582"/>
                    <a:pt x="4215" y="3631"/>
                    <a:pt x="4224" y="3677"/>
                  </a:cubicBezTo>
                  <a:cubicBezTo>
                    <a:pt x="4144" y="3666"/>
                    <a:pt x="4075" y="3654"/>
                    <a:pt x="4000" y="3645"/>
                  </a:cubicBezTo>
                  <a:cubicBezTo>
                    <a:pt x="3923" y="3565"/>
                    <a:pt x="3840" y="3482"/>
                    <a:pt x="3760" y="3399"/>
                  </a:cubicBezTo>
                  <a:cubicBezTo>
                    <a:pt x="3737" y="3376"/>
                    <a:pt x="3714" y="3350"/>
                    <a:pt x="3699" y="3322"/>
                  </a:cubicBezTo>
                  <a:cubicBezTo>
                    <a:pt x="3573" y="3098"/>
                    <a:pt x="3442" y="2875"/>
                    <a:pt x="3327" y="2646"/>
                  </a:cubicBezTo>
                  <a:cubicBezTo>
                    <a:pt x="3167" y="2328"/>
                    <a:pt x="3072" y="1989"/>
                    <a:pt x="3083" y="1628"/>
                  </a:cubicBezTo>
                  <a:cubicBezTo>
                    <a:pt x="3095" y="1362"/>
                    <a:pt x="3175" y="1116"/>
                    <a:pt x="3316" y="892"/>
                  </a:cubicBezTo>
                  <a:cubicBezTo>
                    <a:pt x="3404" y="752"/>
                    <a:pt x="3496" y="614"/>
                    <a:pt x="3588" y="477"/>
                  </a:cubicBezTo>
                  <a:cubicBezTo>
                    <a:pt x="3668" y="356"/>
                    <a:pt x="3763" y="250"/>
                    <a:pt x="3886" y="170"/>
                  </a:cubicBezTo>
                  <a:cubicBezTo>
                    <a:pt x="3987" y="107"/>
                    <a:pt x="4100" y="73"/>
                    <a:pt x="4213" y="73"/>
                  </a:cubicBezTo>
                  <a:close/>
                  <a:moveTo>
                    <a:pt x="7070" y="381"/>
                  </a:moveTo>
                  <a:cubicBezTo>
                    <a:pt x="7116" y="381"/>
                    <a:pt x="7164" y="386"/>
                    <a:pt x="7212" y="396"/>
                  </a:cubicBezTo>
                  <a:cubicBezTo>
                    <a:pt x="7404" y="439"/>
                    <a:pt x="7499" y="554"/>
                    <a:pt x="7490" y="749"/>
                  </a:cubicBezTo>
                  <a:cubicBezTo>
                    <a:pt x="7484" y="883"/>
                    <a:pt x="7479" y="1018"/>
                    <a:pt x="7456" y="1153"/>
                  </a:cubicBezTo>
                  <a:cubicBezTo>
                    <a:pt x="7427" y="1345"/>
                    <a:pt x="7459" y="1525"/>
                    <a:pt x="7522" y="1703"/>
                  </a:cubicBezTo>
                  <a:cubicBezTo>
                    <a:pt x="7556" y="1797"/>
                    <a:pt x="7596" y="1889"/>
                    <a:pt x="7633" y="1981"/>
                  </a:cubicBezTo>
                  <a:cubicBezTo>
                    <a:pt x="7699" y="2141"/>
                    <a:pt x="7739" y="2310"/>
                    <a:pt x="7748" y="2482"/>
                  </a:cubicBezTo>
                  <a:cubicBezTo>
                    <a:pt x="7757" y="2760"/>
                    <a:pt x="7642" y="2998"/>
                    <a:pt x="7464" y="3204"/>
                  </a:cubicBezTo>
                  <a:cubicBezTo>
                    <a:pt x="7289" y="3408"/>
                    <a:pt x="7077" y="3565"/>
                    <a:pt x="6831" y="3674"/>
                  </a:cubicBezTo>
                  <a:cubicBezTo>
                    <a:pt x="6453" y="3846"/>
                    <a:pt x="6060" y="3975"/>
                    <a:pt x="5639" y="4006"/>
                  </a:cubicBezTo>
                  <a:cubicBezTo>
                    <a:pt x="5573" y="4012"/>
                    <a:pt x="5507" y="4029"/>
                    <a:pt x="5447" y="4052"/>
                  </a:cubicBezTo>
                  <a:cubicBezTo>
                    <a:pt x="5286" y="4116"/>
                    <a:pt x="5154" y="4136"/>
                    <a:pt x="4976" y="4136"/>
                  </a:cubicBezTo>
                  <a:cubicBezTo>
                    <a:pt x="4914" y="4136"/>
                    <a:pt x="4847" y="4133"/>
                    <a:pt x="4771" y="4130"/>
                  </a:cubicBezTo>
                  <a:cubicBezTo>
                    <a:pt x="4834" y="4047"/>
                    <a:pt x="4923" y="4027"/>
                    <a:pt x="4997" y="3984"/>
                  </a:cubicBezTo>
                  <a:cubicBezTo>
                    <a:pt x="5067" y="4020"/>
                    <a:pt x="5116" y="4038"/>
                    <a:pt x="5154" y="4038"/>
                  </a:cubicBezTo>
                  <a:cubicBezTo>
                    <a:pt x="5188" y="4038"/>
                    <a:pt x="5214" y="4023"/>
                    <a:pt x="5238" y="3995"/>
                  </a:cubicBezTo>
                  <a:cubicBezTo>
                    <a:pt x="5275" y="3955"/>
                    <a:pt x="5287" y="3857"/>
                    <a:pt x="5261" y="3809"/>
                  </a:cubicBezTo>
                  <a:cubicBezTo>
                    <a:pt x="5235" y="3759"/>
                    <a:pt x="5163" y="3719"/>
                    <a:pt x="5109" y="3719"/>
                  </a:cubicBezTo>
                  <a:cubicBezTo>
                    <a:pt x="5104" y="3719"/>
                    <a:pt x="5100" y="3719"/>
                    <a:pt x="5095" y="3720"/>
                  </a:cubicBezTo>
                  <a:cubicBezTo>
                    <a:pt x="5020" y="3734"/>
                    <a:pt x="4989" y="3792"/>
                    <a:pt x="4980" y="3918"/>
                  </a:cubicBezTo>
                  <a:cubicBezTo>
                    <a:pt x="4860" y="3998"/>
                    <a:pt x="4760" y="4070"/>
                    <a:pt x="4654" y="4133"/>
                  </a:cubicBezTo>
                  <a:cubicBezTo>
                    <a:pt x="4591" y="4170"/>
                    <a:pt x="4519" y="4196"/>
                    <a:pt x="4450" y="4224"/>
                  </a:cubicBezTo>
                  <a:cubicBezTo>
                    <a:pt x="4444" y="4218"/>
                    <a:pt x="4442" y="4210"/>
                    <a:pt x="4436" y="4204"/>
                  </a:cubicBezTo>
                  <a:cubicBezTo>
                    <a:pt x="4456" y="4167"/>
                    <a:pt x="4479" y="4130"/>
                    <a:pt x="4502" y="4090"/>
                  </a:cubicBezTo>
                  <a:cubicBezTo>
                    <a:pt x="4596" y="4081"/>
                    <a:pt x="4674" y="4055"/>
                    <a:pt x="4682" y="3941"/>
                  </a:cubicBezTo>
                  <a:cubicBezTo>
                    <a:pt x="4685" y="3906"/>
                    <a:pt x="4728" y="3878"/>
                    <a:pt x="4748" y="3849"/>
                  </a:cubicBezTo>
                  <a:cubicBezTo>
                    <a:pt x="4757" y="3849"/>
                    <a:pt x="4765" y="3850"/>
                    <a:pt x="4774" y="3850"/>
                  </a:cubicBezTo>
                  <a:cubicBezTo>
                    <a:pt x="4969" y="3850"/>
                    <a:pt x="5005" y="3721"/>
                    <a:pt x="4920" y="3542"/>
                  </a:cubicBezTo>
                  <a:lnTo>
                    <a:pt x="4920" y="3542"/>
                  </a:lnTo>
                  <a:cubicBezTo>
                    <a:pt x="4960" y="3551"/>
                    <a:pt x="4995" y="3562"/>
                    <a:pt x="5029" y="3565"/>
                  </a:cubicBezTo>
                  <a:cubicBezTo>
                    <a:pt x="5034" y="3566"/>
                    <a:pt x="5040" y="3566"/>
                    <a:pt x="5045" y="3566"/>
                  </a:cubicBezTo>
                  <a:cubicBezTo>
                    <a:pt x="5123" y="3566"/>
                    <a:pt x="5181" y="3508"/>
                    <a:pt x="5184" y="3431"/>
                  </a:cubicBezTo>
                  <a:cubicBezTo>
                    <a:pt x="5184" y="3345"/>
                    <a:pt x="5114" y="3273"/>
                    <a:pt x="5032" y="3273"/>
                  </a:cubicBezTo>
                  <a:cubicBezTo>
                    <a:pt x="5029" y="3273"/>
                    <a:pt x="5026" y="3273"/>
                    <a:pt x="5023" y="3273"/>
                  </a:cubicBezTo>
                  <a:cubicBezTo>
                    <a:pt x="4934" y="3276"/>
                    <a:pt x="4871" y="3353"/>
                    <a:pt x="4889" y="3436"/>
                  </a:cubicBezTo>
                  <a:cubicBezTo>
                    <a:pt x="4897" y="3476"/>
                    <a:pt x="4914" y="3514"/>
                    <a:pt x="4871" y="3545"/>
                  </a:cubicBezTo>
                  <a:cubicBezTo>
                    <a:pt x="4867" y="3545"/>
                    <a:pt x="4862" y="3545"/>
                    <a:pt x="4858" y="3545"/>
                  </a:cubicBezTo>
                  <a:cubicBezTo>
                    <a:pt x="4695" y="3545"/>
                    <a:pt x="4619" y="3644"/>
                    <a:pt x="4728" y="3806"/>
                  </a:cubicBezTo>
                  <a:cubicBezTo>
                    <a:pt x="4714" y="3823"/>
                    <a:pt x="4697" y="3840"/>
                    <a:pt x="4679" y="3860"/>
                  </a:cubicBezTo>
                  <a:cubicBezTo>
                    <a:pt x="4639" y="3829"/>
                    <a:pt x="4602" y="3803"/>
                    <a:pt x="4559" y="3772"/>
                  </a:cubicBezTo>
                  <a:cubicBezTo>
                    <a:pt x="4570" y="3743"/>
                    <a:pt x="4585" y="3717"/>
                    <a:pt x="4596" y="3691"/>
                  </a:cubicBezTo>
                  <a:cubicBezTo>
                    <a:pt x="4754" y="3325"/>
                    <a:pt x="4917" y="2958"/>
                    <a:pt x="5066" y="2588"/>
                  </a:cubicBezTo>
                  <a:cubicBezTo>
                    <a:pt x="5178" y="2313"/>
                    <a:pt x="5267" y="2027"/>
                    <a:pt x="5370" y="1749"/>
                  </a:cubicBezTo>
                  <a:cubicBezTo>
                    <a:pt x="5396" y="1680"/>
                    <a:pt x="5424" y="1611"/>
                    <a:pt x="5462" y="1548"/>
                  </a:cubicBezTo>
                  <a:cubicBezTo>
                    <a:pt x="5590" y="1336"/>
                    <a:pt x="5739" y="1133"/>
                    <a:pt x="5911" y="952"/>
                  </a:cubicBezTo>
                  <a:cubicBezTo>
                    <a:pt x="5969" y="895"/>
                    <a:pt x="6029" y="835"/>
                    <a:pt x="6098" y="795"/>
                  </a:cubicBezTo>
                  <a:cubicBezTo>
                    <a:pt x="6310" y="677"/>
                    <a:pt x="6522" y="565"/>
                    <a:pt x="6742" y="459"/>
                  </a:cubicBezTo>
                  <a:cubicBezTo>
                    <a:pt x="6846" y="411"/>
                    <a:pt x="6955" y="381"/>
                    <a:pt x="7070" y="381"/>
                  </a:cubicBezTo>
                  <a:close/>
                  <a:moveTo>
                    <a:pt x="4416" y="4024"/>
                  </a:moveTo>
                  <a:cubicBezTo>
                    <a:pt x="4442" y="4044"/>
                    <a:pt x="4459" y="4055"/>
                    <a:pt x="4482" y="4072"/>
                  </a:cubicBezTo>
                  <a:cubicBezTo>
                    <a:pt x="4436" y="4133"/>
                    <a:pt x="4390" y="4187"/>
                    <a:pt x="4344" y="4241"/>
                  </a:cubicBezTo>
                  <a:cubicBezTo>
                    <a:pt x="4338" y="4236"/>
                    <a:pt x="4330" y="4230"/>
                    <a:pt x="4324" y="4224"/>
                  </a:cubicBezTo>
                  <a:cubicBezTo>
                    <a:pt x="4353" y="4161"/>
                    <a:pt x="4381" y="4098"/>
                    <a:pt x="4416" y="4024"/>
                  </a:cubicBezTo>
                  <a:close/>
                  <a:moveTo>
                    <a:pt x="8331" y="2782"/>
                  </a:moveTo>
                  <a:cubicBezTo>
                    <a:pt x="8552" y="2782"/>
                    <a:pt x="8693" y="2956"/>
                    <a:pt x="8648" y="3210"/>
                  </a:cubicBezTo>
                  <a:cubicBezTo>
                    <a:pt x="8630" y="3305"/>
                    <a:pt x="8602" y="3396"/>
                    <a:pt x="8585" y="3491"/>
                  </a:cubicBezTo>
                  <a:cubicBezTo>
                    <a:pt x="8567" y="3585"/>
                    <a:pt x="8553" y="3686"/>
                    <a:pt x="8544" y="3783"/>
                  </a:cubicBezTo>
                  <a:cubicBezTo>
                    <a:pt x="8533" y="3926"/>
                    <a:pt x="8467" y="4041"/>
                    <a:pt x="8367" y="4138"/>
                  </a:cubicBezTo>
                  <a:cubicBezTo>
                    <a:pt x="8209" y="4290"/>
                    <a:pt x="8017" y="4382"/>
                    <a:pt x="7808" y="4433"/>
                  </a:cubicBezTo>
                  <a:cubicBezTo>
                    <a:pt x="7659" y="4469"/>
                    <a:pt x="7510" y="4492"/>
                    <a:pt x="7358" y="4492"/>
                  </a:cubicBezTo>
                  <a:cubicBezTo>
                    <a:pt x="7341" y="4492"/>
                    <a:pt x="7324" y="4491"/>
                    <a:pt x="7307" y="4491"/>
                  </a:cubicBezTo>
                  <a:cubicBezTo>
                    <a:pt x="7244" y="4488"/>
                    <a:pt x="7198" y="4468"/>
                    <a:pt x="7152" y="4422"/>
                  </a:cubicBezTo>
                  <a:cubicBezTo>
                    <a:pt x="7095" y="4362"/>
                    <a:pt x="7026" y="4307"/>
                    <a:pt x="6954" y="4267"/>
                  </a:cubicBezTo>
                  <a:cubicBezTo>
                    <a:pt x="6725" y="4141"/>
                    <a:pt x="6479" y="4061"/>
                    <a:pt x="6215" y="4027"/>
                  </a:cubicBezTo>
                  <a:cubicBezTo>
                    <a:pt x="6195" y="4024"/>
                    <a:pt x="6178" y="4015"/>
                    <a:pt x="6158" y="4009"/>
                  </a:cubicBezTo>
                  <a:cubicBezTo>
                    <a:pt x="6158" y="4004"/>
                    <a:pt x="6158" y="3995"/>
                    <a:pt x="6158" y="3989"/>
                  </a:cubicBezTo>
                  <a:cubicBezTo>
                    <a:pt x="6261" y="3955"/>
                    <a:pt x="6367" y="3923"/>
                    <a:pt x="6470" y="3892"/>
                  </a:cubicBezTo>
                  <a:cubicBezTo>
                    <a:pt x="6863" y="3772"/>
                    <a:pt x="7212" y="3574"/>
                    <a:pt x="7502" y="3279"/>
                  </a:cubicBezTo>
                  <a:cubicBezTo>
                    <a:pt x="7605" y="3176"/>
                    <a:pt x="7722" y="3084"/>
                    <a:pt x="7834" y="2989"/>
                  </a:cubicBezTo>
                  <a:cubicBezTo>
                    <a:pt x="7940" y="2903"/>
                    <a:pt x="8060" y="2840"/>
                    <a:pt x="8192" y="2803"/>
                  </a:cubicBezTo>
                  <a:cubicBezTo>
                    <a:pt x="8241" y="2789"/>
                    <a:pt x="8287" y="2782"/>
                    <a:pt x="8331" y="2782"/>
                  </a:cubicBezTo>
                  <a:close/>
                  <a:moveTo>
                    <a:pt x="5878" y="4063"/>
                  </a:moveTo>
                  <a:cubicBezTo>
                    <a:pt x="5974" y="4063"/>
                    <a:pt x="6072" y="4072"/>
                    <a:pt x="6169" y="4087"/>
                  </a:cubicBezTo>
                  <a:cubicBezTo>
                    <a:pt x="6387" y="4121"/>
                    <a:pt x="6596" y="4181"/>
                    <a:pt x="6800" y="4270"/>
                  </a:cubicBezTo>
                  <a:cubicBezTo>
                    <a:pt x="6822" y="4282"/>
                    <a:pt x="6843" y="4296"/>
                    <a:pt x="6883" y="4319"/>
                  </a:cubicBezTo>
                  <a:cubicBezTo>
                    <a:pt x="6768" y="4330"/>
                    <a:pt x="6676" y="4330"/>
                    <a:pt x="6585" y="4347"/>
                  </a:cubicBezTo>
                  <a:cubicBezTo>
                    <a:pt x="6396" y="4385"/>
                    <a:pt x="6206" y="4428"/>
                    <a:pt x="6017" y="4476"/>
                  </a:cubicBezTo>
                  <a:cubicBezTo>
                    <a:pt x="5906" y="4505"/>
                    <a:pt x="5796" y="4520"/>
                    <a:pt x="5687" y="4520"/>
                  </a:cubicBezTo>
                  <a:cubicBezTo>
                    <a:pt x="5520" y="4520"/>
                    <a:pt x="5357" y="4484"/>
                    <a:pt x="5195" y="4402"/>
                  </a:cubicBezTo>
                  <a:cubicBezTo>
                    <a:pt x="5066" y="4336"/>
                    <a:pt x="4929" y="4287"/>
                    <a:pt x="4771" y="4218"/>
                  </a:cubicBezTo>
                  <a:cubicBezTo>
                    <a:pt x="4860" y="4213"/>
                    <a:pt x="4929" y="4201"/>
                    <a:pt x="4997" y="4201"/>
                  </a:cubicBezTo>
                  <a:cubicBezTo>
                    <a:pt x="5158" y="4201"/>
                    <a:pt x="5310" y="4173"/>
                    <a:pt x="5462" y="4124"/>
                  </a:cubicBezTo>
                  <a:cubicBezTo>
                    <a:pt x="5598" y="4081"/>
                    <a:pt x="5737" y="4063"/>
                    <a:pt x="5878" y="4063"/>
                  </a:cubicBezTo>
                  <a:close/>
                  <a:moveTo>
                    <a:pt x="2433" y="2580"/>
                  </a:moveTo>
                  <a:lnTo>
                    <a:pt x="2433" y="2580"/>
                  </a:lnTo>
                  <a:cubicBezTo>
                    <a:pt x="2453" y="2614"/>
                    <a:pt x="2467" y="2634"/>
                    <a:pt x="2479" y="2654"/>
                  </a:cubicBezTo>
                  <a:cubicBezTo>
                    <a:pt x="2553" y="2812"/>
                    <a:pt x="2665" y="2935"/>
                    <a:pt x="2823" y="3009"/>
                  </a:cubicBezTo>
                  <a:cubicBezTo>
                    <a:pt x="2986" y="3087"/>
                    <a:pt x="3152" y="3158"/>
                    <a:pt x="3318" y="3227"/>
                  </a:cubicBezTo>
                  <a:cubicBezTo>
                    <a:pt x="3794" y="3416"/>
                    <a:pt x="4063" y="3780"/>
                    <a:pt x="4195" y="4259"/>
                  </a:cubicBezTo>
                  <a:cubicBezTo>
                    <a:pt x="4238" y="4419"/>
                    <a:pt x="4247" y="4585"/>
                    <a:pt x="4238" y="4751"/>
                  </a:cubicBezTo>
                  <a:cubicBezTo>
                    <a:pt x="4238" y="4786"/>
                    <a:pt x="4227" y="4820"/>
                    <a:pt x="4215" y="4880"/>
                  </a:cubicBezTo>
                  <a:cubicBezTo>
                    <a:pt x="4129" y="4860"/>
                    <a:pt x="4061" y="4855"/>
                    <a:pt x="3997" y="4829"/>
                  </a:cubicBezTo>
                  <a:cubicBezTo>
                    <a:pt x="3914" y="4792"/>
                    <a:pt x="3837" y="4740"/>
                    <a:pt x="3760" y="4691"/>
                  </a:cubicBezTo>
                  <a:cubicBezTo>
                    <a:pt x="3573" y="4568"/>
                    <a:pt x="3396" y="4431"/>
                    <a:pt x="3201" y="4322"/>
                  </a:cubicBezTo>
                  <a:cubicBezTo>
                    <a:pt x="2777" y="4081"/>
                    <a:pt x="2568" y="3703"/>
                    <a:pt x="2470" y="3244"/>
                  </a:cubicBezTo>
                  <a:cubicBezTo>
                    <a:pt x="2425" y="3032"/>
                    <a:pt x="2416" y="2817"/>
                    <a:pt x="2433" y="2580"/>
                  </a:cubicBezTo>
                  <a:close/>
                  <a:moveTo>
                    <a:pt x="4616" y="4263"/>
                  </a:moveTo>
                  <a:cubicBezTo>
                    <a:pt x="4701" y="4263"/>
                    <a:pt x="4784" y="4284"/>
                    <a:pt x="4863" y="4316"/>
                  </a:cubicBezTo>
                  <a:cubicBezTo>
                    <a:pt x="4977" y="4365"/>
                    <a:pt x="5086" y="4425"/>
                    <a:pt x="5204" y="4471"/>
                  </a:cubicBezTo>
                  <a:cubicBezTo>
                    <a:pt x="5310" y="4511"/>
                    <a:pt x="5419" y="4545"/>
                    <a:pt x="5527" y="4571"/>
                  </a:cubicBezTo>
                  <a:cubicBezTo>
                    <a:pt x="5579" y="4583"/>
                    <a:pt x="5631" y="4588"/>
                    <a:pt x="5682" y="4588"/>
                  </a:cubicBezTo>
                  <a:cubicBezTo>
                    <a:pt x="5820" y="4588"/>
                    <a:pt x="5956" y="4551"/>
                    <a:pt x="6092" y="4522"/>
                  </a:cubicBezTo>
                  <a:cubicBezTo>
                    <a:pt x="6298" y="4476"/>
                    <a:pt x="6504" y="4422"/>
                    <a:pt x="6714" y="4388"/>
                  </a:cubicBezTo>
                  <a:cubicBezTo>
                    <a:pt x="6737" y="4384"/>
                    <a:pt x="6761" y="4382"/>
                    <a:pt x="6785" y="4382"/>
                  </a:cubicBezTo>
                  <a:cubicBezTo>
                    <a:pt x="6852" y="4382"/>
                    <a:pt x="6921" y="4394"/>
                    <a:pt x="6986" y="4405"/>
                  </a:cubicBezTo>
                  <a:cubicBezTo>
                    <a:pt x="7072" y="4422"/>
                    <a:pt x="7123" y="4485"/>
                    <a:pt x="7149" y="4574"/>
                  </a:cubicBezTo>
                  <a:cubicBezTo>
                    <a:pt x="7126" y="4674"/>
                    <a:pt x="7060" y="4731"/>
                    <a:pt x="6986" y="4783"/>
                  </a:cubicBezTo>
                  <a:cubicBezTo>
                    <a:pt x="6854" y="4875"/>
                    <a:pt x="6699" y="4909"/>
                    <a:pt x="6545" y="4949"/>
                  </a:cubicBezTo>
                  <a:cubicBezTo>
                    <a:pt x="6281" y="5018"/>
                    <a:pt x="6012" y="5044"/>
                    <a:pt x="5739" y="5061"/>
                  </a:cubicBezTo>
                  <a:cubicBezTo>
                    <a:pt x="5568" y="5072"/>
                    <a:pt x="5396" y="5092"/>
                    <a:pt x="5224" y="5101"/>
                  </a:cubicBezTo>
                  <a:cubicBezTo>
                    <a:pt x="5188" y="5103"/>
                    <a:pt x="5152" y="5104"/>
                    <a:pt x="5116" y="5104"/>
                  </a:cubicBezTo>
                  <a:cubicBezTo>
                    <a:pt x="4816" y="5104"/>
                    <a:pt x="4537" y="5033"/>
                    <a:pt x="4304" y="4800"/>
                  </a:cubicBezTo>
                  <a:cubicBezTo>
                    <a:pt x="4304" y="4706"/>
                    <a:pt x="4298" y="4608"/>
                    <a:pt x="4304" y="4511"/>
                  </a:cubicBezTo>
                  <a:cubicBezTo>
                    <a:pt x="4313" y="4379"/>
                    <a:pt x="4430" y="4276"/>
                    <a:pt x="4573" y="4264"/>
                  </a:cubicBezTo>
                  <a:cubicBezTo>
                    <a:pt x="4588" y="4263"/>
                    <a:pt x="4602" y="4263"/>
                    <a:pt x="4616" y="4263"/>
                  </a:cubicBezTo>
                  <a:close/>
                  <a:moveTo>
                    <a:pt x="3886" y="4880"/>
                  </a:moveTo>
                  <a:lnTo>
                    <a:pt x="3886" y="4880"/>
                  </a:lnTo>
                  <a:cubicBezTo>
                    <a:pt x="3980" y="4890"/>
                    <a:pt x="4072" y="4948"/>
                    <a:pt x="4161" y="4948"/>
                  </a:cubicBezTo>
                  <a:cubicBezTo>
                    <a:pt x="4202" y="4948"/>
                    <a:pt x="4242" y="4936"/>
                    <a:pt x="4281" y="4900"/>
                  </a:cubicBezTo>
                  <a:cubicBezTo>
                    <a:pt x="4427" y="4983"/>
                    <a:pt x="4568" y="5064"/>
                    <a:pt x="4702" y="5144"/>
                  </a:cubicBezTo>
                  <a:cubicBezTo>
                    <a:pt x="4570" y="5276"/>
                    <a:pt x="4433" y="5419"/>
                    <a:pt x="4287" y="5551"/>
                  </a:cubicBezTo>
                  <a:cubicBezTo>
                    <a:pt x="4243" y="5591"/>
                    <a:pt x="4201" y="5611"/>
                    <a:pt x="4162" y="5611"/>
                  </a:cubicBezTo>
                  <a:cubicBezTo>
                    <a:pt x="4105" y="5611"/>
                    <a:pt x="4055" y="5568"/>
                    <a:pt x="4018" y="5488"/>
                  </a:cubicBezTo>
                  <a:cubicBezTo>
                    <a:pt x="3997" y="5448"/>
                    <a:pt x="3986" y="5405"/>
                    <a:pt x="3977" y="5362"/>
                  </a:cubicBezTo>
                  <a:cubicBezTo>
                    <a:pt x="3946" y="5204"/>
                    <a:pt x="3917" y="5047"/>
                    <a:pt x="3886" y="4880"/>
                  </a:cubicBezTo>
                  <a:close/>
                  <a:moveTo>
                    <a:pt x="4200" y="0"/>
                  </a:moveTo>
                  <a:cubicBezTo>
                    <a:pt x="4046" y="0"/>
                    <a:pt x="3902" y="48"/>
                    <a:pt x="3777" y="156"/>
                  </a:cubicBezTo>
                  <a:cubicBezTo>
                    <a:pt x="3688" y="233"/>
                    <a:pt x="3608" y="322"/>
                    <a:pt x="3539" y="416"/>
                  </a:cubicBezTo>
                  <a:cubicBezTo>
                    <a:pt x="3433" y="560"/>
                    <a:pt x="3336" y="714"/>
                    <a:pt x="3244" y="866"/>
                  </a:cubicBezTo>
                  <a:cubicBezTo>
                    <a:pt x="3078" y="1141"/>
                    <a:pt x="2998" y="1442"/>
                    <a:pt x="3012" y="1760"/>
                  </a:cubicBezTo>
                  <a:cubicBezTo>
                    <a:pt x="3023" y="2001"/>
                    <a:pt x="3075" y="2233"/>
                    <a:pt x="3164" y="2456"/>
                  </a:cubicBezTo>
                  <a:cubicBezTo>
                    <a:pt x="3175" y="2485"/>
                    <a:pt x="3184" y="2514"/>
                    <a:pt x="3192" y="2542"/>
                  </a:cubicBezTo>
                  <a:cubicBezTo>
                    <a:pt x="3126" y="2511"/>
                    <a:pt x="3072" y="2471"/>
                    <a:pt x="3023" y="2428"/>
                  </a:cubicBezTo>
                  <a:cubicBezTo>
                    <a:pt x="2972" y="2379"/>
                    <a:pt x="2926" y="2328"/>
                    <a:pt x="2877" y="2279"/>
                  </a:cubicBezTo>
                  <a:cubicBezTo>
                    <a:pt x="2817" y="2219"/>
                    <a:pt x="2763" y="2153"/>
                    <a:pt x="2694" y="2104"/>
                  </a:cubicBezTo>
                  <a:cubicBezTo>
                    <a:pt x="2656" y="2077"/>
                    <a:pt x="2618" y="2064"/>
                    <a:pt x="2583" y="2064"/>
                  </a:cubicBezTo>
                  <a:cubicBezTo>
                    <a:pt x="2525" y="2064"/>
                    <a:pt x="2473" y="2099"/>
                    <a:pt x="2436" y="2167"/>
                  </a:cubicBezTo>
                  <a:cubicBezTo>
                    <a:pt x="2410" y="2216"/>
                    <a:pt x="2399" y="2270"/>
                    <a:pt x="2387" y="2325"/>
                  </a:cubicBezTo>
                  <a:cubicBezTo>
                    <a:pt x="2379" y="2359"/>
                    <a:pt x="2384" y="2399"/>
                    <a:pt x="2379" y="2434"/>
                  </a:cubicBezTo>
                  <a:cubicBezTo>
                    <a:pt x="2327" y="2766"/>
                    <a:pt x="2344" y="3093"/>
                    <a:pt x="2433" y="3416"/>
                  </a:cubicBezTo>
                  <a:cubicBezTo>
                    <a:pt x="2545" y="3823"/>
                    <a:pt x="2757" y="4155"/>
                    <a:pt x="3132" y="4367"/>
                  </a:cubicBezTo>
                  <a:cubicBezTo>
                    <a:pt x="3235" y="4425"/>
                    <a:pt x="3336" y="4488"/>
                    <a:pt x="3433" y="4554"/>
                  </a:cubicBezTo>
                  <a:cubicBezTo>
                    <a:pt x="3553" y="4634"/>
                    <a:pt x="3674" y="4720"/>
                    <a:pt x="3791" y="4806"/>
                  </a:cubicBezTo>
                  <a:cubicBezTo>
                    <a:pt x="3826" y="4966"/>
                    <a:pt x="3860" y="5118"/>
                    <a:pt x="3883" y="5276"/>
                  </a:cubicBezTo>
                  <a:cubicBezTo>
                    <a:pt x="3906" y="5416"/>
                    <a:pt x="3932" y="5551"/>
                    <a:pt x="4038" y="5657"/>
                  </a:cubicBezTo>
                  <a:cubicBezTo>
                    <a:pt x="4023" y="5720"/>
                    <a:pt x="4009" y="5780"/>
                    <a:pt x="3997" y="5840"/>
                  </a:cubicBezTo>
                  <a:cubicBezTo>
                    <a:pt x="3914" y="6362"/>
                    <a:pt x="3823" y="6883"/>
                    <a:pt x="3754" y="7407"/>
                  </a:cubicBezTo>
                  <a:cubicBezTo>
                    <a:pt x="3679" y="7986"/>
                    <a:pt x="3614" y="8568"/>
                    <a:pt x="3565" y="9146"/>
                  </a:cubicBezTo>
                  <a:cubicBezTo>
                    <a:pt x="3519" y="9685"/>
                    <a:pt x="3502" y="10227"/>
                    <a:pt x="3470" y="10765"/>
                  </a:cubicBezTo>
                  <a:cubicBezTo>
                    <a:pt x="3436" y="11421"/>
                    <a:pt x="3402" y="12080"/>
                    <a:pt x="3361" y="12736"/>
                  </a:cubicBezTo>
                  <a:cubicBezTo>
                    <a:pt x="3333" y="13195"/>
                    <a:pt x="3275" y="13650"/>
                    <a:pt x="3184" y="14100"/>
                  </a:cubicBezTo>
                  <a:cubicBezTo>
                    <a:pt x="2935" y="15327"/>
                    <a:pt x="2462" y="16458"/>
                    <a:pt x="1763" y="17495"/>
                  </a:cubicBezTo>
                  <a:cubicBezTo>
                    <a:pt x="1519" y="17859"/>
                    <a:pt x="1256" y="18209"/>
                    <a:pt x="1012" y="18570"/>
                  </a:cubicBezTo>
                  <a:cubicBezTo>
                    <a:pt x="316" y="19601"/>
                    <a:pt x="6" y="20750"/>
                    <a:pt x="1" y="21988"/>
                  </a:cubicBezTo>
                  <a:lnTo>
                    <a:pt x="67" y="21988"/>
                  </a:lnTo>
                  <a:cubicBezTo>
                    <a:pt x="67" y="21653"/>
                    <a:pt x="98" y="21320"/>
                    <a:pt x="150" y="20988"/>
                  </a:cubicBezTo>
                  <a:cubicBezTo>
                    <a:pt x="273" y="20169"/>
                    <a:pt x="551" y="19409"/>
                    <a:pt x="1003" y="18716"/>
                  </a:cubicBezTo>
                  <a:cubicBezTo>
                    <a:pt x="1175" y="18450"/>
                    <a:pt x="1364" y="18195"/>
                    <a:pt x="1542" y="17934"/>
                  </a:cubicBezTo>
                  <a:cubicBezTo>
                    <a:pt x="1740" y="17647"/>
                    <a:pt x="1949" y="17364"/>
                    <a:pt x="2124" y="17063"/>
                  </a:cubicBezTo>
                  <a:cubicBezTo>
                    <a:pt x="2860" y="15805"/>
                    <a:pt x="3298" y="14447"/>
                    <a:pt x="3416" y="12991"/>
                  </a:cubicBezTo>
                  <a:cubicBezTo>
                    <a:pt x="3459" y="12450"/>
                    <a:pt x="3493" y="11906"/>
                    <a:pt x="3525" y="11364"/>
                  </a:cubicBezTo>
                  <a:cubicBezTo>
                    <a:pt x="3559" y="10754"/>
                    <a:pt x="3576" y="10144"/>
                    <a:pt x="3616" y="9536"/>
                  </a:cubicBezTo>
                  <a:cubicBezTo>
                    <a:pt x="3651" y="9006"/>
                    <a:pt x="3694" y="8479"/>
                    <a:pt x="3757" y="7955"/>
                  </a:cubicBezTo>
                  <a:cubicBezTo>
                    <a:pt x="3831" y="7341"/>
                    <a:pt x="3926" y="6734"/>
                    <a:pt x="4018" y="6124"/>
                  </a:cubicBezTo>
                  <a:cubicBezTo>
                    <a:pt x="4038" y="5978"/>
                    <a:pt x="4075" y="5837"/>
                    <a:pt x="4101" y="5700"/>
                  </a:cubicBezTo>
                  <a:cubicBezTo>
                    <a:pt x="4298" y="5657"/>
                    <a:pt x="4324" y="5642"/>
                    <a:pt x="4459" y="5499"/>
                  </a:cubicBezTo>
                  <a:cubicBezTo>
                    <a:pt x="4476" y="5479"/>
                    <a:pt x="4490" y="5459"/>
                    <a:pt x="4510" y="5442"/>
                  </a:cubicBezTo>
                  <a:cubicBezTo>
                    <a:pt x="4591" y="5365"/>
                    <a:pt x="4668" y="5287"/>
                    <a:pt x="4751" y="5218"/>
                  </a:cubicBezTo>
                  <a:cubicBezTo>
                    <a:pt x="4785" y="5190"/>
                    <a:pt x="4834" y="5164"/>
                    <a:pt x="4880" y="5164"/>
                  </a:cubicBezTo>
                  <a:cubicBezTo>
                    <a:pt x="5118" y="5153"/>
                    <a:pt x="5356" y="5155"/>
                    <a:pt x="5593" y="5144"/>
                  </a:cubicBezTo>
                  <a:cubicBezTo>
                    <a:pt x="5828" y="5130"/>
                    <a:pt x="6063" y="5112"/>
                    <a:pt x="6295" y="5075"/>
                  </a:cubicBezTo>
                  <a:cubicBezTo>
                    <a:pt x="6493" y="5044"/>
                    <a:pt x="6691" y="4989"/>
                    <a:pt x="6880" y="4920"/>
                  </a:cubicBezTo>
                  <a:cubicBezTo>
                    <a:pt x="7052" y="4860"/>
                    <a:pt x="7201" y="4757"/>
                    <a:pt x="7226" y="4562"/>
                  </a:cubicBezTo>
                  <a:cubicBezTo>
                    <a:pt x="7396" y="4551"/>
                    <a:pt x="7556" y="4548"/>
                    <a:pt x="7716" y="4525"/>
                  </a:cubicBezTo>
                  <a:cubicBezTo>
                    <a:pt x="7963" y="4491"/>
                    <a:pt x="8189" y="4396"/>
                    <a:pt x="8381" y="4227"/>
                  </a:cubicBezTo>
                  <a:cubicBezTo>
                    <a:pt x="8510" y="4115"/>
                    <a:pt x="8593" y="3981"/>
                    <a:pt x="8613" y="3806"/>
                  </a:cubicBezTo>
                  <a:cubicBezTo>
                    <a:pt x="8636" y="3631"/>
                    <a:pt x="8679" y="3459"/>
                    <a:pt x="8708" y="3284"/>
                  </a:cubicBezTo>
                  <a:cubicBezTo>
                    <a:pt x="8719" y="3219"/>
                    <a:pt x="8728" y="3147"/>
                    <a:pt x="8722" y="3078"/>
                  </a:cubicBezTo>
                  <a:cubicBezTo>
                    <a:pt x="8704" y="2844"/>
                    <a:pt x="8562" y="2711"/>
                    <a:pt x="8341" y="2711"/>
                  </a:cubicBezTo>
                  <a:cubicBezTo>
                    <a:pt x="8322" y="2711"/>
                    <a:pt x="8302" y="2712"/>
                    <a:pt x="8281" y="2714"/>
                  </a:cubicBezTo>
                  <a:cubicBezTo>
                    <a:pt x="8092" y="2734"/>
                    <a:pt x="7934" y="2823"/>
                    <a:pt x="7785" y="2938"/>
                  </a:cubicBezTo>
                  <a:cubicBezTo>
                    <a:pt x="7762" y="2958"/>
                    <a:pt x="7736" y="2975"/>
                    <a:pt x="7714" y="2995"/>
                  </a:cubicBezTo>
                  <a:cubicBezTo>
                    <a:pt x="7716" y="2938"/>
                    <a:pt x="7734" y="2889"/>
                    <a:pt x="7754" y="2846"/>
                  </a:cubicBezTo>
                  <a:cubicBezTo>
                    <a:pt x="7940" y="2471"/>
                    <a:pt x="8017" y="2078"/>
                    <a:pt x="7991" y="1660"/>
                  </a:cubicBezTo>
                  <a:cubicBezTo>
                    <a:pt x="7980" y="1425"/>
                    <a:pt x="7900" y="1224"/>
                    <a:pt x="7728" y="1064"/>
                  </a:cubicBezTo>
                  <a:cubicBezTo>
                    <a:pt x="7659" y="1001"/>
                    <a:pt x="7625" y="924"/>
                    <a:pt x="7610" y="832"/>
                  </a:cubicBezTo>
                  <a:cubicBezTo>
                    <a:pt x="7599" y="760"/>
                    <a:pt x="7585" y="686"/>
                    <a:pt x="7562" y="617"/>
                  </a:cubicBezTo>
                  <a:cubicBezTo>
                    <a:pt x="7502" y="437"/>
                    <a:pt x="7358" y="331"/>
                    <a:pt x="7166" y="319"/>
                  </a:cubicBezTo>
                  <a:cubicBezTo>
                    <a:pt x="7138" y="317"/>
                    <a:pt x="7110" y="316"/>
                    <a:pt x="7083" y="316"/>
                  </a:cubicBezTo>
                  <a:cubicBezTo>
                    <a:pt x="6933" y="316"/>
                    <a:pt x="6789" y="349"/>
                    <a:pt x="6653" y="416"/>
                  </a:cubicBezTo>
                  <a:cubicBezTo>
                    <a:pt x="6476" y="505"/>
                    <a:pt x="6298" y="594"/>
                    <a:pt x="6126" y="694"/>
                  </a:cubicBezTo>
                  <a:cubicBezTo>
                    <a:pt x="6026" y="755"/>
                    <a:pt x="5929" y="826"/>
                    <a:pt x="5854" y="912"/>
                  </a:cubicBezTo>
                  <a:cubicBezTo>
                    <a:pt x="5708" y="1078"/>
                    <a:pt x="5579" y="1259"/>
                    <a:pt x="5444" y="1434"/>
                  </a:cubicBezTo>
                  <a:cubicBezTo>
                    <a:pt x="5424" y="1462"/>
                    <a:pt x="5404" y="1491"/>
                    <a:pt x="5373" y="1534"/>
                  </a:cubicBezTo>
                  <a:cubicBezTo>
                    <a:pt x="5335" y="1213"/>
                    <a:pt x="5192" y="967"/>
                    <a:pt x="5012" y="735"/>
                  </a:cubicBezTo>
                  <a:cubicBezTo>
                    <a:pt x="4934" y="637"/>
                    <a:pt x="4874" y="525"/>
                    <a:pt x="4805" y="422"/>
                  </a:cubicBezTo>
                  <a:cubicBezTo>
                    <a:pt x="4762" y="353"/>
                    <a:pt x="4722" y="282"/>
                    <a:pt x="4674" y="216"/>
                  </a:cubicBezTo>
                  <a:cubicBezTo>
                    <a:pt x="4596" y="107"/>
                    <a:pt x="4487" y="38"/>
                    <a:pt x="4356" y="15"/>
                  </a:cubicBezTo>
                  <a:cubicBezTo>
                    <a:pt x="4303" y="5"/>
                    <a:pt x="4251" y="0"/>
                    <a:pt x="4200"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93" name="Google Shape;1793;p52">
              <a:extLst>
                <a:ext uri="{FF2B5EF4-FFF2-40B4-BE49-F238E27FC236}">
                  <a16:creationId xmlns:a16="http://schemas.microsoft.com/office/drawing/2014/main" id="{1D63D0B2-21F3-54A6-6BE0-4F8FE04D323C}"/>
                </a:ext>
              </a:extLst>
            </p:cNvPr>
            <p:cNvSpPr/>
            <p:nvPr/>
          </p:nvSpPr>
          <p:spPr>
            <a:xfrm>
              <a:off x="1534381" y="3076532"/>
              <a:ext cx="94230" cy="129922"/>
            </a:xfrm>
            <a:custGeom>
              <a:avLst/>
              <a:gdLst/>
              <a:ahLst/>
              <a:cxnLst/>
              <a:rect l="l" t="t" r="r" b="b"/>
              <a:pathLst>
                <a:path w="1027" h="1416" extrusionOk="0">
                  <a:moveTo>
                    <a:pt x="23" y="0"/>
                  </a:moveTo>
                  <a:cubicBezTo>
                    <a:pt x="15" y="3"/>
                    <a:pt x="6" y="6"/>
                    <a:pt x="0" y="9"/>
                  </a:cubicBezTo>
                  <a:cubicBezTo>
                    <a:pt x="26" y="126"/>
                    <a:pt x="46" y="247"/>
                    <a:pt x="81" y="358"/>
                  </a:cubicBezTo>
                  <a:cubicBezTo>
                    <a:pt x="238" y="837"/>
                    <a:pt x="562" y="1172"/>
                    <a:pt x="995" y="1413"/>
                  </a:cubicBezTo>
                  <a:cubicBezTo>
                    <a:pt x="997" y="1414"/>
                    <a:pt x="1001" y="1414"/>
                    <a:pt x="1005" y="1414"/>
                  </a:cubicBezTo>
                  <a:cubicBezTo>
                    <a:pt x="1011" y="1414"/>
                    <a:pt x="1018" y="1413"/>
                    <a:pt x="1023" y="1413"/>
                  </a:cubicBezTo>
                  <a:lnTo>
                    <a:pt x="1023" y="1413"/>
                  </a:lnTo>
                  <a:cubicBezTo>
                    <a:pt x="1024" y="1414"/>
                    <a:pt x="1025" y="1415"/>
                    <a:pt x="1026" y="1416"/>
                  </a:cubicBezTo>
                  <a:lnTo>
                    <a:pt x="1026" y="1413"/>
                  </a:lnTo>
                  <a:cubicBezTo>
                    <a:pt x="1025" y="1413"/>
                    <a:pt x="1024" y="1413"/>
                    <a:pt x="1023" y="1413"/>
                  </a:cubicBezTo>
                  <a:lnTo>
                    <a:pt x="1023" y="1413"/>
                  </a:lnTo>
                  <a:cubicBezTo>
                    <a:pt x="970" y="1359"/>
                    <a:pt x="913" y="1306"/>
                    <a:pt x="863" y="1252"/>
                  </a:cubicBezTo>
                  <a:cubicBezTo>
                    <a:pt x="622" y="995"/>
                    <a:pt x="410" y="719"/>
                    <a:pt x="298" y="379"/>
                  </a:cubicBezTo>
                  <a:cubicBezTo>
                    <a:pt x="290" y="347"/>
                    <a:pt x="278" y="318"/>
                    <a:pt x="270" y="287"/>
                  </a:cubicBezTo>
                  <a:lnTo>
                    <a:pt x="270" y="287"/>
                  </a:lnTo>
                  <a:cubicBezTo>
                    <a:pt x="275" y="444"/>
                    <a:pt x="327" y="591"/>
                    <a:pt x="410" y="719"/>
                  </a:cubicBezTo>
                  <a:cubicBezTo>
                    <a:pt x="506" y="867"/>
                    <a:pt x="611" y="1006"/>
                    <a:pt x="713" y="1148"/>
                  </a:cubicBezTo>
                  <a:lnTo>
                    <a:pt x="713" y="1148"/>
                  </a:lnTo>
                  <a:cubicBezTo>
                    <a:pt x="686" y="1134"/>
                    <a:pt x="656" y="1126"/>
                    <a:pt x="634" y="1106"/>
                  </a:cubicBezTo>
                  <a:cubicBezTo>
                    <a:pt x="327" y="828"/>
                    <a:pt x="138" y="485"/>
                    <a:pt x="49" y="83"/>
                  </a:cubicBezTo>
                  <a:cubicBezTo>
                    <a:pt x="46" y="69"/>
                    <a:pt x="46" y="55"/>
                    <a:pt x="40" y="40"/>
                  </a:cubicBezTo>
                  <a:cubicBezTo>
                    <a:pt x="38" y="26"/>
                    <a:pt x="29" y="15"/>
                    <a:pt x="23"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94" name="Google Shape;1794;p52">
              <a:extLst>
                <a:ext uri="{FF2B5EF4-FFF2-40B4-BE49-F238E27FC236}">
                  <a16:creationId xmlns:a16="http://schemas.microsoft.com/office/drawing/2014/main" id="{E25543A7-6399-254E-0A9B-454F682427D4}"/>
                </a:ext>
              </a:extLst>
            </p:cNvPr>
            <p:cNvSpPr/>
            <p:nvPr/>
          </p:nvSpPr>
          <p:spPr>
            <a:xfrm>
              <a:off x="1759176" y="2861190"/>
              <a:ext cx="150382" cy="198552"/>
            </a:xfrm>
            <a:custGeom>
              <a:avLst/>
              <a:gdLst/>
              <a:ahLst/>
              <a:cxnLst/>
              <a:rect l="l" t="t" r="r" b="b"/>
              <a:pathLst>
                <a:path w="1639" h="2164" extrusionOk="0">
                  <a:moveTo>
                    <a:pt x="1639" y="1"/>
                  </a:moveTo>
                  <a:lnTo>
                    <a:pt x="1639" y="1"/>
                  </a:lnTo>
                  <a:cubicBezTo>
                    <a:pt x="814" y="511"/>
                    <a:pt x="304" y="1259"/>
                    <a:pt x="0" y="2164"/>
                  </a:cubicBezTo>
                  <a:cubicBezTo>
                    <a:pt x="181" y="1746"/>
                    <a:pt x="390" y="1339"/>
                    <a:pt x="659" y="964"/>
                  </a:cubicBezTo>
                  <a:cubicBezTo>
                    <a:pt x="931" y="588"/>
                    <a:pt x="1278" y="287"/>
                    <a:pt x="163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95" name="Google Shape;1795;p52">
              <a:extLst>
                <a:ext uri="{FF2B5EF4-FFF2-40B4-BE49-F238E27FC236}">
                  <a16:creationId xmlns:a16="http://schemas.microsoft.com/office/drawing/2014/main" id="{3B569297-12C2-A920-D1F2-8CE045130723}"/>
                </a:ext>
              </a:extLst>
            </p:cNvPr>
            <p:cNvSpPr/>
            <p:nvPr/>
          </p:nvSpPr>
          <p:spPr>
            <a:xfrm>
              <a:off x="1785968" y="2948538"/>
              <a:ext cx="196717" cy="136252"/>
            </a:xfrm>
            <a:custGeom>
              <a:avLst/>
              <a:gdLst/>
              <a:ahLst/>
              <a:cxnLst/>
              <a:rect l="l" t="t" r="r" b="b"/>
              <a:pathLst>
                <a:path w="2144" h="1485" extrusionOk="0">
                  <a:moveTo>
                    <a:pt x="2143" y="0"/>
                  </a:moveTo>
                  <a:lnTo>
                    <a:pt x="2143" y="0"/>
                  </a:lnTo>
                  <a:cubicBezTo>
                    <a:pt x="2089" y="32"/>
                    <a:pt x="2043" y="69"/>
                    <a:pt x="2000" y="106"/>
                  </a:cubicBezTo>
                  <a:cubicBezTo>
                    <a:pt x="1436" y="593"/>
                    <a:pt x="845" y="1037"/>
                    <a:pt x="181" y="1381"/>
                  </a:cubicBezTo>
                  <a:cubicBezTo>
                    <a:pt x="120" y="1411"/>
                    <a:pt x="65" y="1447"/>
                    <a:pt x="8" y="1480"/>
                  </a:cubicBezTo>
                  <a:lnTo>
                    <a:pt x="8" y="1480"/>
                  </a:lnTo>
                  <a:cubicBezTo>
                    <a:pt x="48" y="1472"/>
                    <a:pt x="89" y="1466"/>
                    <a:pt x="126" y="1450"/>
                  </a:cubicBezTo>
                  <a:cubicBezTo>
                    <a:pt x="868" y="1103"/>
                    <a:pt x="1513" y="613"/>
                    <a:pt x="2106" y="52"/>
                  </a:cubicBezTo>
                  <a:cubicBezTo>
                    <a:pt x="2120" y="37"/>
                    <a:pt x="2132" y="17"/>
                    <a:pt x="2143" y="0"/>
                  </a:cubicBezTo>
                  <a:close/>
                  <a:moveTo>
                    <a:pt x="8" y="1480"/>
                  </a:moveTo>
                  <a:cubicBezTo>
                    <a:pt x="5" y="1480"/>
                    <a:pt x="3" y="1481"/>
                    <a:pt x="0" y="1481"/>
                  </a:cubicBezTo>
                  <a:lnTo>
                    <a:pt x="0" y="1484"/>
                  </a:lnTo>
                  <a:cubicBezTo>
                    <a:pt x="3" y="1483"/>
                    <a:pt x="5" y="1481"/>
                    <a:pt x="8" y="148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96" name="Google Shape;1796;p52">
              <a:extLst>
                <a:ext uri="{FF2B5EF4-FFF2-40B4-BE49-F238E27FC236}">
                  <a16:creationId xmlns:a16="http://schemas.microsoft.com/office/drawing/2014/main" id="{91DFFB4B-4490-9BE9-1452-40F958AA19DF}"/>
                </a:ext>
              </a:extLst>
            </p:cNvPr>
            <p:cNvSpPr/>
            <p:nvPr/>
          </p:nvSpPr>
          <p:spPr>
            <a:xfrm>
              <a:off x="1600627" y="2904588"/>
              <a:ext cx="52391" cy="192497"/>
            </a:xfrm>
            <a:custGeom>
              <a:avLst/>
              <a:gdLst/>
              <a:ahLst/>
              <a:cxnLst/>
              <a:rect l="l" t="t" r="r" b="b"/>
              <a:pathLst>
                <a:path w="571" h="2098" extrusionOk="0">
                  <a:moveTo>
                    <a:pt x="52" y="1"/>
                  </a:moveTo>
                  <a:cubicBezTo>
                    <a:pt x="0" y="757"/>
                    <a:pt x="212" y="1445"/>
                    <a:pt x="570" y="2098"/>
                  </a:cubicBezTo>
                  <a:cubicBezTo>
                    <a:pt x="278" y="1430"/>
                    <a:pt x="55" y="743"/>
                    <a:pt x="5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97" name="Google Shape;1797;p52">
              <a:extLst>
                <a:ext uri="{FF2B5EF4-FFF2-40B4-BE49-F238E27FC236}">
                  <a16:creationId xmlns:a16="http://schemas.microsoft.com/office/drawing/2014/main" id="{11EB67FD-8492-D567-753B-86F7D4B01CDB}"/>
                </a:ext>
              </a:extLst>
            </p:cNvPr>
            <p:cNvSpPr/>
            <p:nvPr/>
          </p:nvSpPr>
          <p:spPr>
            <a:xfrm>
              <a:off x="1684764" y="2791825"/>
              <a:ext cx="17433" cy="185432"/>
            </a:xfrm>
            <a:custGeom>
              <a:avLst/>
              <a:gdLst/>
              <a:ahLst/>
              <a:cxnLst/>
              <a:rect l="l" t="t" r="r" b="b"/>
              <a:pathLst>
                <a:path w="190" h="2021" extrusionOk="0">
                  <a:moveTo>
                    <a:pt x="0" y="0"/>
                  </a:moveTo>
                  <a:cubicBezTo>
                    <a:pt x="138" y="671"/>
                    <a:pt x="143" y="1344"/>
                    <a:pt x="78" y="2020"/>
                  </a:cubicBezTo>
                  <a:cubicBezTo>
                    <a:pt x="186" y="1341"/>
                    <a:pt x="189" y="668"/>
                    <a:pt x="0"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98" name="Google Shape;1798;p52">
              <a:extLst>
                <a:ext uri="{FF2B5EF4-FFF2-40B4-BE49-F238E27FC236}">
                  <a16:creationId xmlns:a16="http://schemas.microsoft.com/office/drawing/2014/main" id="{B3726372-3B44-41BD-6D26-98015C78025E}"/>
                </a:ext>
              </a:extLst>
            </p:cNvPr>
            <p:cNvSpPr/>
            <p:nvPr/>
          </p:nvSpPr>
          <p:spPr>
            <a:xfrm>
              <a:off x="1852672" y="3131491"/>
              <a:ext cx="147079" cy="19176"/>
            </a:xfrm>
            <a:custGeom>
              <a:avLst/>
              <a:gdLst/>
              <a:ahLst/>
              <a:cxnLst/>
              <a:rect l="l" t="t" r="r" b="b"/>
              <a:pathLst>
                <a:path w="1603" h="209" extrusionOk="0">
                  <a:moveTo>
                    <a:pt x="1603" y="0"/>
                  </a:moveTo>
                  <a:cubicBezTo>
                    <a:pt x="1336" y="46"/>
                    <a:pt x="1073" y="103"/>
                    <a:pt x="803" y="135"/>
                  </a:cubicBezTo>
                  <a:cubicBezTo>
                    <a:pt x="540" y="163"/>
                    <a:pt x="270" y="166"/>
                    <a:pt x="1" y="181"/>
                  </a:cubicBezTo>
                  <a:cubicBezTo>
                    <a:pt x="121" y="200"/>
                    <a:pt x="239" y="208"/>
                    <a:pt x="356" y="208"/>
                  </a:cubicBezTo>
                  <a:cubicBezTo>
                    <a:pt x="781" y="208"/>
                    <a:pt x="1192" y="99"/>
                    <a:pt x="1603"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99" name="Google Shape;1799;p52">
              <a:extLst>
                <a:ext uri="{FF2B5EF4-FFF2-40B4-BE49-F238E27FC236}">
                  <a16:creationId xmlns:a16="http://schemas.microsoft.com/office/drawing/2014/main" id="{D390BAD7-07FD-0AD8-734D-A46DF1D7CFFB}"/>
                </a:ext>
              </a:extLst>
            </p:cNvPr>
            <p:cNvSpPr/>
            <p:nvPr/>
          </p:nvSpPr>
          <p:spPr>
            <a:xfrm>
              <a:off x="1713391" y="2893028"/>
              <a:ext cx="34499" cy="161760"/>
            </a:xfrm>
            <a:custGeom>
              <a:avLst/>
              <a:gdLst/>
              <a:ahLst/>
              <a:cxnLst/>
              <a:rect l="l" t="t" r="r" b="b"/>
              <a:pathLst>
                <a:path w="376" h="1763" extrusionOk="0">
                  <a:moveTo>
                    <a:pt x="344" y="1"/>
                  </a:moveTo>
                  <a:lnTo>
                    <a:pt x="344" y="1"/>
                  </a:lnTo>
                  <a:cubicBezTo>
                    <a:pt x="333" y="170"/>
                    <a:pt x="330" y="339"/>
                    <a:pt x="307" y="505"/>
                  </a:cubicBezTo>
                  <a:cubicBezTo>
                    <a:pt x="250" y="886"/>
                    <a:pt x="161" y="1258"/>
                    <a:pt x="35" y="1622"/>
                  </a:cubicBezTo>
                  <a:cubicBezTo>
                    <a:pt x="18" y="1666"/>
                    <a:pt x="12" y="1710"/>
                    <a:pt x="2" y="1756"/>
                  </a:cubicBezTo>
                  <a:lnTo>
                    <a:pt x="2" y="1756"/>
                  </a:lnTo>
                  <a:cubicBezTo>
                    <a:pt x="22" y="1712"/>
                    <a:pt x="44" y="1667"/>
                    <a:pt x="64" y="1619"/>
                  </a:cubicBezTo>
                  <a:cubicBezTo>
                    <a:pt x="184" y="1307"/>
                    <a:pt x="267" y="986"/>
                    <a:pt x="321" y="657"/>
                  </a:cubicBezTo>
                  <a:cubicBezTo>
                    <a:pt x="356" y="439"/>
                    <a:pt x="376" y="221"/>
                    <a:pt x="344" y="1"/>
                  </a:cubicBezTo>
                  <a:close/>
                  <a:moveTo>
                    <a:pt x="2" y="1756"/>
                  </a:moveTo>
                  <a:cubicBezTo>
                    <a:pt x="1" y="1758"/>
                    <a:pt x="1" y="1759"/>
                    <a:pt x="0" y="1760"/>
                  </a:cubicBezTo>
                  <a:lnTo>
                    <a:pt x="0" y="1763"/>
                  </a:lnTo>
                  <a:cubicBezTo>
                    <a:pt x="1" y="1761"/>
                    <a:pt x="1" y="1759"/>
                    <a:pt x="2" y="1756"/>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00" name="Google Shape;1800;p52">
              <a:extLst>
                <a:ext uri="{FF2B5EF4-FFF2-40B4-BE49-F238E27FC236}">
                  <a16:creationId xmlns:a16="http://schemas.microsoft.com/office/drawing/2014/main" id="{AE94CF1F-4833-EC8C-B674-DF1976F3557F}"/>
                </a:ext>
              </a:extLst>
            </p:cNvPr>
            <p:cNvSpPr/>
            <p:nvPr/>
          </p:nvSpPr>
          <p:spPr>
            <a:xfrm>
              <a:off x="1776976" y="3079193"/>
              <a:ext cx="134968" cy="61015"/>
            </a:xfrm>
            <a:custGeom>
              <a:avLst/>
              <a:gdLst/>
              <a:ahLst/>
              <a:cxnLst/>
              <a:rect l="l" t="t" r="r" b="b"/>
              <a:pathLst>
                <a:path w="1471" h="665" extrusionOk="0">
                  <a:moveTo>
                    <a:pt x="1468" y="0"/>
                  </a:moveTo>
                  <a:cubicBezTo>
                    <a:pt x="1465" y="2"/>
                    <a:pt x="1462" y="4"/>
                    <a:pt x="1459" y="6"/>
                  </a:cubicBezTo>
                  <a:lnTo>
                    <a:pt x="1459" y="6"/>
                  </a:lnTo>
                  <a:cubicBezTo>
                    <a:pt x="1463" y="5"/>
                    <a:pt x="1467" y="4"/>
                    <a:pt x="1471" y="3"/>
                  </a:cubicBezTo>
                  <a:lnTo>
                    <a:pt x="1468" y="0"/>
                  </a:lnTo>
                  <a:close/>
                  <a:moveTo>
                    <a:pt x="1459" y="6"/>
                  </a:moveTo>
                  <a:cubicBezTo>
                    <a:pt x="1442" y="10"/>
                    <a:pt x="1424" y="13"/>
                    <a:pt x="1408" y="20"/>
                  </a:cubicBezTo>
                  <a:cubicBezTo>
                    <a:pt x="958" y="223"/>
                    <a:pt x="505" y="427"/>
                    <a:pt x="55" y="630"/>
                  </a:cubicBezTo>
                  <a:cubicBezTo>
                    <a:pt x="35" y="642"/>
                    <a:pt x="18" y="653"/>
                    <a:pt x="1" y="665"/>
                  </a:cubicBezTo>
                  <a:cubicBezTo>
                    <a:pt x="55" y="659"/>
                    <a:pt x="104" y="648"/>
                    <a:pt x="153" y="627"/>
                  </a:cubicBezTo>
                  <a:cubicBezTo>
                    <a:pt x="531" y="456"/>
                    <a:pt x="912" y="284"/>
                    <a:pt x="1293" y="109"/>
                  </a:cubicBezTo>
                  <a:cubicBezTo>
                    <a:pt x="1353" y="82"/>
                    <a:pt x="1405" y="42"/>
                    <a:pt x="1459" y="6"/>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01" name="Google Shape;1801;p52">
              <a:extLst>
                <a:ext uri="{FF2B5EF4-FFF2-40B4-BE49-F238E27FC236}">
                  <a16:creationId xmlns:a16="http://schemas.microsoft.com/office/drawing/2014/main" id="{C35E4FA4-F9FA-9861-35BA-13C9F9B47431}"/>
                </a:ext>
              </a:extLst>
            </p:cNvPr>
            <p:cNvSpPr/>
            <p:nvPr/>
          </p:nvSpPr>
          <p:spPr>
            <a:xfrm>
              <a:off x="1908458" y="3129381"/>
              <a:ext cx="132582" cy="30095"/>
            </a:xfrm>
            <a:custGeom>
              <a:avLst/>
              <a:gdLst/>
              <a:ahLst/>
              <a:cxnLst/>
              <a:rect l="l" t="t" r="r" b="b"/>
              <a:pathLst>
                <a:path w="1445" h="328" extrusionOk="0">
                  <a:moveTo>
                    <a:pt x="1442" y="0"/>
                  </a:moveTo>
                  <a:cubicBezTo>
                    <a:pt x="1439" y="2"/>
                    <a:pt x="1437" y="4"/>
                    <a:pt x="1435" y="6"/>
                  </a:cubicBezTo>
                  <a:lnTo>
                    <a:pt x="1435" y="6"/>
                  </a:lnTo>
                  <a:cubicBezTo>
                    <a:pt x="1438" y="4"/>
                    <a:pt x="1441" y="2"/>
                    <a:pt x="1444" y="0"/>
                  </a:cubicBezTo>
                  <a:close/>
                  <a:moveTo>
                    <a:pt x="1435" y="6"/>
                  </a:moveTo>
                  <a:cubicBezTo>
                    <a:pt x="1412" y="19"/>
                    <a:pt x="1390" y="33"/>
                    <a:pt x="1367" y="40"/>
                  </a:cubicBezTo>
                  <a:cubicBezTo>
                    <a:pt x="1003" y="184"/>
                    <a:pt x="628" y="278"/>
                    <a:pt x="238" y="295"/>
                  </a:cubicBezTo>
                  <a:cubicBezTo>
                    <a:pt x="211" y="296"/>
                    <a:pt x="185" y="297"/>
                    <a:pt x="158" y="297"/>
                  </a:cubicBezTo>
                  <a:cubicBezTo>
                    <a:pt x="105" y="297"/>
                    <a:pt x="52" y="295"/>
                    <a:pt x="0" y="295"/>
                  </a:cubicBezTo>
                  <a:cubicBezTo>
                    <a:pt x="36" y="316"/>
                    <a:pt x="75" y="327"/>
                    <a:pt x="113" y="327"/>
                  </a:cubicBezTo>
                  <a:cubicBezTo>
                    <a:pt x="118" y="327"/>
                    <a:pt x="122" y="327"/>
                    <a:pt x="126" y="327"/>
                  </a:cubicBezTo>
                  <a:cubicBezTo>
                    <a:pt x="244" y="324"/>
                    <a:pt x="361" y="324"/>
                    <a:pt x="476" y="310"/>
                  </a:cubicBezTo>
                  <a:cubicBezTo>
                    <a:pt x="783" y="270"/>
                    <a:pt x="1081" y="189"/>
                    <a:pt x="1361" y="66"/>
                  </a:cubicBezTo>
                  <a:cubicBezTo>
                    <a:pt x="1390" y="53"/>
                    <a:pt x="1412" y="25"/>
                    <a:pt x="1435" y="6"/>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02" name="Google Shape;1802;p52">
              <a:extLst>
                <a:ext uri="{FF2B5EF4-FFF2-40B4-BE49-F238E27FC236}">
                  <a16:creationId xmlns:a16="http://schemas.microsoft.com/office/drawing/2014/main" id="{3F20A974-FE43-C245-117C-2F6FD2E7AF44}"/>
                </a:ext>
              </a:extLst>
            </p:cNvPr>
            <p:cNvSpPr/>
            <p:nvPr/>
          </p:nvSpPr>
          <p:spPr>
            <a:xfrm>
              <a:off x="1648705" y="3236915"/>
              <a:ext cx="21103" cy="59180"/>
            </a:xfrm>
            <a:custGeom>
              <a:avLst/>
              <a:gdLst/>
              <a:ahLst/>
              <a:cxnLst/>
              <a:rect l="l" t="t" r="r" b="b"/>
              <a:pathLst>
                <a:path w="230" h="645" extrusionOk="0">
                  <a:moveTo>
                    <a:pt x="134" y="430"/>
                  </a:moveTo>
                  <a:cubicBezTo>
                    <a:pt x="141" y="444"/>
                    <a:pt x="148" y="459"/>
                    <a:pt x="155" y="476"/>
                  </a:cubicBezTo>
                  <a:cubicBezTo>
                    <a:pt x="150" y="476"/>
                    <a:pt x="144" y="476"/>
                    <a:pt x="138" y="479"/>
                  </a:cubicBezTo>
                  <a:cubicBezTo>
                    <a:pt x="136" y="462"/>
                    <a:pt x="135" y="446"/>
                    <a:pt x="134" y="430"/>
                  </a:cubicBezTo>
                  <a:close/>
                  <a:moveTo>
                    <a:pt x="164" y="539"/>
                  </a:moveTo>
                  <a:lnTo>
                    <a:pt x="167" y="544"/>
                  </a:lnTo>
                  <a:lnTo>
                    <a:pt x="161" y="544"/>
                  </a:lnTo>
                  <a:lnTo>
                    <a:pt x="164" y="539"/>
                  </a:lnTo>
                  <a:close/>
                  <a:moveTo>
                    <a:pt x="107" y="0"/>
                  </a:moveTo>
                  <a:lnTo>
                    <a:pt x="107" y="0"/>
                  </a:lnTo>
                  <a:cubicBezTo>
                    <a:pt x="1" y="152"/>
                    <a:pt x="29" y="458"/>
                    <a:pt x="173" y="645"/>
                  </a:cubicBezTo>
                  <a:lnTo>
                    <a:pt x="173" y="642"/>
                  </a:lnTo>
                  <a:cubicBezTo>
                    <a:pt x="175" y="628"/>
                    <a:pt x="178" y="613"/>
                    <a:pt x="178" y="599"/>
                  </a:cubicBezTo>
                  <a:cubicBezTo>
                    <a:pt x="198" y="607"/>
                    <a:pt x="213" y="613"/>
                    <a:pt x="230" y="619"/>
                  </a:cubicBezTo>
                  <a:cubicBezTo>
                    <a:pt x="213" y="544"/>
                    <a:pt x="190" y="476"/>
                    <a:pt x="178" y="404"/>
                  </a:cubicBezTo>
                  <a:cubicBezTo>
                    <a:pt x="167" y="338"/>
                    <a:pt x="167" y="269"/>
                    <a:pt x="164" y="203"/>
                  </a:cubicBezTo>
                  <a:cubicBezTo>
                    <a:pt x="153" y="203"/>
                    <a:pt x="141" y="206"/>
                    <a:pt x="130" y="206"/>
                  </a:cubicBezTo>
                  <a:lnTo>
                    <a:pt x="130" y="412"/>
                  </a:lnTo>
                  <a:lnTo>
                    <a:pt x="130" y="412"/>
                  </a:lnTo>
                  <a:cubicBezTo>
                    <a:pt x="121" y="394"/>
                    <a:pt x="109" y="373"/>
                    <a:pt x="107" y="352"/>
                  </a:cubicBezTo>
                  <a:cubicBezTo>
                    <a:pt x="107" y="232"/>
                    <a:pt x="107" y="109"/>
                    <a:pt x="107"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03" name="Google Shape;1803;p52">
              <a:extLst>
                <a:ext uri="{FF2B5EF4-FFF2-40B4-BE49-F238E27FC236}">
                  <a16:creationId xmlns:a16="http://schemas.microsoft.com/office/drawing/2014/main" id="{5F92C956-1C93-93DC-79DD-AF021E93689B}"/>
                </a:ext>
              </a:extLst>
            </p:cNvPr>
            <p:cNvSpPr/>
            <p:nvPr/>
          </p:nvSpPr>
          <p:spPr>
            <a:xfrm>
              <a:off x="1988650" y="3044877"/>
              <a:ext cx="91844" cy="54317"/>
            </a:xfrm>
            <a:custGeom>
              <a:avLst/>
              <a:gdLst/>
              <a:ahLst/>
              <a:cxnLst/>
              <a:rect l="l" t="t" r="r" b="b"/>
              <a:pathLst>
                <a:path w="1001" h="592" extrusionOk="0">
                  <a:moveTo>
                    <a:pt x="969" y="0"/>
                  </a:moveTo>
                  <a:cubicBezTo>
                    <a:pt x="967" y="0"/>
                    <a:pt x="965" y="1"/>
                    <a:pt x="963" y="2"/>
                  </a:cubicBezTo>
                  <a:cubicBezTo>
                    <a:pt x="946" y="13"/>
                    <a:pt x="929" y="27"/>
                    <a:pt x="911" y="42"/>
                  </a:cubicBezTo>
                  <a:cubicBezTo>
                    <a:pt x="751" y="188"/>
                    <a:pt x="568" y="302"/>
                    <a:pt x="373" y="400"/>
                  </a:cubicBezTo>
                  <a:cubicBezTo>
                    <a:pt x="250" y="463"/>
                    <a:pt x="126" y="529"/>
                    <a:pt x="0" y="592"/>
                  </a:cubicBezTo>
                  <a:cubicBezTo>
                    <a:pt x="20" y="589"/>
                    <a:pt x="40" y="592"/>
                    <a:pt x="55" y="583"/>
                  </a:cubicBezTo>
                  <a:cubicBezTo>
                    <a:pt x="330" y="469"/>
                    <a:pt x="602" y="345"/>
                    <a:pt x="837" y="159"/>
                  </a:cubicBezTo>
                  <a:cubicBezTo>
                    <a:pt x="891" y="113"/>
                    <a:pt x="940" y="62"/>
                    <a:pt x="1000" y="4"/>
                  </a:cubicBezTo>
                  <a:cubicBezTo>
                    <a:pt x="984" y="2"/>
                    <a:pt x="975" y="0"/>
                    <a:pt x="969"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04" name="Google Shape;1804;p52">
              <a:extLst>
                <a:ext uri="{FF2B5EF4-FFF2-40B4-BE49-F238E27FC236}">
                  <a16:creationId xmlns:a16="http://schemas.microsoft.com/office/drawing/2014/main" id="{CEF88137-2DB7-6ED8-906D-465DDBD4AD10}"/>
                </a:ext>
              </a:extLst>
            </p:cNvPr>
            <p:cNvSpPr/>
            <p:nvPr/>
          </p:nvSpPr>
          <p:spPr>
            <a:xfrm>
              <a:off x="1785417" y="3206636"/>
              <a:ext cx="73402" cy="42206"/>
            </a:xfrm>
            <a:custGeom>
              <a:avLst/>
              <a:gdLst/>
              <a:ahLst/>
              <a:cxnLst/>
              <a:rect l="l" t="t" r="r" b="b"/>
              <a:pathLst>
                <a:path w="800" h="460" extrusionOk="0">
                  <a:moveTo>
                    <a:pt x="797" y="1"/>
                  </a:moveTo>
                  <a:cubicBezTo>
                    <a:pt x="796" y="3"/>
                    <a:pt x="795" y="5"/>
                    <a:pt x="795" y="8"/>
                  </a:cubicBezTo>
                  <a:lnTo>
                    <a:pt x="795" y="8"/>
                  </a:lnTo>
                  <a:cubicBezTo>
                    <a:pt x="796" y="6"/>
                    <a:pt x="798" y="5"/>
                    <a:pt x="800" y="3"/>
                  </a:cubicBezTo>
                  <a:lnTo>
                    <a:pt x="797" y="1"/>
                  </a:lnTo>
                  <a:close/>
                  <a:moveTo>
                    <a:pt x="795" y="8"/>
                  </a:moveTo>
                  <a:cubicBezTo>
                    <a:pt x="561" y="209"/>
                    <a:pt x="311" y="379"/>
                    <a:pt x="1" y="456"/>
                  </a:cubicBezTo>
                  <a:cubicBezTo>
                    <a:pt x="18" y="458"/>
                    <a:pt x="34" y="459"/>
                    <a:pt x="50" y="459"/>
                  </a:cubicBezTo>
                  <a:cubicBezTo>
                    <a:pt x="80" y="459"/>
                    <a:pt x="107" y="456"/>
                    <a:pt x="135" y="450"/>
                  </a:cubicBezTo>
                  <a:cubicBezTo>
                    <a:pt x="393" y="387"/>
                    <a:pt x="594" y="233"/>
                    <a:pt x="777" y="49"/>
                  </a:cubicBezTo>
                  <a:cubicBezTo>
                    <a:pt x="787" y="39"/>
                    <a:pt x="790" y="23"/>
                    <a:pt x="795" y="8"/>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05" name="Google Shape;1805;p52">
              <a:extLst>
                <a:ext uri="{FF2B5EF4-FFF2-40B4-BE49-F238E27FC236}">
                  <a16:creationId xmlns:a16="http://schemas.microsoft.com/office/drawing/2014/main" id="{B208A9C4-C9CB-B41E-4165-89B01A09C1A6}"/>
                </a:ext>
              </a:extLst>
            </p:cNvPr>
            <p:cNvSpPr/>
            <p:nvPr/>
          </p:nvSpPr>
          <p:spPr>
            <a:xfrm>
              <a:off x="1624574" y="3103874"/>
              <a:ext cx="19727" cy="90468"/>
            </a:xfrm>
            <a:custGeom>
              <a:avLst/>
              <a:gdLst/>
              <a:ahLst/>
              <a:cxnLst/>
              <a:rect l="l" t="t" r="r" b="b"/>
              <a:pathLst>
                <a:path w="215" h="986" extrusionOk="0">
                  <a:moveTo>
                    <a:pt x="0" y="0"/>
                  </a:moveTo>
                  <a:cubicBezTo>
                    <a:pt x="129" y="315"/>
                    <a:pt x="163" y="651"/>
                    <a:pt x="183" y="986"/>
                  </a:cubicBezTo>
                  <a:cubicBezTo>
                    <a:pt x="215" y="642"/>
                    <a:pt x="163" y="310"/>
                    <a:pt x="0"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06" name="Google Shape;1806;p52">
              <a:extLst>
                <a:ext uri="{FF2B5EF4-FFF2-40B4-BE49-F238E27FC236}">
                  <a16:creationId xmlns:a16="http://schemas.microsoft.com/office/drawing/2014/main" id="{C55A212D-9C60-798A-BE80-94252B0201EA}"/>
                </a:ext>
              </a:extLst>
            </p:cNvPr>
            <p:cNvSpPr/>
            <p:nvPr/>
          </p:nvSpPr>
          <p:spPr>
            <a:xfrm>
              <a:off x="1621913" y="2972668"/>
              <a:ext cx="22388" cy="86339"/>
            </a:xfrm>
            <a:custGeom>
              <a:avLst/>
              <a:gdLst/>
              <a:ahLst/>
              <a:cxnLst/>
              <a:rect l="l" t="t" r="r" b="b"/>
              <a:pathLst>
                <a:path w="244" h="941" extrusionOk="0">
                  <a:moveTo>
                    <a:pt x="0" y="1"/>
                  </a:moveTo>
                  <a:cubicBezTo>
                    <a:pt x="29" y="330"/>
                    <a:pt x="104" y="642"/>
                    <a:pt x="244" y="940"/>
                  </a:cubicBezTo>
                  <a:cubicBezTo>
                    <a:pt x="235" y="895"/>
                    <a:pt x="230" y="846"/>
                    <a:pt x="215" y="800"/>
                  </a:cubicBezTo>
                  <a:cubicBezTo>
                    <a:pt x="155" y="571"/>
                    <a:pt x="92" y="344"/>
                    <a:pt x="32" y="115"/>
                  </a:cubicBezTo>
                  <a:cubicBezTo>
                    <a:pt x="26" y="92"/>
                    <a:pt x="26" y="72"/>
                    <a:pt x="20" y="49"/>
                  </a:cubicBezTo>
                  <a:cubicBezTo>
                    <a:pt x="15" y="32"/>
                    <a:pt x="6" y="18"/>
                    <a:pt x="0"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07" name="Google Shape;1807;p52">
              <a:extLst>
                <a:ext uri="{FF2B5EF4-FFF2-40B4-BE49-F238E27FC236}">
                  <a16:creationId xmlns:a16="http://schemas.microsoft.com/office/drawing/2014/main" id="{0861AD79-4D19-0BD2-AF8F-A08084DA5F01}"/>
                </a:ext>
              </a:extLst>
            </p:cNvPr>
            <p:cNvSpPr/>
            <p:nvPr/>
          </p:nvSpPr>
          <p:spPr>
            <a:xfrm>
              <a:off x="1822760" y="3030748"/>
              <a:ext cx="78724" cy="52666"/>
            </a:xfrm>
            <a:custGeom>
              <a:avLst/>
              <a:gdLst/>
              <a:ahLst/>
              <a:cxnLst/>
              <a:rect l="l" t="t" r="r" b="b"/>
              <a:pathLst>
                <a:path w="858" h="574" extrusionOk="0">
                  <a:moveTo>
                    <a:pt x="857" y="1"/>
                  </a:moveTo>
                  <a:lnTo>
                    <a:pt x="857" y="1"/>
                  </a:lnTo>
                  <a:cubicBezTo>
                    <a:pt x="608" y="161"/>
                    <a:pt x="359" y="322"/>
                    <a:pt x="109" y="485"/>
                  </a:cubicBezTo>
                  <a:cubicBezTo>
                    <a:pt x="74" y="510"/>
                    <a:pt x="41" y="539"/>
                    <a:pt x="6" y="569"/>
                  </a:cubicBezTo>
                  <a:lnTo>
                    <a:pt x="6" y="569"/>
                  </a:lnTo>
                  <a:cubicBezTo>
                    <a:pt x="21" y="565"/>
                    <a:pt x="39" y="564"/>
                    <a:pt x="52" y="557"/>
                  </a:cubicBezTo>
                  <a:cubicBezTo>
                    <a:pt x="316" y="396"/>
                    <a:pt x="582" y="239"/>
                    <a:pt x="820" y="38"/>
                  </a:cubicBezTo>
                  <a:cubicBezTo>
                    <a:pt x="834" y="27"/>
                    <a:pt x="846" y="12"/>
                    <a:pt x="857" y="1"/>
                  </a:cubicBezTo>
                  <a:close/>
                  <a:moveTo>
                    <a:pt x="6" y="569"/>
                  </a:moveTo>
                  <a:cubicBezTo>
                    <a:pt x="4" y="570"/>
                    <a:pt x="2" y="570"/>
                    <a:pt x="0" y="571"/>
                  </a:cubicBezTo>
                  <a:lnTo>
                    <a:pt x="0" y="574"/>
                  </a:lnTo>
                  <a:cubicBezTo>
                    <a:pt x="2" y="572"/>
                    <a:pt x="4" y="571"/>
                    <a:pt x="6" y="569"/>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08" name="Google Shape;1808;p52">
              <a:extLst>
                <a:ext uri="{FF2B5EF4-FFF2-40B4-BE49-F238E27FC236}">
                  <a16:creationId xmlns:a16="http://schemas.microsoft.com/office/drawing/2014/main" id="{6B866906-3DD4-8D35-2BD8-309E7D259BC8}"/>
                </a:ext>
              </a:extLst>
            </p:cNvPr>
            <p:cNvSpPr/>
            <p:nvPr/>
          </p:nvSpPr>
          <p:spPr>
            <a:xfrm>
              <a:off x="1798262" y="2923214"/>
              <a:ext cx="60557" cy="75054"/>
            </a:xfrm>
            <a:custGeom>
              <a:avLst/>
              <a:gdLst/>
              <a:ahLst/>
              <a:cxnLst/>
              <a:rect l="l" t="t" r="r" b="b"/>
              <a:pathLst>
                <a:path w="660" h="818" extrusionOk="0">
                  <a:moveTo>
                    <a:pt x="660" y="1"/>
                  </a:moveTo>
                  <a:cubicBezTo>
                    <a:pt x="399" y="233"/>
                    <a:pt x="187" y="502"/>
                    <a:pt x="7" y="795"/>
                  </a:cubicBezTo>
                  <a:cubicBezTo>
                    <a:pt x="4" y="800"/>
                    <a:pt x="4" y="809"/>
                    <a:pt x="1" y="818"/>
                  </a:cubicBezTo>
                  <a:cubicBezTo>
                    <a:pt x="18" y="803"/>
                    <a:pt x="35" y="789"/>
                    <a:pt x="47" y="772"/>
                  </a:cubicBezTo>
                  <a:cubicBezTo>
                    <a:pt x="224" y="511"/>
                    <a:pt x="425" y="267"/>
                    <a:pt x="640" y="38"/>
                  </a:cubicBezTo>
                  <a:cubicBezTo>
                    <a:pt x="648" y="27"/>
                    <a:pt x="654" y="12"/>
                    <a:pt x="660"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09" name="Google Shape;1809;p52">
              <a:extLst>
                <a:ext uri="{FF2B5EF4-FFF2-40B4-BE49-F238E27FC236}">
                  <a16:creationId xmlns:a16="http://schemas.microsoft.com/office/drawing/2014/main" id="{7B6C0F54-7558-92DD-DC6F-51AC13122BBE}"/>
                </a:ext>
              </a:extLst>
            </p:cNvPr>
            <p:cNvSpPr/>
            <p:nvPr/>
          </p:nvSpPr>
          <p:spPr>
            <a:xfrm>
              <a:off x="1721282" y="3198012"/>
              <a:ext cx="47161" cy="46886"/>
            </a:xfrm>
            <a:custGeom>
              <a:avLst/>
              <a:gdLst/>
              <a:ahLst/>
              <a:cxnLst/>
              <a:rect l="l" t="t" r="r" b="b"/>
              <a:pathLst>
                <a:path w="514" h="511" extrusionOk="0">
                  <a:moveTo>
                    <a:pt x="513" y="0"/>
                  </a:moveTo>
                  <a:cubicBezTo>
                    <a:pt x="381" y="209"/>
                    <a:pt x="204" y="370"/>
                    <a:pt x="0" y="510"/>
                  </a:cubicBezTo>
                  <a:cubicBezTo>
                    <a:pt x="244" y="413"/>
                    <a:pt x="410" y="235"/>
                    <a:pt x="513"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10" name="Google Shape;1810;p52">
              <a:extLst>
                <a:ext uri="{FF2B5EF4-FFF2-40B4-BE49-F238E27FC236}">
                  <a16:creationId xmlns:a16="http://schemas.microsoft.com/office/drawing/2014/main" id="{7293B71A-8497-6A6A-0A15-0E793201F055}"/>
                </a:ext>
              </a:extLst>
            </p:cNvPr>
            <p:cNvSpPr/>
            <p:nvPr/>
          </p:nvSpPr>
          <p:spPr>
            <a:xfrm>
              <a:off x="1697059" y="2793935"/>
              <a:ext cx="10368" cy="74228"/>
            </a:xfrm>
            <a:custGeom>
              <a:avLst/>
              <a:gdLst/>
              <a:ahLst/>
              <a:cxnLst/>
              <a:rect l="l" t="t" r="r" b="b"/>
              <a:pathLst>
                <a:path w="113" h="809" extrusionOk="0">
                  <a:moveTo>
                    <a:pt x="1" y="0"/>
                  </a:moveTo>
                  <a:cubicBezTo>
                    <a:pt x="35" y="270"/>
                    <a:pt x="67" y="539"/>
                    <a:pt x="98" y="808"/>
                  </a:cubicBezTo>
                  <a:cubicBezTo>
                    <a:pt x="113" y="533"/>
                    <a:pt x="93" y="261"/>
                    <a:pt x="1"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11" name="Google Shape;1811;p52">
              <a:extLst>
                <a:ext uri="{FF2B5EF4-FFF2-40B4-BE49-F238E27FC236}">
                  <a16:creationId xmlns:a16="http://schemas.microsoft.com/office/drawing/2014/main" id="{DCB97C14-FDBC-E181-2EF8-0821877B692E}"/>
                </a:ext>
              </a:extLst>
            </p:cNvPr>
            <p:cNvSpPr/>
            <p:nvPr/>
          </p:nvSpPr>
          <p:spPr>
            <a:xfrm>
              <a:off x="1676048" y="3243980"/>
              <a:ext cx="19819" cy="45050"/>
            </a:xfrm>
            <a:custGeom>
              <a:avLst/>
              <a:gdLst/>
              <a:ahLst/>
              <a:cxnLst/>
              <a:rect l="l" t="t" r="r" b="b"/>
              <a:pathLst>
                <a:path w="216" h="491" extrusionOk="0">
                  <a:moveTo>
                    <a:pt x="216" y="0"/>
                  </a:moveTo>
                  <a:lnTo>
                    <a:pt x="216" y="0"/>
                  </a:lnTo>
                  <a:cubicBezTo>
                    <a:pt x="144" y="161"/>
                    <a:pt x="72" y="321"/>
                    <a:pt x="1" y="482"/>
                  </a:cubicBezTo>
                  <a:cubicBezTo>
                    <a:pt x="9" y="485"/>
                    <a:pt x="15" y="488"/>
                    <a:pt x="24" y="490"/>
                  </a:cubicBezTo>
                  <a:cubicBezTo>
                    <a:pt x="107" y="336"/>
                    <a:pt x="207" y="190"/>
                    <a:pt x="216"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12" name="Google Shape;1812;p52">
              <a:extLst>
                <a:ext uri="{FF2B5EF4-FFF2-40B4-BE49-F238E27FC236}">
                  <a16:creationId xmlns:a16="http://schemas.microsoft.com/office/drawing/2014/main" id="{7446E923-071F-3B64-AC35-9302E4F3EC1C}"/>
                </a:ext>
              </a:extLst>
            </p:cNvPr>
            <p:cNvSpPr/>
            <p:nvPr/>
          </p:nvSpPr>
          <p:spPr>
            <a:xfrm>
              <a:off x="1816705" y="3190121"/>
              <a:ext cx="40279" cy="37160"/>
            </a:xfrm>
            <a:custGeom>
              <a:avLst/>
              <a:gdLst/>
              <a:ahLst/>
              <a:cxnLst/>
              <a:rect l="l" t="t" r="r" b="b"/>
              <a:pathLst>
                <a:path w="439" h="405" extrusionOk="0">
                  <a:moveTo>
                    <a:pt x="436" y="0"/>
                  </a:moveTo>
                  <a:cubicBezTo>
                    <a:pt x="434" y="3"/>
                    <a:pt x="433" y="6"/>
                    <a:pt x="431" y="10"/>
                  </a:cubicBezTo>
                  <a:lnTo>
                    <a:pt x="431" y="10"/>
                  </a:lnTo>
                  <a:cubicBezTo>
                    <a:pt x="434" y="7"/>
                    <a:pt x="436" y="5"/>
                    <a:pt x="439" y="3"/>
                  </a:cubicBezTo>
                  <a:lnTo>
                    <a:pt x="436" y="0"/>
                  </a:lnTo>
                  <a:close/>
                  <a:moveTo>
                    <a:pt x="431" y="10"/>
                  </a:moveTo>
                  <a:cubicBezTo>
                    <a:pt x="308" y="122"/>
                    <a:pt x="187" y="232"/>
                    <a:pt x="63" y="344"/>
                  </a:cubicBezTo>
                  <a:cubicBezTo>
                    <a:pt x="46" y="359"/>
                    <a:pt x="29" y="378"/>
                    <a:pt x="12" y="395"/>
                  </a:cubicBezTo>
                  <a:lnTo>
                    <a:pt x="12" y="395"/>
                  </a:lnTo>
                  <a:cubicBezTo>
                    <a:pt x="156" y="322"/>
                    <a:pt x="278" y="223"/>
                    <a:pt x="384" y="103"/>
                  </a:cubicBezTo>
                  <a:cubicBezTo>
                    <a:pt x="408" y="77"/>
                    <a:pt x="417" y="42"/>
                    <a:pt x="431" y="10"/>
                  </a:cubicBezTo>
                  <a:close/>
                  <a:moveTo>
                    <a:pt x="12" y="395"/>
                  </a:moveTo>
                  <a:lnTo>
                    <a:pt x="12" y="395"/>
                  </a:lnTo>
                  <a:cubicBezTo>
                    <a:pt x="8" y="397"/>
                    <a:pt x="4" y="399"/>
                    <a:pt x="0" y="401"/>
                  </a:cubicBezTo>
                  <a:lnTo>
                    <a:pt x="3" y="404"/>
                  </a:lnTo>
                  <a:cubicBezTo>
                    <a:pt x="6" y="401"/>
                    <a:pt x="9" y="398"/>
                    <a:pt x="12" y="395"/>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13" name="Google Shape;1813;p52">
              <a:extLst>
                <a:ext uri="{FF2B5EF4-FFF2-40B4-BE49-F238E27FC236}">
                  <a16:creationId xmlns:a16="http://schemas.microsoft.com/office/drawing/2014/main" id="{3D456921-AD6D-7C22-DCCC-CF4850A298DA}"/>
                </a:ext>
              </a:extLst>
            </p:cNvPr>
            <p:cNvSpPr/>
            <p:nvPr/>
          </p:nvSpPr>
          <p:spPr>
            <a:xfrm>
              <a:off x="1713942" y="3213701"/>
              <a:ext cx="30278" cy="25599"/>
            </a:xfrm>
            <a:custGeom>
              <a:avLst/>
              <a:gdLst/>
              <a:ahLst/>
              <a:cxnLst/>
              <a:rect l="l" t="t" r="r" b="b"/>
              <a:pathLst>
                <a:path w="330" h="279" extrusionOk="0">
                  <a:moveTo>
                    <a:pt x="330" y="1"/>
                  </a:moveTo>
                  <a:cubicBezTo>
                    <a:pt x="209" y="101"/>
                    <a:pt x="103" y="190"/>
                    <a:pt x="0" y="279"/>
                  </a:cubicBezTo>
                  <a:cubicBezTo>
                    <a:pt x="135" y="222"/>
                    <a:pt x="241" y="133"/>
                    <a:pt x="330"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14" name="Google Shape;1814;p52">
              <a:extLst>
                <a:ext uri="{FF2B5EF4-FFF2-40B4-BE49-F238E27FC236}">
                  <a16:creationId xmlns:a16="http://schemas.microsoft.com/office/drawing/2014/main" id="{C1F80AA5-AFC5-D24D-26FF-342B504B99AB}"/>
                </a:ext>
              </a:extLst>
            </p:cNvPr>
            <p:cNvSpPr/>
            <p:nvPr/>
          </p:nvSpPr>
          <p:spPr>
            <a:xfrm>
              <a:off x="1724952" y="3173514"/>
              <a:ext cx="16148" cy="34499"/>
            </a:xfrm>
            <a:custGeom>
              <a:avLst/>
              <a:gdLst/>
              <a:ahLst/>
              <a:cxnLst/>
              <a:rect l="l" t="t" r="r" b="b"/>
              <a:pathLst>
                <a:path w="176" h="376" extrusionOk="0">
                  <a:moveTo>
                    <a:pt x="175" y="1"/>
                  </a:moveTo>
                  <a:cubicBezTo>
                    <a:pt x="109" y="141"/>
                    <a:pt x="55" y="258"/>
                    <a:pt x="1" y="376"/>
                  </a:cubicBezTo>
                  <a:cubicBezTo>
                    <a:pt x="84" y="270"/>
                    <a:pt x="158" y="161"/>
                    <a:pt x="17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15" name="Google Shape;1815;p52">
              <a:extLst>
                <a:ext uri="{FF2B5EF4-FFF2-40B4-BE49-F238E27FC236}">
                  <a16:creationId xmlns:a16="http://schemas.microsoft.com/office/drawing/2014/main" id="{0EE494D2-41AA-1696-C3A7-06212104F3B4}"/>
                </a:ext>
              </a:extLst>
            </p:cNvPr>
            <p:cNvSpPr/>
            <p:nvPr/>
          </p:nvSpPr>
          <p:spPr>
            <a:xfrm>
              <a:off x="1794134" y="2998176"/>
              <a:ext cx="4221" cy="5872"/>
            </a:xfrm>
            <a:custGeom>
              <a:avLst/>
              <a:gdLst/>
              <a:ahLst/>
              <a:cxnLst/>
              <a:rect l="l" t="t" r="r" b="b"/>
              <a:pathLst>
                <a:path w="46" h="64" extrusionOk="0">
                  <a:moveTo>
                    <a:pt x="46" y="1"/>
                  </a:moveTo>
                  <a:cubicBezTo>
                    <a:pt x="32" y="21"/>
                    <a:pt x="14" y="41"/>
                    <a:pt x="0" y="61"/>
                  </a:cubicBezTo>
                  <a:lnTo>
                    <a:pt x="3" y="64"/>
                  </a:lnTo>
                  <a:cubicBezTo>
                    <a:pt x="17" y="41"/>
                    <a:pt x="32" y="21"/>
                    <a:pt x="4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16" name="Google Shape;1816;p52">
              <a:extLst>
                <a:ext uri="{FF2B5EF4-FFF2-40B4-BE49-F238E27FC236}">
                  <a16:creationId xmlns:a16="http://schemas.microsoft.com/office/drawing/2014/main" id="{3F18AE83-B97C-D132-B945-204981492838}"/>
                </a:ext>
              </a:extLst>
            </p:cNvPr>
            <p:cNvSpPr/>
            <p:nvPr/>
          </p:nvSpPr>
          <p:spPr>
            <a:xfrm>
              <a:off x="1812484" y="3226914"/>
              <a:ext cx="4588" cy="1927"/>
            </a:xfrm>
            <a:custGeom>
              <a:avLst/>
              <a:gdLst/>
              <a:ahLst/>
              <a:cxnLst/>
              <a:rect l="l" t="t" r="r" b="b"/>
              <a:pathLst>
                <a:path w="50" h="21" extrusionOk="0">
                  <a:moveTo>
                    <a:pt x="46" y="0"/>
                  </a:moveTo>
                  <a:cubicBezTo>
                    <a:pt x="32" y="6"/>
                    <a:pt x="18" y="15"/>
                    <a:pt x="1" y="20"/>
                  </a:cubicBezTo>
                  <a:cubicBezTo>
                    <a:pt x="18" y="15"/>
                    <a:pt x="35" y="9"/>
                    <a:pt x="49" y="3"/>
                  </a:cubicBezTo>
                  <a:lnTo>
                    <a:pt x="4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17" name="Google Shape;1817;p52">
              <a:extLst>
                <a:ext uri="{FF2B5EF4-FFF2-40B4-BE49-F238E27FC236}">
                  <a16:creationId xmlns:a16="http://schemas.microsoft.com/office/drawing/2014/main" id="{C55B5677-CEEF-6455-A3A8-F3BE73F14615}"/>
                </a:ext>
              </a:extLst>
            </p:cNvPr>
            <p:cNvSpPr/>
            <p:nvPr/>
          </p:nvSpPr>
          <p:spPr>
            <a:xfrm>
              <a:off x="1792298" y="3003681"/>
              <a:ext cx="2110" cy="4588"/>
            </a:xfrm>
            <a:custGeom>
              <a:avLst/>
              <a:gdLst/>
              <a:ahLst/>
              <a:cxnLst/>
              <a:rect l="l" t="t" r="r" b="b"/>
              <a:pathLst>
                <a:path w="23" h="50" extrusionOk="0">
                  <a:moveTo>
                    <a:pt x="20" y="1"/>
                  </a:moveTo>
                  <a:lnTo>
                    <a:pt x="0" y="47"/>
                  </a:lnTo>
                  <a:lnTo>
                    <a:pt x="0" y="49"/>
                  </a:lnTo>
                  <a:cubicBezTo>
                    <a:pt x="9" y="32"/>
                    <a:pt x="14" y="18"/>
                    <a:pt x="23" y="4"/>
                  </a:cubicBezTo>
                  <a:lnTo>
                    <a:pt x="2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18" name="Google Shape;1818;p52">
              <a:extLst>
                <a:ext uri="{FF2B5EF4-FFF2-40B4-BE49-F238E27FC236}">
                  <a16:creationId xmlns:a16="http://schemas.microsoft.com/office/drawing/2014/main" id="{A263110E-C0BC-7C2D-C833-EA1288E7A772}"/>
                </a:ext>
              </a:extLst>
            </p:cNvPr>
            <p:cNvSpPr/>
            <p:nvPr/>
          </p:nvSpPr>
          <p:spPr>
            <a:xfrm>
              <a:off x="1818540" y="3083046"/>
              <a:ext cx="4312" cy="2019"/>
            </a:xfrm>
            <a:custGeom>
              <a:avLst/>
              <a:gdLst/>
              <a:ahLst/>
              <a:cxnLst/>
              <a:rect l="l" t="t" r="r" b="b"/>
              <a:pathLst>
                <a:path w="47" h="22" extrusionOk="0">
                  <a:moveTo>
                    <a:pt x="46" y="1"/>
                  </a:moveTo>
                  <a:lnTo>
                    <a:pt x="1" y="21"/>
                  </a:lnTo>
                  <a:cubicBezTo>
                    <a:pt x="15" y="15"/>
                    <a:pt x="32" y="10"/>
                    <a:pt x="46" y="4"/>
                  </a:cubicBezTo>
                  <a:lnTo>
                    <a:pt x="4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19" name="Google Shape;1819;p52">
              <a:extLst>
                <a:ext uri="{FF2B5EF4-FFF2-40B4-BE49-F238E27FC236}">
                  <a16:creationId xmlns:a16="http://schemas.microsoft.com/office/drawing/2014/main" id="{76FFA318-1779-3C4B-9F6D-0558766027A3}"/>
                </a:ext>
              </a:extLst>
            </p:cNvPr>
            <p:cNvSpPr/>
            <p:nvPr/>
          </p:nvSpPr>
          <p:spPr>
            <a:xfrm>
              <a:off x="1911577" y="3078642"/>
              <a:ext cx="1101" cy="826"/>
            </a:xfrm>
            <a:custGeom>
              <a:avLst/>
              <a:gdLst/>
              <a:ahLst/>
              <a:cxnLst/>
              <a:rect l="l" t="t" r="r" b="b"/>
              <a:pathLst>
                <a:path w="12" h="9" extrusionOk="0">
                  <a:moveTo>
                    <a:pt x="9" y="1"/>
                  </a:moveTo>
                  <a:lnTo>
                    <a:pt x="9" y="1"/>
                  </a:lnTo>
                  <a:cubicBezTo>
                    <a:pt x="9" y="1"/>
                    <a:pt x="8" y="1"/>
                    <a:pt x="7" y="3"/>
                  </a:cubicBezTo>
                  <a:cubicBezTo>
                    <a:pt x="7" y="3"/>
                    <a:pt x="7" y="3"/>
                    <a:pt x="7" y="3"/>
                  </a:cubicBezTo>
                  <a:lnTo>
                    <a:pt x="7" y="3"/>
                  </a:lnTo>
                  <a:cubicBezTo>
                    <a:pt x="7" y="3"/>
                    <a:pt x="7" y="3"/>
                    <a:pt x="7" y="4"/>
                  </a:cubicBezTo>
                  <a:lnTo>
                    <a:pt x="7" y="4"/>
                  </a:lnTo>
                  <a:cubicBezTo>
                    <a:pt x="10" y="3"/>
                    <a:pt x="11" y="2"/>
                    <a:pt x="11" y="2"/>
                  </a:cubicBezTo>
                  <a:lnTo>
                    <a:pt x="11" y="2"/>
                  </a:lnTo>
                  <a:cubicBezTo>
                    <a:pt x="10" y="2"/>
                    <a:pt x="9" y="2"/>
                    <a:pt x="7" y="3"/>
                  </a:cubicBezTo>
                  <a:lnTo>
                    <a:pt x="7" y="3"/>
                  </a:lnTo>
                  <a:cubicBezTo>
                    <a:pt x="8" y="2"/>
                    <a:pt x="9" y="1"/>
                    <a:pt x="9" y="1"/>
                  </a:cubicBezTo>
                  <a:close/>
                  <a:moveTo>
                    <a:pt x="7" y="4"/>
                  </a:moveTo>
                  <a:cubicBezTo>
                    <a:pt x="5" y="5"/>
                    <a:pt x="3" y="5"/>
                    <a:pt x="1" y="6"/>
                  </a:cubicBezTo>
                  <a:lnTo>
                    <a:pt x="4" y="9"/>
                  </a:lnTo>
                  <a:cubicBezTo>
                    <a:pt x="5" y="7"/>
                    <a:pt x="6" y="5"/>
                    <a:pt x="7" y="4"/>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20" name="Google Shape;1820;p52">
              <a:extLst>
                <a:ext uri="{FF2B5EF4-FFF2-40B4-BE49-F238E27FC236}">
                  <a16:creationId xmlns:a16="http://schemas.microsoft.com/office/drawing/2014/main" id="{51E9351F-B70A-1E6D-48ED-9AAC4B8A56C7}"/>
                </a:ext>
              </a:extLst>
            </p:cNvPr>
            <p:cNvSpPr/>
            <p:nvPr/>
          </p:nvSpPr>
          <p:spPr>
            <a:xfrm>
              <a:off x="1713391" y="3054420"/>
              <a:ext cx="92" cy="367"/>
            </a:xfrm>
            <a:custGeom>
              <a:avLst/>
              <a:gdLst/>
              <a:ahLst/>
              <a:cxnLst/>
              <a:rect l="l" t="t" r="r" b="b"/>
              <a:pathLst>
                <a:path w="1" h="4" extrusionOk="0">
                  <a:moveTo>
                    <a:pt x="0" y="1"/>
                  </a:moveTo>
                  <a:cubicBezTo>
                    <a:pt x="0" y="1"/>
                    <a:pt x="0" y="1"/>
                    <a:pt x="0" y="4"/>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21" name="Google Shape;1821;p52">
              <a:extLst>
                <a:ext uri="{FF2B5EF4-FFF2-40B4-BE49-F238E27FC236}">
                  <a16:creationId xmlns:a16="http://schemas.microsoft.com/office/drawing/2014/main" id="{696B0EDE-8DF1-69CB-AC3C-DFD4C38772E2}"/>
                </a:ext>
              </a:extLst>
            </p:cNvPr>
            <p:cNvSpPr/>
            <p:nvPr/>
          </p:nvSpPr>
          <p:spPr>
            <a:xfrm>
              <a:off x="1811934" y="3228749"/>
              <a:ext cx="642" cy="92"/>
            </a:xfrm>
            <a:custGeom>
              <a:avLst/>
              <a:gdLst/>
              <a:ahLst/>
              <a:cxnLst/>
              <a:rect l="l" t="t" r="r" b="b"/>
              <a:pathLst>
                <a:path w="7" h="1" extrusionOk="0">
                  <a:moveTo>
                    <a:pt x="7" y="0"/>
                  </a:moveTo>
                  <a:lnTo>
                    <a:pt x="1" y="0"/>
                  </a:lnTo>
                  <a:cubicBezTo>
                    <a:pt x="4" y="0"/>
                    <a:pt x="4" y="0"/>
                    <a:pt x="7"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22" name="Google Shape;1822;p52">
              <a:extLst>
                <a:ext uri="{FF2B5EF4-FFF2-40B4-BE49-F238E27FC236}">
                  <a16:creationId xmlns:a16="http://schemas.microsoft.com/office/drawing/2014/main" id="{595B6CD7-23FF-0E74-7230-EE1264C09252}"/>
                </a:ext>
              </a:extLst>
            </p:cNvPr>
            <p:cNvSpPr/>
            <p:nvPr/>
          </p:nvSpPr>
          <p:spPr>
            <a:xfrm>
              <a:off x="1664487" y="3296003"/>
              <a:ext cx="918" cy="642"/>
            </a:xfrm>
            <a:custGeom>
              <a:avLst/>
              <a:gdLst/>
              <a:ahLst/>
              <a:cxnLst/>
              <a:rect l="l" t="t" r="r" b="b"/>
              <a:pathLst>
                <a:path w="10" h="7" extrusionOk="0">
                  <a:moveTo>
                    <a:pt x="1" y="1"/>
                  </a:moveTo>
                  <a:cubicBezTo>
                    <a:pt x="1" y="3"/>
                    <a:pt x="1" y="5"/>
                    <a:pt x="1" y="6"/>
                  </a:cubicBezTo>
                  <a:lnTo>
                    <a:pt x="9"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23" name="Google Shape;1823;p52">
              <a:extLst>
                <a:ext uri="{FF2B5EF4-FFF2-40B4-BE49-F238E27FC236}">
                  <a16:creationId xmlns:a16="http://schemas.microsoft.com/office/drawing/2014/main" id="{11FAF5B7-2EA5-3E3F-E013-41DEC81A775E}"/>
                </a:ext>
              </a:extLst>
            </p:cNvPr>
            <p:cNvSpPr/>
            <p:nvPr/>
          </p:nvSpPr>
          <p:spPr>
            <a:xfrm>
              <a:off x="1630355" y="3208747"/>
              <a:ext cx="826" cy="918"/>
            </a:xfrm>
            <a:custGeom>
              <a:avLst/>
              <a:gdLst/>
              <a:ahLst/>
              <a:cxnLst/>
              <a:rect l="l" t="t" r="r" b="b"/>
              <a:pathLst>
                <a:path w="9" h="10" extrusionOk="0">
                  <a:moveTo>
                    <a:pt x="3" y="1"/>
                  </a:moveTo>
                  <a:lnTo>
                    <a:pt x="0" y="3"/>
                  </a:lnTo>
                  <a:cubicBezTo>
                    <a:pt x="3" y="6"/>
                    <a:pt x="3" y="6"/>
                    <a:pt x="3" y="9"/>
                  </a:cubicBezTo>
                  <a:cubicBezTo>
                    <a:pt x="6" y="6"/>
                    <a:pt x="9" y="6"/>
                    <a:pt x="9" y="3"/>
                  </a:cubicBezTo>
                  <a:cubicBezTo>
                    <a:pt x="9" y="3"/>
                    <a:pt x="6" y="3"/>
                    <a:pt x="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24" name="Google Shape;1824;p52">
              <a:extLst>
                <a:ext uri="{FF2B5EF4-FFF2-40B4-BE49-F238E27FC236}">
                  <a16:creationId xmlns:a16="http://schemas.microsoft.com/office/drawing/2014/main" id="{F202D214-2335-CAE8-5D74-9E181AA3A5A5}"/>
                </a:ext>
              </a:extLst>
            </p:cNvPr>
            <p:cNvSpPr/>
            <p:nvPr/>
          </p:nvSpPr>
          <p:spPr>
            <a:xfrm>
              <a:off x="1628520" y="3206086"/>
              <a:ext cx="2110" cy="3028"/>
            </a:xfrm>
            <a:custGeom>
              <a:avLst/>
              <a:gdLst/>
              <a:ahLst/>
              <a:cxnLst/>
              <a:rect l="l" t="t" r="r" b="b"/>
              <a:pathLst>
                <a:path w="23" h="33" extrusionOk="0">
                  <a:moveTo>
                    <a:pt x="0" y="1"/>
                  </a:moveTo>
                  <a:lnTo>
                    <a:pt x="0" y="4"/>
                  </a:lnTo>
                  <a:cubicBezTo>
                    <a:pt x="6" y="12"/>
                    <a:pt x="14" y="24"/>
                    <a:pt x="20" y="32"/>
                  </a:cubicBezTo>
                  <a:lnTo>
                    <a:pt x="23" y="30"/>
                  </a:lnTo>
                  <a:cubicBezTo>
                    <a:pt x="17" y="21"/>
                    <a:pt x="9" y="9"/>
                    <a:pt x="0"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25" name="Google Shape;1825;p52">
              <a:extLst>
                <a:ext uri="{FF2B5EF4-FFF2-40B4-BE49-F238E27FC236}">
                  <a16:creationId xmlns:a16="http://schemas.microsoft.com/office/drawing/2014/main" id="{6D4F76A0-1C36-00DE-56CF-BD985C5F076B}"/>
                </a:ext>
              </a:extLst>
            </p:cNvPr>
            <p:cNvSpPr/>
            <p:nvPr/>
          </p:nvSpPr>
          <p:spPr>
            <a:xfrm>
              <a:off x="1858544" y="3204801"/>
              <a:ext cx="2936" cy="2202"/>
            </a:xfrm>
            <a:custGeom>
              <a:avLst/>
              <a:gdLst/>
              <a:ahLst/>
              <a:cxnLst/>
              <a:rect l="l" t="t" r="r" b="b"/>
              <a:pathLst>
                <a:path w="32" h="24" extrusionOk="0">
                  <a:moveTo>
                    <a:pt x="29" y="1"/>
                  </a:moveTo>
                  <a:cubicBezTo>
                    <a:pt x="26" y="2"/>
                    <a:pt x="24" y="4"/>
                    <a:pt x="21" y="6"/>
                  </a:cubicBezTo>
                  <a:lnTo>
                    <a:pt x="21" y="6"/>
                  </a:lnTo>
                  <a:cubicBezTo>
                    <a:pt x="25" y="4"/>
                    <a:pt x="28" y="2"/>
                    <a:pt x="32" y="1"/>
                  </a:cubicBezTo>
                  <a:close/>
                  <a:moveTo>
                    <a:pt x="21" y="6"/>
                  </a:moveTo>
                  <a:lnTo>
                    <a:pt x="21" y="6"/>
                  </a:lnTo>
                  <a:cubicBezTo>
                    <a:pt x="14" y="10"/>
                    <a:pt x="8" y="15"/>
                    <a:pt x="0" y="21"/>
                  </a:cubicBezTo>
                  <a:lnTo>
                    <a:pt x="3" y="23"/>
                  </a:lnTo>
                  <a:cubicBezTo>
                    <a:pt x="9" y="17"/>
                    <a:pt x="15" y="11"/>
                    <a:pt x="21" y="6"/>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26" name="Google Shape;1826;p52">
              <a:extLst>
                <a:ext uri="{FF2B5EF4-FFF2-40B4-BE49-F238E27FC236}">
                  <a16:creationId xmlns:a16="http://schemas.microsoft.com/office/drawing/2014/main" id="{0E06E52C-9D7A-0C3F-C29E-A6708E954CFD}"/>
                </a:ext>
              </a:extLst>
            </p:cNvPr>
            <p:cNvSpPr/>
            <p:nvPr/>
          </p:nvSpPr>
          <p:spPr>
            <a:xfrm>
              <a:off x="1860838" y="3203976"/>
              <a:ext cx="918" cy="918"/>
            </a:xfrm>
            <a:custGeom>
              <a:avLst/>
              <a:gdLst/>
              <a:ahLst/>
              <a:cxnLst/>
              <a:rect l="l" t="t" r="r" b="b"/>
              <a:pathLst>
                <a:path w="10" h="10" extrusionOk="0">
                  <a:moveTo>
                    <a:pt x="1" y="1"/>
                  </a:moveTo>
                  <a:cubicBezTo>
                    <a:pt x="3" y="3"/>
                    <a:pt x="4" y="6"/>
                    <a:pt x="5" y="8"/>
                  </a:cubicBezTo>
                  <a:lnTo>
                    <a:pt x="5" y="8"/>
                  </a:lnTo>
                  <a:cubicBezTo>
                    <a:pt x="7" y="6"/>
                    <a:pt x="7" y="3"/>
                    <a:pt x="9" y="1"/>
                  </a:cubicBezTo>
                  <a:close/>
                  <a:moveTo>
                    <a:pt x="5" y="8"/>
                  </a:moveTo>
                  <a:lnTo>
                    <a:pt x="5" y="8"/>
                  </a:lnTo>
                  <a:cubicBezTo>
                    <a:pt x="5" y="8"/>
                    <a:pt x="4" y="9"/>
                    <a:pt x="4" y="10"/>
                  </a:cubicBezTo>
                  <a:lnTo>
                    <a:pt x="7" y="10"/>
                  </a:lnTo>
                  <a:cubicBezTo>
                    <a:pt x="6" y="9"/>
                    <a:pt x="5" y="8"/>
                    <a:pt x="5" y="8"/>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27" name="Google Shape;1827;p52">
              <a:extLst>
                <a:ext uri="{FF2B5EF4-FFF2-40B4-BE49-F238E27FC236}">
                  <a16:creationId xmlns:a16="http://schemas.microsoft.com/office/drawing/2014/main" id="{FBCBB2EA-37EF-3831-B501-5A6E67239231}"/>
                </a:ext>
              </a:extLst>
            </p:cNvPr>
            <p:cNvSpPr/>
            <p:nvPr/>
          </p:nvSpPr>
          <p:spPr>
            <a:xfrm>
              <a:off x="1856617" y="3190121"/>
              <a:ext cx="918" cy="275"/>
            </a:xfrm>
            <a:custGeom>
              <a:avLst/>
              <a:gdLst/>
              <a:ahLst/>
              <a:cxnLst/>
              <a:rect l="l" t="t" r="r" b="b"/>
              <a:pathLst>
                <a:path w="10" h="3" extrusionOk="0">
                  <a:moveTo>
                    <a:pt x="1" y="0"/>
                  </a:moveTo>
                  <a:lnTo>
                    <a:pt x="4" y="3"/>
                  </a:lnTo>
                  <a:lnTo>
                    <a:pt x="10" y="3"/>
                  </a:lnTo>
                  <a:lnTo>
                    <a:pt x="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28" name="Google Shape;1828;p52">
              <a:extLst>
                <a:ext uri="{FF2B5EF4-FFF2-40B4-BE49-F238E27FC236}">
                  <a16:creationId xmlns:a16="http://schemas.microsoft.com/office/drawing/2014/main" id="{60D3EB8F-3BDD-B968-218C-4F9624B576D8}"/>
                </a:ext>
              </a:extLst>
            </p:cNvPr>
            <p:cNvSpPr/>
            <p:nvPr/>
          </p:nvSpPr>
          <p:spPr>
            <a:xfrm>
              <a:off x="2040673" y="3129381"/>
              <a:ext cx="642" cy="92"/>
            </a:xfrm>
            <a:custGeom>
              <a:avLst/>
              <a:gdLst/>
              <a:ahLst/>
              <a:cxnLst/>
              <a:rect l="l" t="t" r="r" b="b"/>
              <a:pathLst>
                <a:path w="7" h="1" extrusionOk="0">
                  <a:moveTo>
                    <a:pt x="3" y="0"/>
                  </a:moveTo>
                  <a:lnTo>
                    <a:pt x="6" y="0"/>
                  </a:lnTo>
                  <a:lnTo>
                    <a:pt x="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29" name="Google Shape;1829;p52">
              <a:extLst>
                <a:ext uri="{FF2B5EF4-FFF2-40B4-BE49-F238E27FC236}">
                  <a16:creationId xmlns:a16="http://schemas.microsoft.com/office/drawing/2014/main" id="{AD5522C6-BF09-9995-0E40-ACAEB8921532}"/>
                </a:ext>
              </a:extLst>
            </p:cNvPr>
            <p:cNvSpPr/>
            <p:nvPr/>
          </p:nvSpPr>
          <p:spPr>
            <a:xfrm>
              <a:off x="1988099" y="3099103"/>
              <a:ext cx="642" cy="92"/>
            </a:xfrm>
            <a:custGeom>
              <a:avLst/>
              <a:gdLst/>
              <a:ahLst/>
              <a:cxnLst/>
              <a:rect l="l" t="t" r="r" b="b"/>
              <a:pathLst>
                <a:path w="7" h="1" extrusionOk="0">
                  <a:moveTo>
                    <a:pt x="6" y="1"/>
                  </a:moveTo>
                  <a:cubicBezTo>
                    <a:pt x="6" y="1"/>
                    <a:pt x="3" y="1"/>
                    <a:pt x="1" y="1"/>
                  </a:cubicBezTo>
                  <a:cubicBezTo>
                    <a:pt x="3" y="1"/>
                    <a:pt x="6" y="1"/>
                    <a:pt x="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30" name="Google Shape;1830;p52">
              <a:extLst>
                <a:ext uri="{FF2B5EF4-FFF2-40B4-BE49-F238E27FC236}">
                  <a16:creationId xmlns:a16="http://schemas.microsoft.com/office/drawing/2014/main" id="{E50F80DE-AC90-9082-D044-D52796429B3F}"/>
                </a:ext>
              </a:extLst>
            </p:cNvPr>
            <p:cNvSpPr/>
            <p:nvPr/>
          </p:nvSpPr>
          <p:spPr>
            <a:xfrm>
              <a:off x="1792023" y="3007901"/>
              <a:ext cx="275" cy="642"/>
            </a:xfrm>
            <a:custGeom>
              <a:avLst/>
              <a:gdLst/>
              <a:ahLst/>
              <a:cxnLst/>
              <a:rect l="l" t="t" r="r" b="b"/>
              <a:pathLst>
                <a:path w="3" h="7" extrusionOk="0">
                  <a:moveTo>
                    <a:pt x="3" y="1"/>
                  </a:moveTo>
                  <a:cubicBezTo>
                    <a:pt x="3" y="3"/>
                    <a:pt x="0" y="3"/>
                    <a:pt x="0" y="6"/>
                  </a:cubicBezTo>
                  <a:cubicBezTo>
                    <a:pt x="0" y="6"/>
                    <a:pt x="3" y="3"/>
                    <a:pt x="3" y="3"/>
                  </a:cubicBezTo>
                  <a:lnTo>
                    <a:pt x="3"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31" name="Google Shape;1831;p52">
              <a:extLst>
                <a:ext uri="{FF2B5EF4-FFF2-40B4-BE49-F238E27FC236}">
                  <a16:creationId xmlns:a16="http://schemas.microsoft.com/office/drawing/2014/main" id="{6175997A-5B09-1B89-CD73-15C4409828BC}"/>
                </a:ext>
              </a:extLst>
            </p:cNvPr>
            <p:cNvSpPr/>
            <p:nvPr/>
          </p:nvSpPr>
          <p:spPr>
            <a:xfrm>
              <a:off x="1817989" y="3084973"/>
              <a:ext cx="642" cy="92"/>
            </a:xfrm>
            <a:custGeom>
              <a:avLst/>
              <a:gdLst/>
              <a:ahLst/>
              <a:cxnLst/>
              <a:rect l="l" t="t" r="r" b="b"/>
              <a:pathLst>
                <a:path w="7" h="1" extrusionOk="0">
                  <a:moveTo>
                    <a:pt x="7" y="0"/>
                  </a:moveTo>
                  <a:cubicBezTo>
                    <a:pt x="4" y="0"/>
                    <a:pt x="4" y="0"/>
                    <a:pt x="1" y="0"/>
                  </a:cubicBezTo>
                  <a:cubicBezTo>
                    <a:pt x="1" y="0"/>
                    <a:pt x="4" y="0"/>
                    <a:pt x="7"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32" name="Google Shape;1832;p52">
              <a:extLst>
                <a:ext uri="{FF2B5EF4-FFF2-40B4-BE49-F238E27FC236}">
                  <a16:creationId xmlns:a16="http://schemas.microsoft.com/office/drawing/2014/main" id="{F3B900BF-5DB5-8A7D-01AF-AF076917A766}"/>
                </a:ext>
              </a:extLst>
            </p:cNvPr>
            <p:cNvSpPr/>
            <p:nvPr/>
          </p:nvSpPr>
          <p:spPr>
            <a:xfrm>
              <a:off x="1785692" y="3084423"/>
              <a:ext cx="367" cy="826"/>
            </a:xfrm>
            <a:custGeom>
              <a:avLst/>
              <a:gdLst/>
              <a:ahLst/>
              <a:cxnLst/>
              <a:rect l="l" t="t" r="r" b="b"/>
              <a:pathLst>
                <a:path w="4" h="9" extrusionOk="0">
                  <a:moveTo>
                    <a:pt x="3" y="0"/>
                  </a:moveTo>
                  <a:lnTo>
                    <a:pt x="0" y="9"/>
                  </a:lnTo>
                  <a:lnTo>
                    <a:pt x="3" y="3"/>
                  </a:lnTo>
                  <a:lnTo>
                    <a:pt x="3"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33" name="Google Shape;1833;p52">
              <a:extLst>
                <a:ext uri="{FF2B5EF4-FFF2-40B4-BE49-F238E27FC236}">
                  <a16:creationId xmlns:a16="http://schemas.microsoft.com/office/drawing/2014/main" id="{F535D5A6-1C25-2954-5D03-911DC91A61F6}"/>
                </a:ext>
              </a:extLst>
            </p:cNvPr>
            <p:cNvSpPr/>
            <p:nvPr/>
          </p:nvSpPr>
          <p:spPr>
            <a:xfrm>
              <a:off x="1644209" y="3058915"/>
              <a:ext cx="92" cy="92"/>
            </a:xfrm>
            <a:custGeom>
              <a:avLst/>
              <a:gdLst/>
              <a:ahLst/>
              <a:cxnLst/>
              <a:rect l="l" t="t" r="r" b="b"/>
              <a:pathLst>
                <a:path w="1" h="1" extrusionOk="0">
                  <a:moveTo>
                    <a:pt x="1" y="0"/>
                  </a:moveTo>
                  <a:cubicBezTo>
                    <a:pt x="1" y="0"/>
                    <a:pt x="1" y="0"/>
                    <a:pt x="1"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834" name="Google Shape;1834;p52">
            <a:extLst>
              <a:ext uri="{FF2B5EF4-FFF2-40B4-BE49-F238E27FC236}">
                <a16:creationId xmlns:a16="http://schemas.microsoft.com/office/drawing/2014/main" id="{F78ABE13-BD57-16C3-71FE-20954DB03A38}"/>
              </a:ext>
            </a:extLst>
          </p:cNvPr>
          <p:cNvGrpSpPr/>
          <p:nvPr/>
        </p:nvGrpSpPr>
        <p:grpSpPr>
          <a:xfrm>
            <a:off x="458329" y="330449"/>
            <a:ext cx="879785" cy="851104"/>
            <a:chOff x="366600" y="226633"/>
            <a:chExt cx="671131" cy="649252"/>
          </a:xfrm>
        </p:grpSpPr>
        <p:sp>
          <p:nvSpPr>
            <p:cNvPr id="1835" name="Google Shape;1835;p52">
              <a:extLst>
                <a:ext uri="{FF2B5EF4-FFF2-40B4-BE49-F238E27FC236}">
                  <a16:creationId xmlns:a16="http://schemas.microsoft.com/office/drawing/2014/main" id="{588116FA-2F82-64FF-97B0-0F364B9B6074}"/>
                </a:ext>
              </a:extLst>
            </p:cNvPr>
            <p:cNvSpPr/>
            <p:nvPr/>
          </p:nvSpPr>
          <p:spPr>
            <a:xfrm>
              <a:off x="679268" y="483427"/>
              <a:ext cx="30556" cy="43997"/>
            </a:xfrm>
            <a:custGeom>
              <a:avLst/>
              <a:gdLst/>
              <a:ahLst/>
              <a:cxnLst/>
              <a:rect l="l" t="t" r="r" b="b"/>
              <a:pathLst>
                <a:path w="391" h="563" extrusionOk="0">
                  <a:moveTo>
                    <a:pt x="233" y="1"/>
                  </a:moveTo>
                  <a:cubicBezTo>
                    <a:pt x="181" y="1"/>
                    <a:pt x="128" y="26"/>
                    <a:pt x="94" y="84"/>
                  </a:cubicBezTo>
                  <a:cubicBezTo>
                    <a:pt x="65" y="133"/>
                    <a:pt x="57" y="199"/>
                    <a:pt x="42" y="256"/>
                  </a:cubicBezTo>
                  <a:cubicBezTo>
                    <a:pt x="28" y="308"/>
                    <a:pt x="16" y="359"/>
                    <a:pt x="11" y="414"/>
                  </a:cubicBezTo>
                  <a:cubicBezTo>
                    <a:pt x="0" y="505"/>
                    <a:pt x="68" y="562"/>
                    <a:pt x="138" y="562"/>
                  </a:cubicBezTo>
                  <a:cubicBezTo>
                    <a:pt x="182" y="562"/>
                    <a:pt x="227" y="540"/>
                    <a:pt x="254" y="491"/>
                  </a:cubicBezTo>
                  <a:cubicBezTo>
                    <a:pt x="280" y="445"/>
                    <a:pt x="303" y="396"/>
                    <a:pt x="323" y="345"/>
                  </a:cubicBezTo>
                  <a:cubicBezTo>
                    <a:pt x="346" y="290"/>
                    <a:pt x="375" y="233"/>
                    <a:pt x="380" y="173"/>
                  </a:cubicBezTo>
                  <a:cubicBezTo>
                    <a:pt x="391" y="66"/>
                    <a:pt x="314" y="1"/>
                    <a:pt x="23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36" name="Google Shape;1836;p52">
              <a:extLst>
                <a:ext uri="{FF2B5EF4-FFF2-40B4-BE49-F238E27FC236}">
                  <a16:creationId xmlns:a16="http://schemas.microsoft.com/office/drawing/2014/main" id="{96D08B17-D93F-62DA-A4AA-590668BF411F}"/>
                </a:ext>
              </a:extLst>
            </p:cNvPr>
            <p:cNvSpPr/>
            <p:nvPr/>
          </p:nvSpPr>
          <p:spPr>
            <a:xfrm>
              <a:off x="772732" y="429817"/>
              <a:ext cx="30556" cy="31259"/>
            </a:xfrm>
            <a:custGeom>
              <a:avLst/>
              <a:gdLst/>
              <a:ahLst/>
              <a:cxnLst/>
              <a:rect l="l" t="t" r="r" b="b"/>
              <a:pathLst>
                <a:path w="391" h="400" extrusionOk="0">
                  <a:moveTo>
                    <a:pt x="219" y="0"/>
                  </a:moveTo>
                  <a:cubicBezTo>
                    <a:pt x="177" y="0"/>
                    <a:pt x="134" y="19"/>
                    <a:pt x="101" y="54"/>
                  </a:cubicBezTo>
                  <a:cubicBezTo>
                    <a:pt x="55" y="102"/>
                    <a:pt x="18" y="186"/>
                    <a:pt x="7" y="251"/>
                  </a:cubicBezTo>
                  <a:cubicBezTo>
                    <a:pt x="1" y="300"/>
                    <a:pt x="21" y="352"/>
                    <a:pt x="64" y="378"/>
                  </a:cubicBezTo>
                  <a:cubicBezTo>
                    <a:pt x="86" y="392"/>
                    <a:pt x="108" y="399"/>
                    <a:pt x="131" y="399"/>
                  </a:cubicBezTo>
                  <a:cubicBezTo>
                    <a:pt x="155" y="399"/>
                    <a:pt x="180" y="391"/>
                    <a:pt x="204" y="378"/>
                  </a:cubicBezTo>
                  <a:cubicBezTo>
                    <a:pt x="265" y="346"/>
                    <a:pt x="325" y="277"/>
                    <a:pt x="356" y="217"/>
                  </a:cubicBezTo>
                  <a:cubicBezTo>
                    <a:pt x="391" y="148"/>
                    <a:pt x="359" y="65"/>
                    <a:pt x="299" y="25"/>
                  </a:cubicBezTo>
                  <a:cubicBezTo>
                    <a:pt x="274" y="8"/>
                    <a:pt x="247" y="0"/>
                    <a:pt x="219"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37" name="Google Shape;1837;p52">
              <a:extLst>
                <a:ext uri="{FF2B5EF4-FFF2-40B4-BE49-F238E27FC236}">
                  <a16:creationId xmlns:a16="http://schemas.microsoft.com/office/drawing/2014/main" id="{869773DD-C125-A6FC-CA01-5C6884C10698}"/>
                </a:ext>
              </a:extLst>
            </p:cNvPr>
            <p:cNvSpPr/>
            <p:nvPr/>
          </p:nvSpPr>
          <p:spPr>
            <a:xfrm>
              <a:off x="730220" y="382382"/>
              <a:ext cx="26492" cy="37823"/>
            </a:xfrm>
            <a:custGeom>
              <a:avLst/>
              <a:gdLst/>
              <a:ahLst/>
              <a:cxnLst/>
              <a:rect l="l" t="t" r="r" b="b"/>
              <a:pathLst>
                <a:path w="339" h="484" extrusionOk="0">
                  <a:moveTo>
                    <a:pt x="188" y="0"/>
                  </a:moveTo>
                  <a:cubicBezTo>
                    <a:pt x="135" y="0"/>
                    <a:pt x="88" y="31"/>
                    <a:pt x="61" y="82"/>
                  </a:cubicBezTo>
                  <a:cubicBezTo>
                    <a:pt x="23" y="156"/>
                    <a:pt x="18" y="260"/>
                    <a:pt x="9" y="343"/>
                  </a:cubicBezTo>
                  <a:cubicBezTo>
                    <a:pt x="0" y="425"/>
                    <a:pt x="69" y="483"/>
                    <a:pt x="136" y="483"/>
                  </a:cubicBezTo>
                  <a:cubicBezTo>
                    <a:pt x="176" y="483"/>
                    <a:pt x="216" y="463"/>
                    <a:pt x="238" y="414"/>
                  </a:cubicBezTo>
                  <a:cubicBezTo>
                    <a:pt x="256" y="377"/>
                    <a:pt x="273" y="343"/>
                    <a:pt x="287" y="303"/>
                  </a:cubicBezTo>
                  <a:cubicBezTo>
                    <a:pt x="304" y="260"/>
                    <a:pt x="330" y="214"/>
                    <a:pt x="333" y="168"/>
                  </a:cubicBezTo>
                  <a:cubicBezTo>
                    <a:pt x="339" y="93"/>
                    <a:pt x="307" y="30"/>
                    <a:pt x="233" y="8"/>
                  </a:cubicBezTo>
                  <a:cubicBezTo>
                    <a:pt x="218" y="2"/>
                    <a:pt x="202" y="0"/>
                    <a:pt x="18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38" name="Google Shape;1838;p52">
              <a:extLst>
                <a:ext uri="{FF2B5EF4-FFF2-40B4-BE49-F238E27FC236}">
                  <a16:creationId xmlns:a16="http://schemas.microsoft.com/office/drawing/2014/main" id="{E7FE88B9-C493-7BAC-DA9B-65460A4FA447}"/>
                </a:ext>
              </a:extLst>
            </p:cNvPr>
            <p:cNvSpPr/>
            <p:nvPr/>
          </p:nvSpPr>
          <p:spPr>
            <a:xfrm>
              <a:off x="592524" y="457560"/>
              <a:ext cx="26726" cy="28993"/>
            </a:xfrm>
            <a:custGeom>
              <a:avLst/>
              <a:gdLst/>
              <a:ahLst/>
              <a:cxnLst/>
              <a:rect l="l" t="t" r="r" b="b"/>
              <a:pathLst>
                <a:path w="342" h="371" extrusionOk="0">
                  <a:moveTo>
                    <a:pt x="163" y="0"/>
                  </a:moveTo>
                  <a:cubicBezTo>
                    <a:pt x="94" y="0"/>
                    <a:pt x="26" y="48"/>
                    <a:pt x="18" y="123"/>
                  </a:cubicBezTo>
                  <a:cubicBezTo>
                    <a:pt x="9" y="174"/>
                    <a:pt x="1" y="226"/>
                    <a:pt x="6" y="280"/>
                  </a:cubicBezTo>
                  <a:cubicBezTo>
                    <a:pt x="8" y="334"/>
                    <a:pt x="56" y="371"/>
                    <a:pt x="105" y="371"/>
                  </a:cubicBezTo>
                  <a:cubicBezTo>
                    <a:pt x="124" y="371"/>
                    <a:pt x="144" y="365"/>
                    <a:pt x="161" y="352"/>
                  </a:cubicBezTo>
                  <a:cubicBezTo>
                    <a:pt x="204" y="320"/>
                    <a:pt x="238" y="283"/>
                    <a:pt x="276" y="243"/>
                  </a:cubicBezTo>
                  <a:cubicBezTo>
                    <a:pt x="341" y="172"/>
                    <a:pt x="310" y="54"/>
                    <a:pt x="224" y="14"/>
                  </a:cubicBezTo>
                  <a:cubicBezTo>
                    <a:pt x="205" y="5"/>
                    <a:pt x="184" y="0"/>
                    <a:pt x="163"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39" name="Google Shape;1839;p52">
              <a:extLst>
                <a:ext uri="{FF2B5EF4-FFF2-40B4-BE49-F238E27FC236}">
                  <a16:creationId xmlns:a16="http://schemas.microsoft.com/office/drawing/2014/main" id="{1F72190D-539C-B68A-4949-7001117853E4}"/>
                </a:ext>
              </a:extLst>
            </p:cNvPr>
            <p:cNvSpPr/>
            <p:nvPr/>
          </p:nvSpPr>
          <p:spPr>
            <a:xfrm>
              <a:off x="574863" y="595100"/>
              <a:ext cx="37120" cy="25163"/>
            </a:xfrm>
            <a:custGeom>
              <a:avLst/>
              <a:gdLst/>
              <a:ahLst/>
              <a:cxnLst/>
              <a:rect l="l" t="t" r="r" b="b"/>
              <a:pathLst>
                <a:path w="475" h="322" extrusionOk="0">
                  <a:moveTo>
                    <a:pt x="293" y="0"/>
                  </a:moveTo>
                  <a:cubicBezTo>
                    <a:pt x="287" y="0"/>
                    <a:pt x="281" y="1"/>
                    <a:pt x="275" y="2"/>
                  </a:cubicBezTo>
                  <a:cubicBezTo>
                    <a:pt x="209" y="7"/>
                    <a:pt x="166" y="39"/>
                    <a:pt x="118" y="79"/>
                  </a:cubicBezTo>
                  <a:cubicBezTo>
                    <a:pt x="92" y="99"/>
                    <a:pt x="72" y="119"/>
                    <a:pt x="55" y="148"/>
                  </a:cubicBezTo>
                  <a:cubicBezTo>
                    <a:pt x="49" y="159"/>
                    <a:pt x="43" y="171"/>
                    <a:pt x="40" y="182"/>
                  </a:cubicBezTo>
                  <a:cubicBezTo>
                    <a:pt x="35" y="194"/>
                    <a:pt x="33" y="197"/>
                    <a:pt x="33" y="197"/>
                  </a:cubicBezTo>
                  <a:cubicBezTo>
                    <a:pt x="33" y="197"/>
                    <a:pt x="36" y="191"/>
                    <a:pt x="34" y="191"/>
                  </a:cubicBezTo>
                  <a:lnTo>
                    <a:pt x="34" y="191"/>
                  </a:lnTo>
                  <a:cubicBezTo>
                    <a:pt x="34" y="191"/>
                    <a:pt x="31" y="194"/>
                    <a:pt x="26" y="202"/>
                  </a:cubicBezTo>
                  <a:cubicBezTo>
                    <a:pt x="0" y="242"/>
                    <a:pt x="37" y="308"/>
                    <a:pt x="83" y="311"/>
                  </a:cubicBezTo>
                  <a:cubicBezTo>
                    <a:pt x="100" y="311"/>
                    <a:pt x="115" y="317"/>
                    <a:pt x="138" y="320"/>
                  </a:cubicBezTo>
                  <a:cubicBezTo>
                    <a:pt x="148" y="321"/>
                    <a:pt x="158" y="322"/>
                    <a:pt x="167" y="322"/>
                  </a:cubicBezTo>
                  <a:cubicBezTo>
                    <a:pt x="191" y="322"/>
                    <a:pt x="213" y="317"/>
                    <a:pt x="238" y="311"/>
                  </a:cubicBezTo>
                  <a:cubicBezTo>
                    <a:pt x="298" y="294"/>
                    <a:pt x="347" y="277"/>
                    <a:pt x="393" y="231"/>
                  </a:cubicBezTo>
                  <a:cubicBezTo>
                    <a:pt x="474" y="149"/>
                    <a:pt x="401" y="0"/>
                    <a:pt x="293"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40" name="Google Shape;1840;p52">
              <a:extLst>
                <a:ext uri="{FF2B5EF4-FFF2-40B4-BE49-F238E27FC236}">
                  <a16:creationId xmlns:a16="http://schemas.microsoft.com/office/drawing/2014/main" id="{9FEA836A-B62C-B232-3C6C-0DC7982B1982}"/>
                </a:ext>
              </a:extLst>
            </p:cNvPr>
            <p:cNvSpPr/>
            <p:nvPr/>
          </p:nvSpPr>
          <p:spPr>
            <a:xfrm>
              <a:off x="702478" y="654336"/>
              <a:ext cx="40324" cy="24929"/>
            </a:xfrm>
            <a:custGeom>
              <a:avLst/>
              <a:gdLst/>
              <a:ahLst/>
              <a:cxnLst/>
              <a:rect l="l" t="t" r="r" b="b"/>
              <a:pathLst>
                <a:path w="516" h="319" extrusionOk="0">
                  <a:moveTo>
                    <a:pt x="316" y="0"/>
                  </a:moveTo>
                  <a:cubicBezTo>
                    <a:pt x="241" y="0"/>
                    <a:pt x="165" y="38"/>
                    <a:pt x="95" y="63"/>
                  </a:cubicBezTo>
                  <a:cubicBezTo>
                    <a:pt x="35" y="86"/>
                    <a:pt x="0" y="149"/>
                    <a:pt x="15" y="212"/>
                  </a:cubicBezTo>
                  <a:cubicBezTo>
                    <a:pt x="28" y="276"/>
                    <a:pt x="82" y="315"/>
                    <a:pt x="146" y="315"/>
                  </a:cubicBezTo>
                  <a:cubicBezTo>
                    <a:pt x="148" y="315"/>
                    <a:pt x="150" y="315"/>
                    <a:pt x="152" y="315"/>
                  </a:cubicBezTo>
                  <a:cubicBezTo>
                    <a:pt x="238" y="309"/>
                    <a:pt x="333" y="318"/>
                    <a:pt x="407" y="269"/>
                  </a:cubicBezTo>
                  <a:cubicBezTo>
                    <a:pt x="516" y="201"/>
                    <a:pt x="473" y="23"/>
                    <a:pt x="350" y="3"/>
                  </a:cubicBezTo>
                  <a:cubicBezTo>
                    <a:pt x="339" y="1"/>
                    <a:pt x="327" y="0"/>
                    <a:pt x="316"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41" name="Google Shape;1841;p52">
              <a:extLst>
                <a:ext uri="{FF2B5EF4-FFF2-40B4-BE49-F238E27FC236}">
                  <a16:creationId xmlns:a16="http://schemas.microsoft.com/office/drawing/2014/main" id="{48155F99-5CDC-4899-5D79-B55FB51396C1}"/>
                </a:ext>
              </a:extLst>
            </p:cNvPr>
            <p:cNvSpPr/>
            <p:nvPr/>
          </p:nvSpPr>
          <p:spPr>
            <a:xfrm>
              <a:off x="725610" y="559777"/>
              <a:ext cx="32431" cy="26883"/>
            </a:xfrm>
            <a:custGeom>
              <a:avLst/>
              <a:gdLst/>
              <a:ahLst/>
              <a:cxnLst/>
              <a:rect l="l" t="t" r="r" b="b"/>
              <a:pathLst>
                <a:path w="415" h="344" extrusionOk="0">
                  <a:moveTo>
                    <a:pt x="180" y="305"/>
                  </a:moveTo>
                  <a:lnTo>
                    <a:pt x="180" y="305"/>
                  </a:lnTo>
                  <a:cubicBezTo>
                    <a:pt x="189" y="309"/>
                    <a:pt x="199" y="313"/>
                    <a:pt x="209" y="315"/>
                  </a:cubicBezTo>
                  <a:lnTo>
                    <a:pt x="209" y="315"/>
                  </a:lnTo>
                  <a:cubicBezTo>
                    <a:pt x="209" y="316"/>
                    <a:pt x="208" y="316"/>
                    <a:pt x="208" y="316"/>
                  </a:cubicBezTo>
                  <a:cubicBezTo>
                    <a:pt x="205" y="316"/>
                    <a:pt x="197" y="313"/>
                    <a:pt x="180" y="305"/>
                  </a:cubicBezTo>
                  <a:close/>
                  <a:moveTo>
                    <a:pt x="222" y="0"/>
                  </a:moveTo>
                  <a:cubicBezTo>
                    <a:pt x="111" y="0"/>
                    <a:pt x="0" y="93"/>
                    <a:pt x="17" y="219"/>
                  </a:cubicBezTo>
                  <a:cubicBezTo>
                    <a:pt x="25" y="276"/>
                    <a:pt x="68" y="336"/>
                    <a:pt x="131" y="342"/>
                  </a:cubicBezTo>
                  <a:cubicBezTo>
                    <a:pt x="138" y="343"/>
                    <a:pt x="146" y="344"/>
                    <a:pt x="153" y="344"/>
                  </a:cubicBezTo>
                  <a:cubicBezTo>
                    <a:pt x="182" y="344"/>
                    <a:pt x="213" y="335"/>
                    <a:pt x="237" y="319"/>
                  </a:cubicBezTo>
                  <a:lnTo>
                    <a:pt x="237" y="319"/>
                  </a:lnTo>
                  <a:cubicBezTo>
                    <a:pt x="239" y="319"/>
                    <a:pt x="241" y="319"/>
                    <a:pt x="243" y="319"/>
                  </a:cubicBezTo>
                  <a:cubicBezTo>
                    <a:pt x="295" y="319"/>
                    <a:pt x="346" y="292"/>
                    <a:pt x="375" y="247"/>
                  </a:cubicBezTo>
                  <a:cubicBezTo>
                    <a:pt x="415" y="184"/>
                    <a:pt x="403" y="98"/>
                    <a:pt x="346" y="47"/>
                  </a:cubicBezTo>
                  <a:cubicBezTo>
                    <a:pt x="310" y="14"/>
                    <a:pt x="266" y="0"/>
                    <a:pt x="222"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42" name="Google Shape;1842;p52">
              <a:extLst>
                <a:ext uri="{FF2B5EF4-FFF2-40B4-BE49-F238E27FC236}">
                  <a16:creationId xmlns:a16="http://schemas.microsoft.com/office/drawing/2014/main" id="{D393700C-3162-4268-D9F2-ADDE99EB8358}"/>
                </a:ext>
              </a:extLst>
            </p:cNvPr>
            <p:cNvSpPr/>
            <p:nvPr/>
          </p:nvSpPr>
          <p:spPr>
            <a:xfrm>
              <a:off x="617610" y="696145"/>
              <a:ext cx="28289" cy="30556"/>
            </a:xfrm>
            <a:custGeom>
              <a:avLst/>
              <a:gdLst/>
              <a:ahLst/>
              <a:cxnLst/>
              <a:rect l="l" t="t" r="r" b="b"/>
              <a:pathLst>
                <a:path w="362" h="391" extrusionOk="0">
                  <a:moveTo>
                    <a:pt x="202" y="1"/>
                  </a:moveTo>
                  <a:cubicBezTo>
                    <a:pt x="148" y="1"/>
                    <a:pt x="97" y="29"/>
                    <a:pt x="72" y="81"/>
                  </a:cubicBezTo>
                  <a:cubicBezTo>
                    <a:pt x="46" y="135"/>
                    <a:pt x="35" y="190"/>
                    <a:pt x="20" y="247"/>
                  </a:cubicBezTo>
                  <a:cubicBezTo>
                    <a:pt x="1" y="326"/>
                    <a:pt x="77" y="390"/>
                    <a:pt x="149" y="390"/>
                  </a:cubicBezTo>
                  <a:cubicBezTo>
                    <a:pt x="181" y="390"/>
                    <a:pt x="213" y="378"/>
                    <a:pt x="235" y="347"/>
                  </a:cubicBezTo>
                  <a:cubicBezTo>
                    <a:pt x="270" y="302"/>
                    <a:pt x="307" y="256"/>
                    <a:pt x="330" y="204"/>
                  </a:cubicBezTo>
                  <a:cubicBezTo>
                    <a:pt x="361" y="135"/>
                    <a:pt x="333" y="44"/>
                    <a:pt x="261" y="12"/>
                  </a:cubicBezTo>
                  <a:cubicBezTo>
                    <a:pt x="242" y="5"/>
                    <a:pt x="222" y="1"/>
                    <a:pt x="202"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43" name="Google Shape;1843;p52">
              <a:extLst>
                <a:ext uri="{FF2B5EF4-FFF2-40B4-BE49-F238E27FC236}">
                  <a16:creationId xmlns:a16="http://schemas.microsoft.com/office/drawing/2014/main" id="{1BA1CCB2-DF88-7B2B-A79C-374C7C6D64D2}"/>
                </a:ext>
              </a:extLst>
            </p:cNvPr>
            <p:cNvSpPr/>
            <p:nvPr/>
          </p:nvSpPr>
          <p:spPr>
            <a:xfrm>
              <a:off x="484525" y="667387"/>
              <a:ext cx="30399" cy="23601"/>
            </a:xfrm>
            <a:custGeom>
              <a:avLst/>
              <a:gdLst/>
              <a:ahLst/>
              <a:cxnLst/>
              <a:rect l="l" t="t" r="r" b="b"/>
              <a:pathLst>
                <a:path w="389" h="302" extrusionOk="0">
                  <a:moveTo>
                    <a:pt x="186" y="0"/>
                  </a:moveTo>
                  <a:cubicBezTo>
                    <a:pt x="135" y="0"/>
                    <a:pt x="85" y="25"/>
                    <a:pt x="56" y="85"/>
                  </a:cubicBezTo>
                  <a:cubicBezTo>
                    <a:pt x="1" y="203"/>
                    <a:pt x="105" y="301"/>
                    <a:pt x="206" y="301"/>
                  </a:cubicBezTo>
                  <a:cubicBezTo>
                    <a:pt x="256" y="301"/>
                    <a:pt x="306" y="276"/>
                    <a:pt x="334" y="217"/>
                  </a:cubicBezTo>
                  <a:cubicBezTo>
                    <a:pt x="389" y="97"/>
                    <a:pt x="287" y="0"/>
                    <a:pt x="186"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44" name="Google Shape;1844;p52">
              <a:extLst>
                <a:ext uri="{FF2B5EF4-FFF2-40B4-BE49-F238E27FC236}">
                  <a16:creationId xmlns:a16="http://schemas.microsoft.com/office/drawing/2014/main" id="{BE237093-0AE1-958A-4545-E6B564759AA0}"/>
                </a:ext>
              </a:extLst>
            </p:cNvPr>
            <p:cNvSpPr/>
            <p:nvPr/>
          </p:nvSpPr>
          <p:spPr>
            <a:xfrm>
              <a:off x="487885" y="527893"/>
              <a:ext cx="35635" cy="27664"/>
            </a:xfrm>
            <a:custGeom>
              <a:avLst/>
              <a:gdLst/>
              <a:ahLst/>
              <a:cxnLst/>
              <a:rect l="l" t="t" r="r" b="b"/>
              <a:pathLst>
                <a:path w="456" h="354" extrusionOk="0">
                  <a:moveTo>
                    <a:pt x="217" y="0"/>
                  </a:moveTo>
                  <a:cubicBezTo>
                    <a:pt x="158" y="0"/>
                    <a:pt x="100" y="29"/>
                    <a:pt x="67" y="100"/>
                  </a:cubicBezTo>
                  <a:cubicBezTo>
                    <a:pt x="1" y="239"/>
                    <a:pt x="123" y="354"/>
                    <a:pt x="241" y="354"/>
                  </a:cubicBezTo>
                  <a:cubicBezTo>
                    <a:pt x="300" y="354"/>
                    <a:pt x="359" y="324"/>
                    <a:pt x="391" y="254"/>
                  </a:cubicBezTo>
                  <a:cubicBezTo>
                    <a:pt x="456" y="115"/>
                    <a:pt x="335" y="0"/>
                    <a:pt x="217"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45" name="Google Shape;1845;p52">
              <a:extLst>
                <a:ext uri="{FF2B5EF4-FFF2-40B4-BE49-F238E27FC236}">
                  <a16:creationId xmlns:a16="http://schemas.microsoft.com/office/drawing/2014/main" id="{5BC1A801-7FB8-A77B-DC82-3F648C2037D1}"/>
                </a:ext>
              </a:extLst>
            </p:cNvPr>
            <p:cNvSpPr/>
            <p:nvPr/>
          </p:nvSpPr>
          <p:spPr>
            <a:xfrm>
              <a:off x="658403" y="302280"/>
              <a:ext cx="30790" cy="32353"/>
            </a:xfrm>
            <a:custGeom>
              <a:avLst/>
              <a:gdLst/>
              <a:ahLst/>
              <a:cxnLst/>
              <a:rect l="l" t="t" r="r" b="b"/>
              <a:pathLst>
                <a:path w="394" h="414" extrusionOk="0">
                  <a:moveTo>
                    <a:pt x="270" y="1"/>
                  </a:moveTo>
                  <a:cubicBezTo>
                    <a:pt x="251" y="1"/>
                    <a:pt x="232" y="6"/>
                    <a:pt x="215" y="18"/>
                  </a:cubicBezTo>
                  <a:cubicBezTo>
                    <a:pt x="132" y="78"/>
                    <a:pt x="80" y="150"/>
                    <a:pt x="40" y="242"/>
                  </a:cubicBezTo>
                  <a:cubicBezTo>
                    <a:pt x="1" y="334"/>
                    <a:pt x="73" y="414"/>
                    <a:pt x="153" y="414"/>
                  </a:cubicBezTo>
                  <a:cubicBezTo>
                    <a:pt x="184" y="414"/>
                    <a:pt x="216" y="402"/>
                    <a:pt x="243" y="374"/>
                  </a:cubicBezTo>
                  <a:cubicBezTo>
                    <a:pt x="312" y="299"/>
                    <a:pt x="358" y="225"/>
                    <a:pt x="378" y="124"/>
                  </a:cubicBezTo>
                  <a:cubicBezTo>
                    <a:pt x="393" y="57"/>
                    <a:pt x="332" y="1"/>
                    <a:pt x="27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46" name="Google Shape;1846;p52">
              <a:extLst>
                <a:ext uri="{FF2B5EF4-FFF2-40B4-BE49-F238E27FC236}">
                  <a16:creationId xmlns:a16="http://schemas.microsoft.com/office/drawing/2014/main" id="{29114EE8-70B5-C67C-0C09-4E505D5B3D48}"/>
                </a:ext>
              </a:extLst>
            </p:cNvPr>
            <p:cNvSpPr/>
            <p:nvPr/>
          </p:nvSpPr>
          <p:spPr>
            <a:xfrm>
              <a:off x="845566" y="316581"/>
              <a:ext cx="30243" cy="24226"/>
            </a:xfrm>
            <a:custGeom>
              <a:avLst/>
              <a:gdLst/>
              <a:ahLst/>
              <a:cxnLst/>
              <a:rect l="l" t="t" r="r" b="b"/>
              <a:pathLst>
                <a:path w="387" h="310" extrusionOk="0">
                  <a:moveTo>
                    <a:pt x="240" y="1"/>
                  </a:moveTo>
                  <a:cubicBezTo>
                    <a:pt x="197" y="1"/>
                    <a:pt x="163" y="7"/>
                    <a:pt x="123" y="33"/>
                  </a:cubicBezTo>
                  <a:cubicBezTo>
                    <a:pt x="92" y="53"/>
                    <a:pt x="66" y="82"/>
                    <a:pt x="40" y="113"/>
                  </a:cubicBezTo>
                  <a:cubicBezTo>
                    <a:pt x="6" y="150"/>
                    <a:pt x="0" y="216"/>
                    <a:pt x="32" y="259"/>
                  </a:cubicBezTo>
                  <a:cubicBezTo>
                    <a:pt x="60" y="294"/>
                    <a:pt x="95" y="309"/>
                    <a:pt x="134" y="309"/>
                  </a:cubicBezTo>
                  <a:cubicBezTo>
                    <a:pt x="147" y="309"/>
                    <a:pt x="159" y="308"/>
                    <a:pt x="172" y="305"/>
                  </a:cubicBezTo>
                  <a:cubicBezTo>
                    <a:pt x="255" y="285"/>
                    <a:pt x="324" y="251"/>
                    <a:pt x="358" y="170"/>
                  </a:cubicBezTo>
                  <a:cubicBezTo>
                    <a:pt x="387" y="107"/>
                    <a:pt x="350" y="7"/>
                    <a:pt x="269" y="1"/>
                  </a:cubicBezTo>
                  <a:cubicBezTo>
                    <a:pt x="259" y="1"/>
                    <a:pt x="249" y="1"/>
                    <a:pt x="24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47" name="Google Shape;1847;p52">
              <a:extLst>
                <a:ext uri="{FF2B5EF4-FFF2-40B4-BE49-F238E27FC236}">
                  <a16:creationId xmlns:a16="http://schemas.microsoft.com/office/drawing/2014/main" id="{85D0D1C9-473A-77C4-2FDF-83AE43AEFB16}"/>
                </a:ext>
              </a:extLst>
            </p:cNvPr>
            <p:cNvSpPr/>
            <p:nvPr/>
          </p:nvSpPr>
          <p:spPr>
            <a:xfrm>
              <a:off x="895893" y="404341"/>
              <a:ext cx="31025" cy="28993"/>
            </a:xfrm>
            <a:custGeom>
              <a:avLst/>
              <a:gdLst/>
              <a:ahLst/>
              <a:cxnLst/>
              <a:rect l="l" t="t" r="r" b="b"/>
              <a:pathLst>
                <a:path w="397" h="371" extrusionOk="0">
                  <a:moveTo>
                    <a:pt x="241" y="0"/>
                  </a:moveTo>
                  <a:cubicBezTo>
                    <a:pt x="178" y="0"/>
                    <a:pt x="115" y="38"/>
                    <a:pt x="78" y="85"/>
                  </a:cubicBezTo>
                  <a:cubicBezTo>
                    <a:pt x="29" y="139"/>
                    <a:pt x="1" y="219"/>
                    <a:pt x="32" y="291"/>
                  </a:cubicBezTo>
                  <a:cubicBezTo>
                    <a:pt x="54" y="337"/>
                    <a:pt x="105" y="370"/>
                    <a:pt x="153" y="370"/>
                  </a:cubicBezTo>
                  <a:cubicBezTo>
                    <a:pt x="183" y="370"/>
                    <a:pt x="212" y="358"/>
                    <a:pt x="233" y="328"/>
                  </a:cubicBezTo>
                  <a:cubicBezTo>
                    <a:pt x="239" y="322"/>
                    <a:pt x="241" y="320"/>
                    <a:pt x="244" y="314"/>
                  </a:cubicBezTo>
                  <a:cubicBezTo>
                    <a:pt x="250" y="308"/>
                    <a:pt x="256" y="302"/>
                    <a:pt x="259" y="297"/>
                  </a:cubicBezTo>
                  <a:cubicBezTo>
                    <a:pt x="259" y="295"/>
                    <a:pt x="260" y="294"/>
                    <a:pt x="261" y="293"/>
                  </a:cubicBezTo>
                  <a:lnTo>
                    <a:pt x="261" y="293"/>
                  </a:lnTo>
                  <a:cubicBezTo>
                    <a:pt x="272" y="289"/>
                    <a:pt x="282" y="286"/>
                    <a:pt x="291" y="281"/>
                  </a:cubicBezTo>
                  <a:lnTo>
                    <a:pt x="291" y="281"/>
                  </a:lnTo>
                  <a:cubicBezTo>
                    <a:pt x="292" y="281"/>
                    <a:pt x="294" y="280"/>
                    <a:pt x="296" y="279"/>
                  </a:cubicBezTo>
                  <a:cubicBezTo>
                    <a:pt x="325" y="268"/>
                    <a:pt x="339" y="254"/>
                    <a:pt x="359" y="234"/>
                  </a:cubicBezTo>
                  <a:cubicBezTo>
                    <a:pt x="390" y="205"/>
                    <a:pt x="396" y="153"/>
                    <a:pt x="388" y="116"/>
                  </a:cubicBezTo>
                  <a:cubicBezTo>
                    <a:pt x="379" y="70"/>
                    <a:pt x="353" y="45"/>
                    <a:pt x="316" y="22"/>
                  </a:cubicBezTo>
                  <a:cubicBezTo>
                    <a:pt x="292" y="7"/>
                    <a:pt x="267" y="0"/>
                    <a:pt x="24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48" name="Google Shape;1848;p52">
              <a:extLst>
                <a:ext uri="{FF2B5EF4-FFF2-40B4-BE49-F238E27FC236}">
                  <a16:creationId xmlns:a16="http://schemas.microsoft.com/office/drawing/2014/main" id="{F2DB2B4C-DEA9-2CA2-65F0-F74A8F0844F2}"/>
                </a:ext>
              </a:extLst>
            </p:cNvPr>
            <p:cNvSpPr/>
            <p:nvPr/>
          </p:nvSpPr>
          <p:spPr>
            <a:xfrm>
              <a:off x="802741" y="541412"/>
              <a:ext cx="25632" cy="24226"/>
            </a:xfrm>
            <a:custGeom>
              <a:avLst/>
              <a:gdLst/>
              <a:ahLst/>
              <a:cxnLst/>
              <a:rect l="l" t="t" r="r" b="b"/>
              <a:pathLst>
                <a:path w="328" h="310" extrusionOk="0">
                  <a:moveTo>
                    <a:pt x="188" y="1"/>
                  </a:moveTo>
                  <a:cubicBezTo>
                    <a:pt x="174" y="1"/>
                    <a:pt x="159" y="3"/>
                    <a:pt x="144" y="7"/>
                  </a:cubicBezTo>
                  <a:cubicBezTo>
                    <a:pt x="110" y="15"/>
                    <a:pt x="84" y="41"/>
                    <a:pt x="61" y="67"/>
                  </a:cubicBezTo>
                  <a:cubicBezTo>
                    <a:pt x="1" y="141"/>
                    <a:pt x="24" y="256"/>
                    <a:pt x="110" y="296"/>
                  </a:cubicBezTo>
                  <a:cubicBezTo>
                    <a:pt x="129" y="305"/>
                    <a:pt x="150" y="309"/>
                    <a:pt x="170" y="309"/>
                  </a:cubicBezTo>
                  <a:cubicBezTo>
                    <a:pt x="239" y="309"/>
                    <a:pt x="306" y="260"/>
                    <a:pt x="319" y="187"/>
                  </a:cubicBezTo>
                  <a:cubicBezTo>
                    <a:pt x="325" y="153"/>
                    <a:pt x="327" y="118"/>
                    <a:pt x="313" y="84"/>
                  </a:cubicBezTo>
                  <a:cubicBezTo>
                    <a:pt x="288" y="31"/>
                    <a:pt x="243" y="1"/>
                    <a:pt x="188"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49" name="Google Shape;1849;p52">
              <a:extLst>
                <a:ext uri="{FF2B5EF4-FFF2-40B4-BE49-F238E27FC236}">
                  <a16:creationId xmlns:a16="http://schemas.microsoft.com/office/drawing/2014/main" id="{88180BE6-5C9C-B2FD-BF57-5D933076E4B0}"/>
                </a:ext>
              </a:extLst>
            </p:cNvPr>
            <p:cNvSpPr/>
            <p:nvPr/>
          </p:nvSpPr>
          <p:spPr>
            <a:xfrm>
              <a:off x="1003424" y="226633"/>
              <a:ext cx="34307" cy="34854"/>
            </a:xfrm>
            <a:custGeom>
              <a:avLst/>
              <a:gdLst/>
              <a:ahLst/>
              <a:cxnLst/>
              <a:rect l="l" t="t" r="r" b="b"/>
              <a:pathLst>
                <a:path w="439" h="446" extrusionOk="0">
                  <a:moveTo>
                    <a:pt x="284" y="1"/>
                  </a:moveTo>
                  <a:cubicBezTo>
                    <a:pt x="209" y="1"/>
                    <a:pt x="155" y="52"/>
                    <a:pt x="112" y="107"/>
                  </a:cubicBezTo>
                  <a:cubicBezTo>
                    <a:pt x="77" y="147"/>
                    <a:pt x="34" y="201"/>
                    <a:pt x="17" y="253"/>
                  </a:cubicBezTo>
                  <a:cubicBezTo>
                    <a:pt x="0" y="304"/>
                    <a:pt x="0" y="356"/>
                    <a:pt x="40" y="399"/>
                  </a:cubicBezTo>
                  <a:cubicBezTo>
                    <a:pt x="65" y="426"/>
                    <a:pt x="103" y="445"/>
                    <a:pt x="141" y="445"/>
                  </a:cubicBezTo>
                  <a:cubicBezTo>
                    <a:pt x="156" y="445"/>
                    <a:pt x="170" y="442"/>
                    <a:pt x="183" y="436"/>
                  </a:cubicBezTo>
                  <a:cubicBezTo>
                    <a:pt x="244" y="408"/>
                    <a:pt x="295" y="365"/>
                    <a:pt x="341" y="316"/>
                  </a:cubicBezTo>
                  <a:cubicBezTo>
                    <a:pt x="395" y="264"/>
                    <a:pt x="438" y="201"/>
                    <a:pt x="430" y="124"/>
                  </a:cubicBezTo>
                  <a:cubicBezTo>
                    <a:pt x="421" y="47"/>
                    <a:pt x="358" y="1"/>
                    <a:pt x="284"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50" name="Google Shape;1850;p52">
              <a:extLst>
                <a:ext uri="{FF2B5EF4-FFF2-40B4-BE49-F238E27FC236}">
                  <a16:creationId xmlns:a16="http://schemas.microsoft.com/office/drawing/2014/main" id="{2C438167-7990-87DE-65F9-4AB553B69CFA}"/>
                </a:ext>
              </a:extLst>
            </p:cNvPr>
            <p:cNvSpPr/>
            <p:nvPr/>
          </p:nvSpPr>
          <p:spPr>
            <a:xfrm>
              <a:off x="803366" y="269927"/>
              <a:ext cx="26336" cy="24069"/>
            </a:xfrm>
            <a:custGeom>
              <a:avLst/>
              <a:gdLst/>
              <a:ahLst/>
              <a:cxnLst/>
              <a:rect l="l" t="t" r="r" b="b"/>
              <a:pathLst>
                <a:path w="337" h="308" extrusionOk="0">
                  <a:moveTo>
                    <a:pt x="175" y="1"/>
                  </a:moveTo>
                  <a:cubicBezTo>
                    <a:pt x="131" y="1"/>
                    <a:pt x="95" y="22"/>
                    <a:pt x="70" y="54"/>
                  </a:cubicBezTo>
                  <a:lnTo>
                    <a:pt x="70" y="54"/>
                  </a:lnTo>
                  <a:cubicBezTo>
                    <a:pt x="20" y="102"/>
                    <a:pt x="0" y="176"/>
                    <a:pt x="53" y="237"/>
                  </a:cubicBezTo>
                  <a:cubicBezTo>
                    <a:pt x="53" y="237"/>
                    <a:pt x="53" y="237"/>
                    <a:pt x="53" y="237"/>
                  </a:cubicBezTo>
                  <a:lnTo>
                    <a:pt x="53" y="237"/>
                  </a:lnTo>
                  <a:cubicBezTo>
                    <a:pt x="56" y="243"/>
                    <a:pt x="59" y="246"/>
                    <a:pt x="59" y="249"/>
                  </a:cubicBezTo>
                  <a:cubicBezTo>
                    <a:pt x="76" y="282"/>
                    <a:pt x="125" y="308"/>
                    <a:pt x="164" y="308"/>
                  </a:cubicBezTo>
                  <a:cubicBezTo>
                    <a:pt x="169" y="308"/>
                    <a:pt x="174" y="307"/>
                    <a:pt x="179" y="306"/>
                  </a:cubicBezTo>
                  <a:cubicBezTo>
                    <a:pt x="182" y="303"/>
                    <a:pt x="188" y="303"/>
                    <a:pt x="191" y="303"/>
                  </a:cubicBezTo>
                  <a:cubicBezTo>
                    <a:pt x="192" y="303"/>
                    <a:pt x="192" y="303"/>
                    <a:pt x="193" y="303"/>
                  </a:cubicBezTo>
                  <a:cubicBezTo>
                    <a:pt x="272" y="303"/>
                    <a:pt x="316" y="242"/>
                    <a:pt x="323" y="175"/>
                  </a:cubicBezTo>
                  <a:lnTo>
                    <a:pt x="323" y="175"/>
                  </a:lnTo>
                  <a:cubicBezTo>
                    <a:pt x="337" y="116"/>
                    <a:pt x="315" y="51"/>
                    <a:pt x="242" y="17"/>
                  </a:cubicBezTo>
                  <a:lnTo>
                    <a:pt x="242" y="17"/>
                  </a:lnTo>
                  <a:cubicBezTo>
                    <a:pt x="242" y="17"/>
                    <a:pt x="242" y="17"/>
                    <a:pt x="242" y="17"/>
                  </a:cubicBezTo>
                  <a:cubicBezTo>
                    <a:pt x="218" y="6"/>
                    <a:pt x="196" y="1"/>
                    <a:pt x="175"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51" name="Google Shape;1851;p52">
              <a:extLst>
                <a:ext uri="{FF2B5EF4-FFF2-40B4-BE49-F238E27FC236}">
                  <a16:creationId xmlns:a16="http://schemas.microsoft.com/office/drawing/2014/main" id="{56F7408A-C0C4-359E-A283-E4EE0D58C33F}"/>
                </a:ext>
              </a:extLst>
            </p:cNvPr>
            <p:cNvSpPr/>
            <p:nvPr/>
          </p:nvSpPr>
          <p:spPr>
            <a:xfrm>
              <a:off x="396921" y="843297"/>
              <a:ext cx="36651" cy="32588"/>
            </a:xfrm>
            <a:custGeom>
              <a:avLst/>
              <a:gdLst/>
              <a:ahLst/>
              <a:cxnLst/>
              <a:rect l="l" t="t" r="r" b="b"/>
              <a:pathLst>
                <a:path w="469" h="417" extrusionOk="0">
                  <a:moveTo>
                    <a:pt x="305" y="0"/>
                  </a:moveTo>
                  <a:cubicBezTo>
                    <a:pt x="291" y="0"/>
                    <a:pt x="275" y="3"/>
                    <a:pt x="260" y="9"/>
                  </a:cubicBezTo>
                  <a:cubicBezTo>
                    <a:pt x="154" y="49"/>
                    <a:pt x="42" y="123"/>
                    <a:pt x="19" y="241"/>
                  </a:cubicBezTo>
                  <a:cubicBezTo>
                    <a:pt x="1" y="327"/>
                    <a:pt x="76" y="417"/>
                    <a:pt x="164" y="417"/>
                  </a:cubicBezTo>
                  <a:cubicBezTo>
                    <a:pt x="169" y="417"/>
                    <a:pt x="175" y="416"/>
                    <a:pt x="180" y="416"/>
                  </a:cubicBezTo>
                  <a:cubicBezTo>
                    <a:pt x="294" y="398"/>
                    <a:pt x="380" y="295"/>
                    <a:pt x="426" y="195"/>
                  </a:cubicBezTo>
                  <a:cubicBezTo>
                    <a:pt x="468" y="104"/>
                    <a:pt x="396" y="0"/>
                    <a:pt x="305"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52" name="Google Shape;1852;p52">
              <a:extLst>
                <a:ext uri="{FF2B5EF4-FFF2-40B4-BE49-F238E27FC236}">
                  <a16:creationId xmlns:a16="http://schemas.microsoft.com/office/drawing/2014/main" id="{05747818-4F68-05E4-7C0A-86615A8D28B3}"/>
                </a:ext>
              </a:extLst>
            </p:cNvPr>
            <p:cNvSpPr/>
            <p:nvPr/>
          </p:nvSpPr>
          <p:spPr>
            <a:xfrm>
              <a:off x="527584" y="779529"/>
              <a:ext cx="27039" cy="34619"/>
            </a:xfrm>
            <a:custGeom>
              <a:avLst/>
              <a:gdLst/>
              <a:ahLst/>
              <a:cxnLst/>
              <a:rect l="l" t="t" r="r" b="b"/>
              <a:pathLst>
                <a:path w="346" h="443" extrusionOk="0">
                  <a:moveTo>
                    <a:pt x="248" y="0"/>
                  </a:moveTo>
                  <a:cubicBezTo>
                    <a:pt x="226" y="0"/>
                    <a:pt x="203" y="9"/>
                    <a:pt x="184" y="28"/>
                  </a:cubicBezTo>
                  <a:cubicBezTo>
                    <a:pt x="127" y="94"/>
                    <a:pt x="55" y="166"/>
                    <a:pt x="26" y="249"/>
                  </a:cubicBezTo>
                  <a:cubicBezTo>
                    <a:pt x="1" y="318"/>
                    <a:pt x="18" y="395"/>
                    <a:pt x="89" y="429"/>
                  </a:cubicBezTo>
                  <a:cubicBezTo>
                    <a:pt x="108" y="438"/>
                    <a:pt x="127" y="442"/>
                    <a:pt x="145" y="442"/>
                  </a:cubicBezTo>
                  <a:cubicBezTo>
                    <a:pt x="195" y="442"/>
                    <a:pt x="240" y="410"/>
                    <a:pt x="270" y="364"/>
                  </a:cubicBezTo>
                  <a:cubicBezTo>
                    <a:pt x="316" y="289"/>
                    <a:pt x="324" y="189"/>
                    <a:pt x="336" y="100"/>
                  </a:cubicBezTo>
                  <a:cubicBezTo>
                    <a:pt x="346" y="43"/>
                    <a:pt x="298" y="0"/>
                    <a:pt x="24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53" name="Google Shape;1853;p52">
              <a:extLst>
                <a:ext uri="{FF2B5EF4-FFF2-40B4-BE49-F238E27FC236}">
                  <a16:creationId xmlns:a16="http://schemas.microsoft.com/office/drawing/2014/main" id="{D5D74F87-33F2-C10B-F5AB-F5841FBE7C99}"/>
                </a:ext>
              </a:extLst>
            </p:cNvPr>
            <p:cNvSpPr/>
            <p:nvPr/>
          </p:nvSpPr>
          <p:spPr>
            <a:xfrm>
              <a:off x="366600" y="700990"/>
              <a:ext cx="30946" cy="21881"/>
            </a:xfrm>
            <a:custGeom>
              <a:avLst/>
              <a:gdLst/>
              <a:ahLst/>
              <a:cxnLst/>
              <a:rect l="l" t="t" r="r" b="b"/>
              <a:pathLst>
                <a:path w="396" h="280" extrusionOk="0">
                  <a:moveTo>
                    <a:pt x="147" y="1"/>
                  </a:moveTo>
                  <a:cubicBezTo>
                    <a:pt x="80" y="1"/>
                    <a:pt x="11" y="45"/>
                    <a:pt x="3" y="116"/>
                  </a:cubicBezTo>
                  <a:cubicBezTo>
                    <a:pt x="1" y="142"/>
                    <a:pt x="1" y="162"/>
                    <a:pt x="9" y="188"/>
                  </a:cubicBezTo>
                  <a:cubicBezTo>
                    <a:pt x="30" y="243"/>
                    <a:pt x="86" y="279"/>
                    <a:pt x="143" y="279"/>
                  </a:cubicBezTo>
                  <a:cubicBezTo>
                    <a:pt x="158" y="279"/>
                    <a:pt x="173" y="277"/>
                    <a:pt x="187" y="271"/>
                  </a:cubicBezTo>
                  <a:cubicBezTo>
                    <a:pt x="253" y="248"/>
                    <a:pt x="321" y="217"/>
                    <a:pt x="370" y="168"/>
                  </a:cubicBezTo>
                  <a:cubicBezTo>
                    <a:pt x="396" y="142"/>
                    <a:pt x="393" y="88"/>
                    <a:pt x="362" y="65"/>
                  </a:cubicBezTo>
                  <a:cubicBezTo>
                    <a:pt x="304" y="28"/>
                    <a:pt x="233" y="10"/>
                    <a:pt x="164" y="2"/>
                  </a:cubicBezTo>
                  <a:cubicBezTo>
                    <a:pt x="158" y="1"/>
                    <a:pt x="152" y="1"/>
                    <a:pt x="14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54" name="Google Shape;1854;p52">
              <a:extLst>
                <a:ext uri="{FF2B5EF4-FFF2-40B4-BE49-F238E27FC236}">
                  <a16:creationId xmlns:a16="http://schemas.microsoft.com/office/drawing/2014/main" id="{CF3FDE56-0F1A-01DD-5B7F-E0DBD13C9693}"/>
                </a:ext>
              </a:extLst>
            </p:cNvPr>
            <p:cNvSpPr/>
            <p:nvPr/>
          </p:nvSpPr>
          <p:spPr>
            <a:xfrm>
              <a:off x="403564" y="579705"/>
              <a:ext cx="33213" cy="23835"/>
            </a:xfrm>
            <a:custGeom>
              <a:avLst/>
              <a:gdLst/>
              <a:ahLst/>
              <a:cxnLst/>
              <a:rect l="l" t="t" r="r" b="b"/>
              <a:pathLst>
                <a:path w="425" h="305" extrusionOk="0">
                  <a:moveTo>
                    <a:pt x="161" y="1"/>
                  </a:moveTo>
                  <a:cubicBezTo>
                    <a:pt x="63" y="4"/>
                    <a:pt x="0" y="118"/>
                    <a:pt x="32" y="204"/>
                  </a:cubicBezTo>
                  <a:cubicBezTo>
                    <a:pt x="54" y="265"/>
                    <a:pt x="117" y="305"/>
                    <a:pt x="180" y="305"/>
                  </a:cubicBezTo>
                  <a:cubicBezTo>
                    <a:pt x="209" y="305"/>
                    <a:pt x="237" y="297"/>
                    <a:pt x="261" y="279"/>
                  </a:cubicBezTo>
                  <a:cubicBezTo>
                    <a:pt x="287" y="259"/>
                    <a:pt x="316" y="233"/>
                    <a:pt x="338" y="207"/>
                  </a:cubicBezTo>
                  <a:cubicBezTo>
                    <a:pt x="356" y="190"/>
                    <a:pt x="367" y="167"/>
                    <a:pt x="384" y="150"/>
                  </a:cubicBezTo>
                  <a:cubicBezTo>
                    <a:pt x="424" y="110"/>
                    <a:pt x="396" y="30"/>
                    <a:pt x="338" y="24"/>
                  </a:cubicBezTo>
                  <a:cubicBezTo>
                    <a:pt x="313" y="21"/>
                    <a:pt x="290" y="12"/>
                    <a:pt x="267" y="7"/>
                  </a:cubicBezTo>
                  <a:cubicBezTo>
                    <a:pt x="232" y="1"/>
                    <a:pt x="195" y="1"/>
                    <a:pt x="16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55" name="Google Shape;1855;p52">
              <a:extLst>
                <a:ext uri="{FF2B5EF4-FFF2-40B4-BE49-F238E27FC236}">
                  <a16:creationId xmlns:a16="http://schemas.microsoft.com/office/drawing/2014/main" id="{CE389BE7-A1B5-3AE7-0158-21F38E69B098}"/>
                </a:ext>
              </a:extLst>
            </p:cNvPr>
            <p:cNvSpPr/>
            <p:nvPr/>
          </p:nvSpPr>
          <p:spPr>
            <a:xfrm>
              <a:off x="498904" y="425597"/>
              <a:ext cx="35948" cy="26570"/>
            </a:xfrm>
            <a:custGeom>
              <a:avLst/>
              <a:gdLst/>
              <a:ahLst/>
              <a:cxnLst/>
              <a:rect l="l" t="t" r="r" b="b"/>
              <a:pathLst>
                <a:path w="460" h="340" extrusionOk="0">
                  <a:moveTo>
                    <a:pt x="376" y="1"/>
                  </a:moveTo>
                  <a:cubicBezTo>
                    <a:pt x="373" y="1"/>
                    <a:pt x="369" y="1"/>
                    <a:pt x="365" y="2"/>
                  </a:cubicBezTo>
                  <a:cubicBezTo>
                    <a:pt x="307" y="13"/>
                    <a:pt x="253" y="16"/>
                    <a:pt x="204" y="19"/>
                  </a:cubicBezTo>
                  <a:cubicBezTo>
                    <a:pt x="104" y="22"/>
                    <a:pt x="30" y="88"/>
                    <a:pt x="9" y="182"/>
                  </a:cubicBezTo>
                  <a:cubicBezTo>
                    <a:pt x="1" y="234"/>
                    <a:pt x="30" y="303"/>
                    <a:pt x="81" y="320"/>
                  </a:cubicBezTo>
                  <a:cubicBezTo>
                    <a:pt x="111" y="331"/>
                    <a:pt x="138" y="340"/>
                    <a:pt x="167" y="340"/>
                  </a:cubicBezTo>
                  <a:cubicBezTo>
                    <a:pt x="183" y="340"/>
                    <a:pt x="199" y="337"/>
                    <a:pt x="216" y="331"/>
                  </a:cubicBezTo>
                  <a:cubicBezTo>
                    <a:pt x="264" y="317"/>
                    <a:pt x="305" y="283"/>
                    <a:pt x="330" y="242"/>
                  </a:cubicBezTo>
                  <a:cubicBezTo>
                    <a:pt x="356" y="205"/>
                    <a:pt x="388" y="159"/>
                    <a:pt x="425" y="116"/>
                  </a:cubicBezTo>
                  <a:cubicBezTo>
                    <a:pt x="460" y="76"/>
                    <a:pt x="432" y="1"/>
                    <a:pt x="376"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56" name="Google Shape;1856;p52">
              <a:extLst>
                <a:ext uri="{FF2B5EF4-FFF2-40B4-BE49-F238E27FC236}">
                  <a16:creationId xmlns:a16="http://schemas.microsoft.com/office/drawing/2014/main" id="{BF473871-15E5-2035-82C4-ABDD888A4A95}"/>
                </a:ext>
              </a:extLst>
            </p:cNvPr>
            <p:cNvSpPr/>
            <p:nvPr/>
          </p:nvSpPr>
          <p:spPr>
            <a:xfrm>
              <a:off x="423491" y="476862"/>
              <a:ext cx="27586" cy="24226"/>
            </a:xfrm>
            <a:custGeom>
              <a:avLst/>
              <a:gdLst/>
              <a:ahLst/>
              <a:cxnLst/>
              <a:rect l="l" t="t" r="r" b="b"/>
              <a:pathLst>
                <a:path w="353" h="310" extrusionOk="0">
                  <a:moveTo>
                    <a:pt x="193" y="1"/>
                  </a:moveTo>
                  <a:cubicBezTo>
                    <a:pt x="164" y="1"/>
                    <a:pt x="137" y="5"/>
                    <a:pt x="106" y="13"/>
                  </a:cubicBezTo>
                  <a:cubicBezTo>
                    <a:pt x="46" y="33"/>
                    <a:pt x="0" y="105"/>
                    <a:pt x="9" y="168"/>
                  </a:cubicBezTo>
                  <a:cubicBezTo>
                    <a:pt x="18" y="237"/>
                    <a:pt x="66" y="288"/>
                    <a:pt x="132" y="303"/>
                  </a:cubicBezTo>
                  <a:cubicBezTo>
                    <a:pt x="151" y="307"/>
                    <a:pt x="170" y="310"/>
                    <a:pt x="189" y="310"/>
                  </a:cubicBezTo>
                  <a:cubicBezTo>
                    <a:pt x="196" y="310"/>
                    <a:pt x="203" y="309"/>
                    <a:pt x="209" y="308"/>
                  </a:cubicBezTo>
                  <a:cubicBezTo>
                    <a:pt x="287" y="300"/>
                    <a:pt x="347" y="240"/>
                    <a:pt x="350" y="159"/>
                  </a:cubicBezTo>
                  <a:cubicBezTo>
                    <a:pt x="353" y="91"/>
                    <a:pt x="298" y="5"/>
                    <a:pt x="221" y="2"/>
                  </a:cubicBezTo>
                  <a:cubicBezTo>
                    <a:pt x="211" y="1"/>
                    <a:pt x="202" y="1"/>
                    <a:pt x="193"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57" name="Google Shape;1857;p52">
              <a:extLst>
                <a:ext uri="{FF2B5EF4-FFF2-40B4-BE49-F238E27FC236}">
                  <a16:creationId xmlns:a16="http://schemas.microsoft.com/office/drawing/2014/main" id="{F456B88D-1D95-1A68-FA5D-0FD8D30AC7DF}"/>
                </a:ext>
              </a:extLst>
            </p:cNvPr>
            <p:cNvSpPr/>
            <p:nvPr/>
          </p:nvSpPr>
          <p:spPr>
            <a:xfrm>
              <a:off x="907849" y="312283"/>
              <a:ext cx="27821" cy="21803"/>
            </a:xfrm>
            <a:custGeom>
              <a:avLst/>
              <a:gdLst/>
              <a:ahLst/>
              <a:cxnLst/>
              <a:rect l="l" t="t" r="r" b="b"/>
              <a:pathLst>
                <a:path w="356" h="279" extrusionOk="0">
                  <a:moveTo>
                    <a:pt x="228" y="1"/>
                  </a:moveTo>
                  <a:cubicBezTo>
                    <a:pt x="196" y="1"/>
                    <a:pt x="162" y="14"/>
                    <a:pt x="131" y="42"/>
                  </a:cubicBezTo>
                  <a:cubicBezTo>
                    <a:pt x="126" y="45"/>
                    <a:pt x="120" y="51"/>
                    <a:pt x="114" y="56"/>
                  </a:cubicBezTo>
                  <a:cubicBezTo>
                    <a:pt x="1" y="161"/>
                    <a:pt x="136" y="279"/>
                    <a:pt x="244" y="279"/>
                  </a:cubicBezTo>
                  <a:cubicBezTo>
                    <a:pt x="300" y="279"/>
                    <a:pt x="348" y="248"/>
                    <a:pt x="352" y="168"/>
                  </a:cubicBezTo>
                  <a:cubicBezTo>
                    <a:pt x="352" y="160"/>
                    <a:pt x="352" y="151"/>
                    <a:pt x="352" y="145"/>
                  </a:cubicBezTo>
                  <a:cubicBezTo>
                    <a:pt x="356" y="58"/>
                    <a:pt x="297" y="1"/>
                    <a:pt x="228"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58" name="Google Shape;1858;p52">
              <a:extLst>
                <a:ext uri="{FF2B5EF4-FFF2-40B4-BE49-F238E27FC236}">
                  <a16:creationId xmlns:a16="http://schemas.microsoft.com/office/drawing/2014/main" id="{9540F8F1-D558-184B-A96F-2BCDDBBEF9EA}"/>
                </a:ext>
              </a:extLst>
            </p:cNvPr>
            <p:cNvSpPr/>
            <p:nvPr/>
          </p:nvSpPr>
          <p:spPr>
            <a:xfrm>
              <a:off x="876434" y="479441"/>
              <a:ext cx="30087" cy="20787"/>
            </a:xfrm>
            <a:custGeom>
              <a:avLst/>
              <a:gdLst/>
              <a:ahLst/>
              <a:cxnLst/>
              <a:rect l="l" t="t" r="r" b="b"/>
              <a:pathLst>
                <a:path w="385" h="266" extrusionOk="0">
                  <a:moveTo>
                    <a:pt x="135" y="0"/>
                  </a:moveTo>
                  <a:cubicBezTo>
                    <a:pt x="81" y="0"/>
                    <a:pt x="34" y="26"/>
                    <a:pt x="18" y="81"/>
                  </a:cubicBezTo>
                  <a:cubicBezTo>
                    <a:pt x="0" y="129"/>
                    <a:pt x="23" y="198"/>
                    <a:pt x="78" y="218"/>
                  </a:cubicBezTo>
                  <a:cubicBezTo>
                    <a:pt x="128" y="237"/>
                    <a:pt x="187" y="265"/>
                    <a:pt x="244" y="265"/>
                  </a:cubicBezTo>
                  <a:cubicBezTo>
                    <a:pt x="264" y="265"/>
                    <a:pt x="284" y="262"/>
                    <a:pt x="304" y="253"/>
                  </a:cubicBezTo>
                  <a:cubicBezTo>
                    <a:pt x="339" y="238"/>
                    <a:pt x="361" y="215"/>
                    <a:pt x="373" y="178"/>
                  </a:cubicBezTo>
                  <a:cubicBezTo>
                    <a:pt x="384" y="146"/>
                    <a:pt x="382" y="106"/>
                    <a:pt x="361" y="78"/>
                  </a:cubicBezTo>
                  <a:cubicBezTo>
                    <a:pt x="327" y="40"/>
                    <a:pt x="287" y="18"/>
                    <a:pt x="235" y="9"/>
                  </a:cubicBezTo>
                  <a:cubicBezTo>
                    <a:pt x="207" y="3"/>
                    <a:pt x="175" y="3"/>
                    <a:pt x="144" y="0"/>
                  </a:cubicBezTo>
                  <a:cubicBezTo>
                    <a:pt x="141" y="0"/>
                    <a:pt x="138" y="0"/>
                    <a:pt x="135"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865" name="Google Shape;1865;p52">
            <a:hlinkClick r:id="" action="ppaction://hlinkshowjump?jump=nextslide"/>
            <a:extLst>
              <a:ext uri="{FF2B5EF4-FFF2-40B4-BE49-F238E27FC236}">
                <a16:creationId xmlns:a16="http://schemas.microsoft.com/office/drawing/2014/main" id="{58E0707A-3AF1-E1E3-1963-D987D39044F9}"/>
              </a:ext>
            </a:extLst>
          </p:cNvPr>
          <p:cNvSpPr/>
          <p:nvPr/>
        </p:nvSpPr>
        <p:spPr>
          <a:xfrm>
            <a:off x="8900648" y="2744551"/>
            <a:ext cx="148800" cy="222000"/>
          </a:xfrm>
          <a:prstGeom prst="downArrow">
            <a:avLst>
              <a:gd name="adj1" fmla="val 50000"/>
              <a:gd name="adj2" fmla="val 60909"/>
            </a:avLst>
          </a:pr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8" name="文字方塊 27">
            <a:extLst>
              <a:ext uri="{FF2B5EF4-FFF2-40B4-BE49-F238E27FC236}">
                <a16:creationId xmlns:a16="http://schemas.microsoft.com/office/drawing/2014/main" id="{71DD6D4B-95F0-7C40-FFF7-36FD2667AD66}"/>
              </a:ext>
            </a:extLst>
          </p:cNvPr>
          <p:cNvSpPr txBox="1"/>
          <p:nvPr/>
        </p:nvSpPr>
        <p:spPr>
          <a:xfrm>
            <a:off x="2169043" y="969496"/>
            <a:ext cx="6262253" cy="3733010"/>
          </a:xfrm>
          <a:prstGeom prst="rect">
            <a:avLst/>
          </a:prstGeom>
          <a:noFill/>
        </p:spPr>
        <p:txBody>
          <a:bodyPr wrap="square" rtlCol="0">
            <a:spAutoFit/>
          </a:bodyPr>
          <a:lstStyle/>
          <a:p>
            <a:pPr marL="285750" marR="0" lvl="0" indent="-285750" algn="l" defTabSz="914400" rtl="0" eaLnBrk="1" fontAlgn="auto" latinLnBrk="0" hangingPunct="1">
              <a:lnSpc>
                <a:spcPts val="2500"/>
              </a:lnSpc>
              <a:spcBef>
                <a:spcPts val="0"/>
              </a:spcBef>
              <a:spcAft>
                <a:spcPts val="0"/>
              </a:spcAft>
              <a:buClr>
                <a:srgbClr val="E0D0D3">
                  <a:lumMod val="50000"/>
                </a:srgbClr>
              </a:buClr>
              <a:buSzPct val="80000"/>
              <a:buFont typeface="Wingdings" panose="05000000000000000000" pitchFamily="2" charset="2"/>
              <a:buChar char="¡"/>
              <a:tabLst/>
              <a:defRPr/>
            </a:pPr>
            <a:r>
              <a:rPr kumimoji="0" lang="zh-TW" altLang="en-US" sz="1700" b="0" i="0" u="none" strike="noStrike" kern="0" cap="none" spc="0" normalizeH="0" baseline="0" noProof="0" dirty="0">
                <a:ln>
                  <a:noFill/>
                </a:ln>
                <a:solidFill>
                  <a:srgbClr val="000000"/>
                </a:solidFill>
                <a:effectLst/>
                <a:uLnTx/>
                <a:uFillTx/>
                <a:latin typeface="Bahnschrift" panose="020B0502040204020203" pitchFamily="34" charset="0"/>
                <a:ea typeface="微軟正黑體" panose="020B0604030504040204" pitchFamily="34" charset="-120"/>
                <a:cs typeface="Arial"/>
                <a:sym typeface="Arial"/>
              </a:rPr>
              <a:t>國立臺灣師範大學教育心理與輔導學系 特聘教授</a:t>
            </a:r>
            <a:endParaRPr kumimoji="0" lang="en-US" altLang="zh-TW" sz="1700" b="0" i="0" u="none" strike="noStrike" kern="0" cap="none" spc="0" normalizeH="0" baseline="0" noProof="0" dirty="0">
              <a:ln>
                <a:noFill/>
              </a:ln>
              <a:solidFill>
                <a:srgbClr val="000000"/>
              </a:solidFill>
              <a:effectLst/>
              <a:uLnTx/>
              <a:uFillTx/>
              <a:latin typeface="Bahnschrift" panose="020B0502040204020203" pitchFamily="34" charset="0"/>
              <a:ea typeface="微軟正黑體" panose="020B0604030504040204" pitchFamily="34" charset="-120"/>
              <a:cs typeface="Arial"/>
              <a:sym typeface="Arial"/>
            </a:endParaRPr>
          </a:p>
          <a:p>
            <a:pPr marL="285750" marR="0" lvl="0" indent="-285750" algn="l" defTabSz="914400" rtl="0" eaLnBrk="1" fontAlgn="auto" latinLnBrk="0" hangingPunct="1">
              <a:lnSpc>
                <a:spcPts val="2500"/>
              </a:lnSpc>
              <a:spcBef>
                <a:spcPts val="1200"/>
              </a:spcBef>
              <a:spcAft>
                <a:spcPts val="0"/>
              </a:spcAft>
              <a:buClr>
                <a:srgbClr val="E0D0D3">
                  <a:lumMod val="50000"/>
                </a:srgbClr>
              </a:buClr>
              <a:buSzPct val="80000"/>
              <a:buFont typeface="Wingdings" panose="05000000000000000000" pitchFamily="2" charset="2"/>
              <a:buChar char="¡"/>
              <a:tabLst/>
              <a:defRPr/>
            </a:pPr>
            <a:r>
              <a:rPr kumimoji="0" lang="zh-TW" altLang="en-US" sz="1700" b="0" i="0" u="none" strike="noStrike" kern="0" cap="none" spc="0" normalizeH="0" baseline="0" noProof="0" dirty="0">
                <a:ln>
                  <a:noFill/>
                </a:ln>
                <a:solidFill>
                  <a:srgbClr val="F5E1D0">
                    <a:lumMod val="50000"/>
                  </a:srgbClr>
                </a:solidFill>
                <a:effectLst/>
                <a:uLnTx/>
                <a:uFillTx/>
                <a:latin typeface="Bahnschrift" panose="020B0502040204020203" pitchFamily="34" charset="0"/>
                <a:ea typeface="微軟正黑體" panose="020B0604030504040204" pitchFamily="34" charset="-120"/>
                <a:cs typeface="Arial"/>
                <a:sym typeface="Arial"/>
              </a:rPr>
              <a:t>美國密蘇里大學哥倫比亞分校 諮商心理學哲學博士</a:t>
            </a:r>
            <a:endParaRPr kumimoji="0" lang="en-US" altLang="zh-TW" sz="1700" b="0" i="0" u="none" strike="noStrike" kern="0" cap="none" spc="0" normalizeH="0" baseline="0" noProof="0" dirty="0">
              <a:ln>
                <a:noFill/>
              </a:ln>
              <a:solidFill>
                <a:srgbClr val="F5E1D0">
                  <a:lumMod val="50000"/>
                </a:srgbClr>
              </a:solidFill>
              <a:effectLst/>
              <a:uLnTx/>
              <a:uFillTx/>
              <a:latin typeface="Bahnschrift" panose="020B0502040204020203" pitchFamily="34" charset="0"/>
              <a:ea typeface="微軟正黑體" panose="020B0604030504040204" pitchFamily="34" charset="-120"/>
              <a:cs typeface="Arial"/>
              <a:sym typeface="Arial"/>
            </a:endParaRPr>
          </a:p>
          <a:p>
            <a:pPr marL="285750" marR="0" lvl="0" indent="-285750" algn="l" defTabSz="914400" rtl="0" eaLnBrk="1" fontAlgn="auto" latinLnBrk="0" hangingPunct="1">
              <a:lnSpc>
                <a:spcPts val="2500"/>
              </a:lnSpc>
              <a:spcBef>
                <a:spcPts val="1200"/>
              </a:spcBef>
              <a:spcAft>
                <a:spcPts val="0"/>
              </a:spcAft>
              <a:buClr>
                <a:srgbClr val="E0D0D3">
                  <a:lumMod val="50000"/>
                </a:srgbClr>
              </a:buClr>
              <a:buSzPct val="80000"/>
              <a:buFont typeface="Wingdings" panose="05000000000000000000" pitchFamily="2" charset="2"/>
              <a:buChar char="¡"/>
              <a:tabLst/>
              <a:defRPr/>
            </a:pPr>
            <a:r>
              <a:rPr kumimoji="0" lang="zh-TW" altLang="en-US" sz="1700" b="0" i="0" u="none" strike="noStrike" kern="0" cap="none" spc="0" normalizeH="0" baseline="0" noProof="0" dirty="0">
                <a:ln>
                  <a:noFill/>
                </a:ln>
                <a:solidFill>
                  <a:srgbClr val="000000"/>
                </a:solidFill>
                <a:effectLst/>
                <a:uLnTx/>
                <a:uFillTx/>
                <a:latin typeface="Bahnschrift" panose="020B0502040204020203" pitchFamily="34" charset="0"/>
                <a:ea typeface="微軟正黑體" panose="020B0604030504040204" pitchFamily="34" charset="-120"/>
                <a:cs typeface="Arial"/>
                <a:sym typeface="Arial"/>
              </a:rPr>
              <a:t>華人情緒調節與諮商（情緒陶冶）、團體諮商與輔導、學校輔導工作、諮商督導</a:t>
            </a:r>
            <a:r>
              <a:rPr kumimoji="0" lang="en-US" altLang="zh-TW" sz="1700" b="0" i="0" u="none" strike="noStrike" kern="0" cap="none" spc="0" normalizeH="0" baseline="0" noProof="0" dirty="0">
                <a:ln>
                  <a:noFill/>
                </a:ln>
                <a:solidFill>
                  <a:srgbClr val="000000"/>
                </a:solidFill>
                <a:effectLst/>
                <a:uLnTx/>
                <a:uFillTx/>
                <a:latin typeface="Bahnschrift" panose="020B0502040204020203" pitchFamily="34" charset="0"/>
                <a:ea typeface="微軟正黑體" panose="020B0604030504040204" pitchFamily="34" charset="-120"/>
                <a:cs typeface="Arial"/>
                <a:sym typeface="Arial"/>
              </a:rPr>
              <a:t>…</a:t>
            </a:r>
          </a:p>
          <a:p>
            <a:pPr marL="285750" marR="0" lvl="0" indent="-285750" algn="l" defTabSz="914400" rtl="0" eaLnBrk="1" fontAlgn="auto" latinLnBrk="0" hangingPunct="1">
              <a:lnSpc>
                <a:spcPts val="2500"/>
              </a:lnSpc>
              <a:spcBef>
                <a:spcPts val="1200"/>
              </a:spcBef>
              <a:spcAft>
                <a:spcPts val="0"/>
              </a:spcAft>
              <a:buClr>
                <a:srgbClr val="E0D0D3">
                  <a:lumMod val="50000"/>
                </a:srgbClr>
              </a:buClr>
              <a:buSzPct val="80000"/>
              <a:buFont typeface="Wingdings" panose="05000000000000000000" pitchFamily="2" charset="2"/>
              <a:buChar char="¡"/>
              <a:tabLst/>
              <a:defRPr/>
            </a:pPr>
            <a:r>
              <a:rPr kumimoji="0" lang="en-US" altLang="zh-TW" sz="1700" b="0" i="0" u="none" strike="noStrike" kern="0" cap="none" spc="0" normalizeH="0" baseline="0" noProof="0" dirty="0">
                <a:ln>
                  <a:noFill/>
                </a:ln>
                <a:solidFill>
                  <a:srgbClr val="E0D0D3">
                    <a:lumMod val="50000"/>
                  </a:srgbClr>
                </a:solidFill>
                <a:effectLst/>
                <a:uLnTx/>
                <a:uFillTx/>
                <a:latin typeface="Bahnschrift" panose="020B0502040204020203" pitchFamily="34" charset="0"/>
                <a:ea typeface="微軟正黑體" panose="020B0604030504040204" pitchFamily="34" charset="-120"/>
                <a:cs typeface="Arial"/>
                <a:sym typeface="Arial"/>
              </a:rPr>
              <a:t>111</a:t>
            </a:r>
            <a:r>
              <a:rPr kumimoji="0" lang="zh-TW" altLang="en-US" sz="1700" b="0" i="0" u="none" strike="noStrike" kern="0" cap="none" spc="0" normalizeH="0" baseline="0" noProof="0" dirty="0">
                <a:ln>
                  <a:noFill/>
                </a:ln>
                <a:solidFill>
                  <a:srgbClr val="E0D0D3">
                    <a:lumMod val="50000"/>
                  </a:srgbClr>
                </a:solidFill>
                <a:effectLst/>
                <a:uLnTx/>
                <a:uFillTx/>
                <a:latin typeface="Bahnschrift" panose="020B0502040204020203" pitchFamily="34" charset="0"/>
                <a:ea typeface="微軟正黑體" panose="020B0604030504040204" pitchFamily="34" charset="-120"/>
                <a:cs typeface="Arial"/>
                <a:sym typeface="Arial"/>
              </a:rPr>
              <a:t>年教育部師鐸獎得主</a:t>
            </a:r>
            <a:endParaRPr kumimoji="0" lang="en-US" altLang="zh-TW" sz="1700" b="0" i="0" u="none" strike="noStrike" kern="0" cap="none" spc="0" normalizeH="0" baseline="0" noProof="0" dirty="0">
              <a:ln>
                <a:noFill/>
              </a:ln>
              <a:solidFill>
                <a:srgbClr val="E0D0D3">
                  <a:lumMod val="50000"/>
                </a:srgbClr>
              </a:solidFill>
              <a:effectLst/>
              <a:uLnTx/>
              <a:uFillTx/>
              <a:latin typeface="Bahnschrift" panose="020B0502040204020203" pitchFamily="34" charset="0"/>
              <a:ea typeface="微軟正黑體" panose="020B0604030504040204" pitchFamily="34" charset="-120"/>
              <a:cs typeface="Arial"/>
              <a:sym typeface="Arial"/>
            </a:endParaRPr>
          </a:p>
          <a:p>
            <a:pPr marL="285750" marR="0" lvl="0" indent="-285750" algn="l" defTabSz="914400" rtl="0" eaLnBrk="1" fontAlgn="auto" latinLnBrk="0" hangingPunct="1">
              <a:lnSpc>
                <a:spcPts val="2500"/>
              </a:lnSpc>
              <a:spcBef>
                <a:spcPts val="0"/>
              </a:spcBef>
              <a:spcAft>
                <a:spcPts val="0"/>
              </a:spcAft>
              <a:buClr>
                <a:srgbClr val="E0D0D3">
                  <a:lumMod val="50000"/>
                </a:srgbClr>
              </a:buClr>
              <a:buSzPct val="80000"/>
              <a:buFont typeface="Wingdings" panose="05000000000000000000" pitchFamily="2" charset="2"/>
              <a:buChar char="¡"/>
              <a:tabLst/>
              <a:defRPr/>
            </a:pPr>
            <a:r>
              <a:rPr kumimoji="0" lang="zh-TW" altLang="en-US" sz="1700" b="0" i="0" u="none" strike="noStrike" kern="0" cap="none" spc="0" normalizeH="0" baseline="0" noProof="0" dirty="0">
                <a:ln>
                  <a:noFill/>
                </a:ln>
                <a:solidFill>
                  <a:srgbClr val="E0D0D3">
                    <a:lumMod val="50000"/>
                  </a:srgbClr>
                </a:solidFill>
                <a:effectLst/>
                <a:uLnTx/>
                <a:uFillTx/>
                <a:latin typeface="Bahnschrift" panose="020B0502040204020203" pitchFamily="34" charset="0"/>
                <a:ea typeface="微軟正黑體" panose="020B0604030504040204" pitchFamily="34" charset="-120"/>
                <a:cs typeface="Arial"/>
                <a:sym typeface="Arial"/>
              </a:rPr>
              <a:t>教育部教師諮商輔導支持中心計畫主持人</a:t>
            </a:r>
            <a:endParaRPr kumimoji="0" lang="en-US" altLang="zh-TW" sz="1700" b="0" i="0" u="none" strike="noStrike" kern="0" cap="none" spc="0" normalizeH="0" baseline="0" noProof="0" dirty="0">
              <a:ln>
                <a:noFill/>
              </a:ln>
              <a:solidFill>
                <a:srgbClr val="E0D0D3">
                  <a:lumMod val="50000"/>
                </a:srgbClr>
              </a:solidFill>
              <a:effectLst/>
              <a:uLnTx/>
              <a:uFillTx/>
              <a:latin typeface="Bahnschrift" panose="020B0502040204020203" pitchFamily="34" charset="0"/>
              <a:ea typeface="微軟正黑體" panose="020B0604030504040204" pitchFamily="34" charset="-120"/>
              <a:cs typeface="Arial"/>
              <a:sym typeface="Arial"/>
            </a:endParaRPr>
          </a:p>
          <a:p>
            <a:pPr marL="285750" marR="0" lvl="0" indent="-285750" algn="l" defTabSz="914400" rtl="0" eaLnBrk="1" fontAlgn="auto" latinLnBrk="0" hangingPunct="1">
              <a:lnSpc>
                <a:spcPts val="2500"/>
              </a:lnSpc>
              <a:spcBef>
                <a:spcPts val="0"/>
              </a:spcBef>
              <a:spcAft>
                <a:spcPts val="0"/>
              </a:spcAft>
              <a:buClr>
                <a:srgbClr val="E0D0D3">
                  <a:lumMod val="50000"/>
                </a:srgbClr>
              </a:buClr>
              <a:buSzPct val="80000"/>
              <a:buFont typeface="Wingdings" panose="05000000000000000000" pitchFamily="2" charset="2"/>
              <a:buChar char="¡"/>
              <a:tabLst/>
              <a:defRPr/>
            </a:pPr>
            <a:r>
              <a:rPr kumimoji="0" lang="zh-TW" altLang="en-US" sz="1700" b="0" i="0" u="none" strike="noStrike" kern="0" cap="none" spc="0" normalizeH="0" baseline="0" noProof="0" dirty="0">
                <a:ln>
                  <a:noFill/>
                </a:ln>
                <a:solidFill>
                  <a:srgbClr val="E0D0D3">
                    <a:lumMod val="50000"/>
                  </a:srgbClr>
                </a:solidFill>
                <a:effectLst/>
                <a:uLnTx/>
                <a:uFillTx/>
                <a:latin typeface="Bahnschrift" panose="020B0502040204020203" pitchFamily="34" charset="0"/>
                <a:ea typeface="微軟正黑體" panose="020B0604030504040204" pitchFamily="34" charset="-120"/>
                <a:cs typeface="Arial"/>
                <a:sym typeface="Arial"/>
              </a:rPr>
              <a:t>國科會雙元情緒調節與生態諮商研究計畫主持人</a:t>
            </a:r>
            <a:endParaRPr kumimoji="0" lang="en-US" altLang="zh-TW" sz="1700" b="0" i="0" u="none" strike="noStrike" kern="0" cap="none" spc="0" normalizeH="0" baseline="0" noProof="0" dirty="0">
              <a:ln>
                <a:noFill/>
              </a:ln>
              <a:solidFill>
                <a:srgbClr val="E0D0D3">
                  <a:lumMod val="50000"/>
                </a:srgbClr>
              </a:solidFill>
              <a:effectLst/>
              <a:uLnTx/>
              <a:uFillTx/>
              <a:latin typeface="Bahnschrift" panose="020B0502040204020203" pitchFamily="34" charset="0"/>
              <a:ea typeface="微軟正黑體" panose="020B0604030504040204" pitchFamily="34" charset="-120"/>
              <a:cs typeface="Arial"/>
              <a:sym typeface="Arial"/>
            </a:endParaRPr>
          </a:p>
          <a:p>
            <a:pPr marL="285750" marR="0" lvl="0" indent="-285750" algn="l" defTabSz="914400" rtl="0" eaLnBrk="1" fontAlgn="auto" latinLnBrk="0" hangingPunct="1">
              <a:lnSpc>
                <a:spcPts val="2500"/>
              </a:lnSpc>
              <a:spcBef>
                <a:spcPts val="0"/>
              </a:spcBef>
              <a:spcAft>
                <a:spcPts val="0"/>
              </a:spcAft>
              <a:buClr>
                <a:srgbClr val="E0D0D3">
                  <a:lumMod val="50000"/>
                </a:srgbClr>
              </a:buClr>
              <a:buSzPct val="80000"/>
              <a:buFont typeface="Wingdings" panose="05000000000000000000" pitchFamily="2" charset="2"/>
              <a:buChar char="¡"/>
              <a:tabLst/>
              <a:defRPr/>
            </a:pPr>
            <a:r>
              <a:rPr kumimoji="0" lang="zh-TW" altLang="en-US" sz="1700" b="0" i="0" u="none" strike="noStrike" kern="0" cap="none" spc="0" normalizeH="0" baseline="0" noProof="0" dirty="0">
                <a:ln>
                  <a:noFill/>
                </a:ln>
                <a:solidFill>
                  <a:srgbClr val="E0D0D3">
                    <a:lumMod val="50000"/>
                  </a:srgbClr>
                </a:solidFill>
                <a:effectLst/>
                <a:uLnTx/>
                <a:uFillTx/>
                <a:latin typeface="Bahnschrift" panose="020B0502040204020203" pitchFamily="34" charset="0"/>
                <a:ea typeface="微軟正黑體" panose="020B0604030504040204" pitchFamily="34" charset="-120"/>
                <a:cs typeface="Arial"/>
                <a:sym typeface="Arial"/>
              </a:rPr>
              <a:t>華人情緒調節與</a:t>
            </a:r>
            <a:r>
              <a:rPr kumimoji="0" lang="en-US" altLang="zh-TW" sz="1700" b="0" i="0" u="none" strike="noStrike" kern="0" cap="none" spc="0" normalizeH="0" baseline="0" noProof="0" dirty="0">
                <a:ln>
                  <a:noFill/>
                </a:ln>
                <a:solidFill>
                  <a:srgbClr val="E0D0D3">
                    <a:lumMod val="50000"/>
                  </a:srgbClr>
                </a:solidFill>
                <a:effectLst/>
                <a:uLnTx/>
                <a:uFillTx/>
                <a:latin typeface="Bahnschrift" panose="020B0502040204020203" pitchFamily="34" charset="0"/>
                <a:ea typeface="微軟正黑體" panose="020B0604030504040204" pitchFamily="34" charset="-120"/>
                <a:cs typeface="Arial"/>
                <a:sym typeface="Arial"/>
              </a:rPr>
              <a:t>BEAR</a:t>
            </a:r>
            <a:r>
              <a:rPr kumimoji="0" lang="zh-TW" altLang="en-US" sz="1700" b="0" i="0" u="none" strike="noStrike" kern="0" cap="none" spc="0" normalizeH="0" baseline="0" noProof="0" dirty="0">
                <a:ln>
                  <a:noFill/>
                </a:ln>
                <a:solidFill>
                  <a:srgbClr val="E0D0D3">
                    <a:lumMod val="50000"/>
                  </a:srgbClr>
                </a:solidFill>
                <a:effectLst/>
                <a:uLnTx/>
                <a:uFillTx/>
                <a:latin typeface="Bahnschrift" panose="020B0502040204020203" pitchFamily="34" charset="0"/>
                <a:ea typeface="微軟正黑體" panose="020B0604030504040204" pitchFamily="34" charset="-120"/>
                <a:cs typeface="Arial"/>
                <a:sym typeface="Arial"/>
              </a:rPr>
              <a:t>情緒陶冶介入建構者</a:t>
            </a:r>
            <a:endParaRPr kumimoji="0" lang="en-US" altLang="zh-TW" sz="1700" b="0" i="0" u="none" strike="noStrike" kern="0" cap="none" spc="0" normalizeH="0" baseline="0" noProof="0" dirty="0">
              <a:ln>
                <a:noFill/>
              </a:ln>
              <a:solidFill>
                <a:srgbClr val="E0D0D3">
                  <a:lumMod val="50000"/>
                </a:srgbClr>
              </a:solidFill>
              <a:effectLst/>
              <a:uLnTx/>
              <a:uFillTx/>
              <a:latin typeface="Bahnschrift" panose="020B0502040204020203" pitchFamily="34" charset="0"/>
              <a:ea typeface="微軟正黑體" panose="020B0604030504040204" pitchFamily="34" charset="-120"/>
              <a:cs typeface="Arial"/>
              <a:sym typeface="Arial"/>
            </a:endParaRPr>
          </a:p>
          <a:p>
            <a:pPr marL="285750" marR="0" lvl="0" indent="-285750" algn="l" defTabSz="914400" rtl="0" eaLnBrk="1" fontAlgn="auto" latinLnBrk="0" hangingPunct="1">
              <a:lnSpc>
                <a:spcPts val="2500"/>
              </a:lnSpc>
              <a:spcBef>
                <a:spcPts val="0"/>
              </a:spcBef>
              <a:spcAft>
                <a:spcPts val="0"/>
              </a:spcAft>
              <a:buClr>
                <a:srgbClr val="E0D0D3">
                  <a:lumMod val="50000"/>
                </a:srgbClr>
              </a:buClr>
              <a:buSzPct val="80000"/>
              <a:buFont typeface="Wingdings" panose="05000000000000000000" pitchFamily="2" charset="2"/>
              <a:buChar char="¡"/>
              <a:tabLst/>
              <a:defRPr/>
            </a:pPr>
            <a:r>
              <a:rPr kumimoji="0" lang="zh-TW" altLang="en-US" sz="1700" b="0" i="0" u="none" strike="noStrike" kern="0" cap="none" spc="0" normalizeH="0" baseline="0" noProof="0" dirty="0">
                <a:ln>
                  <a:noFill/>
                </a:ln>
                <a:solidFill>
                  <a:srgbClr val="E0D0D3">
                    <a:lumMod val="50000"/>
                  </a:srgbClr>
                </a:solidFill>
                <a:effectLst/>
                <a:uLnTx/>
                <a:uFillTx/>
                <a:latin typeface="Bahnschrift" panose="020B0502040204020203" pitchFamily="34" charset="0"/>
                <a:ea typeface="微軟正黑體" panose="020B0604030504040204" pitchFamily="34" charset="-120"/>
                <a:cs typeface="Arial"/>
                <a:sym typeface="Arial"/>
              </a:rPr>
              <a:t>各級學校輔導工作參考手冊總主編</a:t>
            </a:r>
            <a:endParaRPr kumimoji="0" lang="en-US" altLang="zh-TW" sz="1700" b="0" i="0" u="none" strike="noStrike" kern="0" cap="none" spc="0" normalizeH="0" baseline="0" noProof="0" dirty="0">
              <a:ln>
                <a:noFill/>
              </a:ln>
              <a:solidFill>
                <a:srgbClr val="E0D0D3">
                  <a:lumMod val="50000"/>
                </a:srgbClr>
              </a:solidFill>
              <a:effectLst/>
              <a:uLnTx/>
              <a:uFillTx/>
              <a:latin typeface="Bahnschrift" panose="020B0502040204020203" pitchFamily="34" charset="0"/>
              <a:ea typeface="微軟正黑體" panose="020B0604030504040204" pitchFamily="34" charset="-120"/>
              <a:cs typeface="Arial"/>
              <a:sym typeface="Arial"/>
            </a:endParaRPr>
          </a:p>
          <a:p>
            <a:pPr marL="285750" marR="0" lvl="0" indent="-285750" algn="l" defTabSz="914400" rtl="0" eaLnBrk="1" fontAlgn="auto" latinLnBrk="0" hangingPunct="1">
              <a:lnSpc>
                <a:spcPts val="2500"/>
              </a:lnSpc>
              <a:spcBef>
                <a:spcPts val="0"/>
              </a:spcBef>
              <a:spcAft>
                <a:spcPts val="0"/>
              </a:spcAft>
              <a:buClr>
                <a:srgbClr val="E0D0D3">
                  <a:lumMod val="50000"/>
                </a:srgbClr>
              </a:buClr>
              <a:buSzPct val="80000"/>
              <a:buFont typeface="Wingdings" panose="05000000000000000000" pitchFamily="2" charset="2"/>
              <a:buChar char="¡"/>
              <a:tabLst/>
              <a:defRPr/>
            </a:pPr>
            <a:r>
              <a:rPr kumimoji="0" lang="en-US" altLang="zh-TW" sz="1700" b="0" i="0" u="none" strike="noStrike" kern="0" cap="none" spc="0" normalizeH="0" baseline="0" noProof="0" dirty="0">
                <a:ln>
                  <a:noFill/>
                </a:ln>
                <a:solidFill>
                  <a:srgbClr val="E0D0D3">
                    <a:lumMod val="50000"/>
                  </a:srgbClr>
                </a:solidFill>
                <a:effectLst/>
                <a:uLnTx/>
                <a:uFillTx/>
                <a:latin typeface="Bahnschrift" panose="020B0502040204020203" pitchFamily="34" charset="0"/>
                <a:ea typeface="微軟正黑體" panose="020B0604030504040204" pitchFamily="34" charset="-120"/>
                <a:cs typeface="Arial"/>
                <a:sym typeface="Arial"/>
              </a:rPr>
              <a:t>WISER</a:t>
            </a:r>
            <a:r>
              <a:rPr kumimoji="0" lang="zh-TW" altLang="en-US" sz="1700" b="0" i="0" u="none" strike="noStrike" kern="0" cap="none" spc="0" normalizeH="0" baseline="0" noProof="0" dirty="0">
                <a:ln>
                  <a:noFill/>
                </a:ln>
                <a:solidFill>
                  <a:srgbClr val="E0D0D3">
                    <a:lumMod val="50000"/>
                  </a:srgbClr>
                </a:solidFill>
                <a:effectLst/>
                <a:uLnTx/>
                <a:uFillTx/>
                <a:latin typeface="Bahnschrift" panose="020B0502040204020203" pitchFamily="34" charset="0"/>
                <a:ea typeface="微軟正黑體" panose="020B0604030504040204" pitchFamily="34" charset="-120"/>
                <a:cs typeface="Arial"/>
                <a:sym typeface="Arial"/>
              </a:rPr>
              <a:t>學校三級輔導模式研發者</a:t>
            </a:r>
          </a:p>
        </p:txBody>
      </p:sp>
      <p:sp>
        <p:nvSpPr>
          <p:cNvPr id="29" name="文字方塊 28">
            <a:extLst>
              <a:ext uri="{FF2B5EF4-FFF2-40B4-BE49-F238E27FC236}">
                <a16:creationId xmlns:a16="http://schemas.microsoft.com/office/drawing/2014/main" id="{C6E85430-4379-4548-CD3B-9B43EA45451F}"/>
              </a:ext>
            </a:extLst>
          </p:cNvPr>
          <p:cNvSpPr txBox="1"/>
          <p:nvPr/>
        </p:nvSpPr>
        <p:spPr>
          <a:xfrm>
            <a:off x="493971" y="744142"/>
            <a:ext cx="615553" cy="1281545"/>
          </a:xfrm>
          <a:prstGeom prst="rect">
            <a:avLst/>
          </a:prstGeom>
          <a:noFill/>
        </p:spPr>
        <p:txBody>
          <a:bodyPr vert="eaVert" wrap="square" rtlCol="0">
            <a:spAutoFit/>
          </a:bodyPr>
          <a:lstStyle/>
          <a:p>
            <a:pPr marL="0" marR="0" lvl="2"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28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王麗斐</a:t>
            </a:r>
          </a:p>
        </p:txBody>
      </p:sp>
      <p:sp>
        <p:nvSpPr>
          <p:cNvPr id="30" name="Google Shape;1859;p52">
            <a:extLst>
              <a:ext uri="{FF2B5EF4-FFF2-40B4-BE49-F238E27FC236}">
                <a16:creationId xmlns:a16="http://schemas.microsoft.com/office/drawing/2014/main" id="{6BD4D8EA-54FA-7F0C-58C0-6D558D74828B}"/>
              </a:ext>
            </a:extLst>
          </p:cNvPr>
          <p:cNvSpPr>
            <a:spLocks noChangeAspect="1"/>
          </p:cNvSpPr>
          <p:nvPr/>
        </p:nvSpPr>
        <p:spPr>
          <a:xfrm rot="21204438">
            <a:off x="1845443" y="728802"/>
            <a:ext cx="647199" cy="612000"/>
          </a:xfrm>
          <a:custGeom>
            <a:avLst/>
            <a:gdLst/>
            <a:ahLst/>
            <a:cxnLst/>
            <a:rect l="l" t="t" r="r" b="b"/>
            <a:pathLst>
              <a:path w="2667" h="2902" extrusionOk="0">
                <a:moveTo>
                  <a:pt x="1401" y="0"/>
                </a:moveTo>
                <a:cubicBezTo>
                  <a:pt x="1056" y="0"/>
                  <a:pt x="705" y="168"/>
                  <a:pt x="473" y="418"/>
                </a:cubicBezTo>
                <a:cubicBezTo>
                  <a:pt x="75" y="844"/>
                  <a:pt x="1" y="1431"/>
                  <a:pt x="226" y="1954"/>
                </a:cubicBezTo>
                <a:cubicBezTo>
                  <a:pt x="254" y="2062"/>
                  <a:pt x="296" y="2166"/>
                  <a:pt x="353" y="2263"/>
                </a:cubicBezTo>
                <a:cubicBezTo>
                  <a:pt x="437" y="2400"/>
                  <a:pt x="547" y="2521"/>
                  <a:pt x="675" y="2620"/>
                </a:cubicBezTo>
                <a:cubicBezTo>
                  <a:pt x="749" y="2689"/>
                  <a:pt x="833" y="2746"/>
                  <a:pt x="924" y="2790"/>
                </a:cubicBezTo>
                <a:cubicBezTo>
                  <a:pt x="1014" y="2831"/>
                  <a:pt x="1110" y="2858"/>
                  <a:pt x="1210" y="2870"/>
                </a:cubicBezTo>
                <a:cubicBezTo>
                  <a:pt x="1301" y="2891"/>
                  <a:pt x="1394" y="2901"/>
                  <a:pt x="1487" y="2901"/>
                </a:cubicBezTo>
                <a:cubicBezTo>
                  <a:pt x="1568" y="2901"/>
                  <a:pt x="1649" y="2894"/>
                  <a:pt x="1728" y="2878"/>
                </a:cubicBezTo>
                <a:cubicBezTo>
                  <a:pt x="1849" y="2855"/>
                  <a:pt x="1969" y="2793"/>
                  <a:pt x="2070" y="2723"/>
                </a:cubicBezTo>
                <a:cubicBezTo>
                  <a:pt x="2139" y="2676"/>
                  <a:pt x="2205" y="2623"/>
                  <a:pt x="2265" y="2564"/>
                </a:cubicBezTo>
                <a:lnTo>
                  <a:pt x="2301" y="2526"/>
                </a:lnTo>
                <a:lnTo>
                  <a:pt x="2301" y="2526"/>
                </a:lnTo>
                <a:cubicBezTo>
                  <a:pt x="2266" y="2545"/>
                  <a:pt x="2247" y="2555"/>
                  <a:pt x="2243" y="2555"/>
                </a:cubicBezTo>
                <a:cubicBezTo>
                  <a:pt x="2235" y="2555"/>
                  <a:pt x="2276" y="2524"/>
                  <a:pt x="2366" y="2461"/>
                </a:cubicBezTo>
                <a:cubicBezTo>
                  <a:pt x="2594" y="2250"/>
                  <a:pt x="2667" y="1936"/>
                  <a:pt x="2662" y="1637"/>
                </a:cubicBezTo>
                <a:cubicBezTo>
                  <a:pt x="2653" y="1054"/>
                  <a:pt x="2423" y="504"/>
                  <a:pt x="1944" y="167"/>
                </a:cubicBezTo>
                <a:cubicBezTo>
                  <a:pt x="1778" y="51"/>
                  <a:pt x="1590" y="0"/>
                  <a:pt x="140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現職</a:t>
            </a:r>
            <a:endParaRPr kumimoji="0"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sp>
        <p:nvSpPr>
          <p:cNvPr id="31" name="Google Shape;1718;p52">
            <a:extLst>
              <a:ext uri="{FF2B5EF4-FFF2-40B4-BE49-F238E27FC236}">
                <a16:creationId xmlns:a16="http://schemas.microsoft.com/office/drawing/2014/main" id="{08694356-F8D2-F66A-4860-9AF1EC8F3469}"/>
              </a:ext>
            </a:extLst>
          </p:cNvPr>
          <p:cNvSpPr>
            <a:spLocks noChangeAspect="1"/>
          </p:cNvSpPr>
          <p:nvPr/>
        </p:nvSpPr>
        <p:spPr>
          <a:xfrm rot="390172">
            <a:off x="1776528" y="1384914"/>
            <a:ext cx="647199" cy="612000"/>
          </a:xfrm>
          <a:custGeom>
            <a:avLst/>
            <a:gdLst/>
            <a:ahLst/>
            <a:cxnLst/>
            <a:rect l="l" t="t" r="r" b="b"/>
            <a:pathLst>
              <a:path w="2667" h="2902" extrusionOk="0">
                <a:moveTo>
                  <a:pt x="1401" y="0"/>
                </a:moveTo>
                <a:cubicBezTo>
                  <a:pt x="1056" y="0"/>
                  <a:pt x="705" y="168"/>
                  <a:pt x="473" y="418"/>
                </a:cubicBezTo>
                <a:cubicBezTo>
                  <a:pt x="75" y="844"/>
                  <a:pt x="1" y="1431"/>
                  <a:pt x="226" y="1954"/>
                </a:cubicBezTo>
                <a:cubicBezTo>
                  <a:pt x="254" y="2062"/>
                  <a:pt x="296" y="2166"/>
                  <a:pt x="353" y="2263"/>
                </a:cubicBezTo>
                <a:cubicBezTo>
                  <a:pt x="437" y="2400"/>
                  <a:pt x="547" y="2521"/>
                  <a:pt x="675" y="2620"/>
                </a:cubicBezTo>
                <a:cubicBezTo>
                  <a:pt x="749" y="2689"/>
                  <a:pt x="833" y="2746"/>
                  <a:pt x="924" y="2790"/>
                </a:cubicBezTo>
                <a:cubicBezTo>
                  <a:pt x="1014" y="2831"/>
                  <a:pt x="1110" y="2858"/>
                  <a:pt x="1210" y="2870"/>
                </a:cubicBezTo>
                <a:cubicBezTo>
                  <a:pt x="1301" y="2891"/>
                  <a:pt x="1394" y="2901"/>
                  <a:pt x="1487" y="2901"/>
                </a:cubicBezTo>
                <a:cubicBezTo>
                  <a:pt x="1568" y="2901"/>
                  <a:pt x="1649" y="2894"/>
                  <a:pt x="1728" y="2878"/>
                </a:cubicBezTo>
                <a:cubicBezTo>
                  <a:pt x="1849" y="2855"/>
                  <a:pt x="1969" y="2793"/>
                  <a:pt x="2070" y="2723"/>
                </a:cubicBezTo>
                <a:cubicBezTo>
                  <a:pt x="2139" y="2676"/>
                  <a:pt x="2205" y="2623"/>
                  <a:pt x="2265" y="2564"/>
                </a:cubicBezTo>
                <a:lnTo>
                  <a:pt x="2301" y="2526"/>
                </a:lnTo>
                <a:lnTo>
                  <a:pt x="2301" y="2526"/>
                </a:lnTo>
                <a:cubicBezTo>
                  <a:pt x="2266" y="2545"/>
                  <a:pt x="2247" y="2555"/>
                  <a:pt x="2243" y="2555"/>
                </a:cubicBezTo>
                <a:cubicBezTo>
                  <a:pt x="2235" y="2555"/>
                  <a:pt x="2276" y="2524"/>
                  <a:pt x="2366" y="2461"/>
                </a:cubicBezTo>
                <a:cubicBezTo>
                  <a:pt x="2594" y="2250"/>
                  <a:pt x="2667" y="1936"/>
                  <a:pt x="2662" y="1637"/>
                </a:cubicBezTo>
                <a:cubicBezTo>
                  <a:pt x="2653" y="1054"/>
                  <a:pt x="2423" y="504"/>
                  <a:pt x="1944" y="167"/>
                </a:cubicBezTo>
                <a:cubicBezTo>
                  <a:pt x="1778" y="51"/>
                  <a:pt x="1590" y="0"/>
                  <a:pt x="140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學歷</a:t>
            </a:r>
            <a:endParaRPr kumimoji="0"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sp>
        <p:nvSpPr>
          <p:cNvPr id="32" name="Google Shape;1720;p52">
            <a:extLst>
              <a:ext uri="{FF2B5EF4-FFF2-40B4-BE49-F238E27FC236}">
                <a16:creationId xmlns:a16="http://schemas.microsoft.com/office/drawing/2014/main" id="{54040FC8-7761-7C62-8432-A50A7556764E}"/>
              </a:ext>
            </a:extLst>
          </p:cNvPr>
          <p:cNvSpPr>
            <a:spLocks noChangeAspect="1"/>
          </p:cNvSpPr>
          <p:nvPr/>
        </p:nvSpPr>
        <p:spPr>
          <a:xfrm rot="21056237">
            <a:off x="1475446" y="1885063"/>
            <a:ext cx="647179" cy="612000"/>
          </a:xfrm>
          <a:custGeom>
            <a:avLst/>
            <a:gdLst/>
            <a:ahLst/>
            <a:cxnLst/>
            <a:rect l="l" t="t" r="r" b="b"/>
            <a:pathLst>
              <a:path w="2667" h="2902" extrusionOk="0">
                <a:moveTo>
                  <a:pt x="1401" y="0"/>
                </a:moveTo>
                <a:cubicBezTo>
                  <a:pt x="1056" y="0"/>
                  <a:pt x="705" y="168"/>
                  <a:pt x="473" y="418"/>
                </a:cubicBezTo>
                <a:cubicBezTo>
                  <a:pt x="75" y="844"/>
                  <a:pt x="1" y="1431"/>
                  <a:pt x="226" y="1954"/>
                </a:cubicBezTo>
                <a:cubicBezTo>
                  <a:pt x="254" y="2062"/>
                  <a:pt x="296" y="2166"/>
                  <a:pt x="353" y="2263"/>
                </a:cubicBezTo>
                <a:cubicBezTo>
                  <a:pt x="437" y="2400"/>
                  <a:pt x="547" y="2521"/>
                  <a:pt x="675" y="2620"/>
                </a:cubicBezTo>
                <a:cubicBezTo>
                  <a:pt x="749" y="2689"/>
                  <a:pt x="833" y="2746"/>
                  <a:pt x="924" y="2790"/>
                </a:cubicBezTo>
                <a:cubicBezTo>
                  <a:pt x="1014" y="2831"/>
                  <a:pt x="1110" y="2858"/>
                  <a:pt x="1210" y="2870"/>
                </a:cubicBezTo>
                <a:cubicBezTo>
                  <a:pt x="1301" y="2891"/>
                  <a:pt x="1394" y="2901"/>
                  <a:pt x="1487" y="2901"/>
                </a:cubicBezTo>
                <a:cubicBezTo>
                  <a:pt x="1568" y="2901"/>
                  <a:pt x="1649" y="2894"/>
                  <a:pt x="1728" y="2878"/>
                </a:cubicBezTo>
                <a:cubicBezTo>
                  <a:pt x="1849" y="2855"/>
                  <a:pt x="1969" y="2793"/>
                  <a:pt x="2070" y="2723"/>
                </a:cubicBezTo>
                <a:cubicBezTo>
                  <a:pt x="2139" y="2676"/>
                  <a:pt x="2205" y="2623"/>
                  <a:pt x="2265" y="2564"/>
                </a:cubicBezTo>
                <a:lnTo>
                  <a:pt x="2301" y="2526"/>
                </a:lnTo>
                <a:lnTo>
                  <a:pt x="2301" y="2526"/>
                </a:lnTo>
                <a:cubicBezTo>
                  <a:pt x="2266" y="2545"/>
                  <a:pt x="2247" y="2555"/>
                  <a:pt x="2243" y="2555"/>
                </a:cubicBezTo>
                <a:cubicBezTo>
                  <a:pt x="2235" y="2555"/>
                  <a:pt x="2276" y="2524"/>
                  <a:pt x="2366" y="2461"/>
                </a:cubicBezTo>
                <a:cubicBezTo>
                  <a:pt x="2594" y="2250"/>
                  <a:pt x="2667" y="1936"/>
                  <a:pt x="2662" y="1637"/>
                </a:cubicBezTo>
                <a:cubicBezTo>
                  <a:pt x="2653" y="1054"/>
                  <a:pt x="2423" y="504"/>
                  <a:pt x="1944" y="167"/>
                </a:cubicBezTo>
                <a:cubicBezTo>
                  <a:pt x="1778" y="51"/>
                  <a:pt x="1590" y="0"/>
                  <a:pt x="1401"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1800" b="0" i="0" u="none" strike="noStrike" kern="0" cap="none" spc="0" normalizeH="0" baseline="0" noProof="0" dirty="0">
                <a:ln>
                  <a:noFill/>
                </a:ln>
                <a:solidFill>
                  <a:srgbClr val="000000"/>
                </a:solidFill>
                <a:effectLst/>
                <a:uLnTx/>
                <a:uFillTx/>
                <a:latin typeface="Arial"/>
                <a:cs typeface="Arial"/>
                <a:sym typeface="Arial"/>
              </a:rPr>
              <a:t>專長</a:t>
            </a:r>
            <a:endParaRPr kumimoji="0" sz="1800" b="0" i="0" u="none" strike="noStrike" kern="0" cap="none" spc="0" normalizeH="0" baseline="0" noProof="0" dirty="0">
              <a:ln>
                <a:noFill/>
              </a:ln>
              <a:solidFill>
                <a:srgbClr val="000000"/>
              </a:solidFill>
              <a:effectLst/>
              <a:uLnTx/>
              <a:uFillTx/>
              <a:latin typeface="Arial"/>
              <a:cs typeface="Arial"/>
              <a:sym typeface="Arial"/>
            </a:endParaRPr>
          </a:p>
        </p:txBody>
      </p:sp>
      <p:sp>
        <p:nvSpPr>
          <p:cNvPr id="33" name="Google Shape;1719;p52"/>
          <p:cNvSpPr>
            <a:spLocks noChangeAspect="1"/>
          </p:cNvSpPr>
          <p:nvPr/>
        </p:nvSpPr>
        <p:spPr>
          <a:xfrm rot="795976">
            <a:off x="1487386" y="2744551"/>
            <a:ext cx="647199" cy="612000"/>
          </a:xfrm>
          <a:custGeom>
            <a:avLst/>
            <a:gdLst/>
            <a:ahLst/>
            <a:cxnLst/>
            <a:rect l="l" t="t" r="r" b="b"/>
            <a:pathLst>
              <a:path w="2667" h="2902" extrusionOk="0">
                <a:moveTo>
                  <a:pt x="1401" y="0"/>
                </a:moveTo>
                <a:cubicBezTo>
                  <a:pt x="1056" y="0"/>
                  <a:pt x="705" y="168"/>
                  <a:pt x="473" y="418"/>
                </a:cubicBezTo>
                <a:cubicBezTo>
                  <a:pt x="75" y="844"/>
                  <a:pt x="1" y="1431"/>
                  <a:pt x="226" y="1954"/>
                </a:cubicBezTo>
                <a:cubicBezTo>
                  <a:pt x="254" y="2062"/>
                  <a:pt x="296" y="2166"/>
                  <a:pt x="353" y="2263"/>
                </a:cubicBezTo>
                <a:cubicBezTo>
                  <a:pt x="437" y="2400"/>
                  <a:pt x="547" y="2521"/>
                  <a:pt x="675" y="2620"/>
                </a:cubicBezTo>
                <a:cubicBezTo>
                  <a:pt x="749" y="2689"/>
                  <a:pt x="833" y="2746"/>
                  <a:pt x="924" y="2790"/>
                </a:cubicBezTo>
                <a:cubicBezTo>
                  <a:pt x="1014" y="2831"/>
                  <a:pt x="1110" y="2858"/>
                  <a:pt x="1210" y="2870"/>
                </a:cubicBezTo>
                <a:cubicBezTo>
                  <a:pt x="1301" y="2891"/>
                  <a:pt x="1394" y="2901"/>
                  <a:pt x="1487" y="2901"/>
                </a:cubicBezTo>
                <a:cubicBezTo>
                  <a:pt x="1568" y="2901"/>
                  <a:pt x="1649" y="2894"/>
                  <a:pt x="1728" y="2878"/>
                </a:cubicBezTo>
                <a:cubicBezTo>
                  <a:pt x="1849" y="2855"/>
                  <a:pt x="1969" y="2793"/>
                  <a:pt x="2070" y="2723"/>
                </a:cubicBezTo>
                <a:cubicBezTo>
                  <a:pt x="2139" y="2676"/>
                  <a:pt x="2205" y="2623"/>
                  <a:pt x="2265" y="2564"/>
                </a:cubicBezTo>
                <a:lnTo>
                  <a:pt x="2301" y="2526"/>
                </a:lnTo>
                <a:lnTo>
                  <a:pt x="2301" y="2526"/>
                </a:lnTo>
                <a:cubicBezTo>
                  <a:pt x="2266" y="2545"/>
                  <a:pt x="2247" y="2555"/>
                  <a:pt x="2243" y="2555"/>
                </a:cubicBezTo>
                <a:cubicBezTo>
                  <a:pt x="2235" y="2555"/>
                  <a:pt x="2276" y="2524"/>
                  <a:pt x="2366" y="2461"/>
                </a:cubicBezTo>
                <a:cubicBezTo>
                  <a:pt x="2594" y="2250"/>
                  <a:pt x="2667" y="1936"/>
                  <a:pt x="2662" y="1637"/>
                </a:cubicBezTo>
                <a:cubicBezTo>
                  <a:pt x="2653" y="1054"/>
                  <a:pt x="2423" y="504"/>
                  <a:pt x="1944" y="167"/>
                </a:cubicBezTo>
                <a:cubicBezTo>
                  <a:pt x="1778" y="51"/>
                  <a:pt x="1590" y="0"/>
                  <a:pt x="1401"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經歷</a:t>
            </a:r>
            <a:endParaRPr kumimoji="0"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spTree>
    <p:extLst>
      <p:ext uri="{BB962C8B-B14F-4D97-AF65-F5344CB8AC3E}">
        <p14:creationId xmlns:p14="http://schemas.microsoft.com/office/powerpoint/2010/main" val="2322034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7B4CF96B-EBF1-A747-AE43-ADC27879C6D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412112" y="208463"/>
            <a:ext cx="6594429" cy="4206401"/>
          </a:xfrm>
          <a:prstGeom prst="rect">
            <a:avLst/>
          </a:prstGeom>
        </p:spPr>
      </p:pic>
      <p:sp>
        <p:nvSpPr>
          <p:cNvPr id="4" name="文字方塊 3">
            <a:extLst>
              <a:ext uri="{FF2B5EF4-FFF2-40B4-BE49-F238E27FC236}">
                <a16:creationId xmlns:a16="http://schemas.microsoft.com/office/drawing/2014/main" id="{C26998A8-BF44-B23E-0209-040CA2797518}"/>
              </a:ext>
            </a:extLst>
          </p:cNvPr>
          <p:cNvSpPr txBox="1"/>
          <p:nvPr/>
        </p:nvSpPr>
        <p:spPr>
          <a:xfrm>
            <a:off x="2174598" y="4553072"/>
            <a:ext cx="5570685" cy="338554"/>
          </a:xfrm>
          <a:prstGeom prst="rect">
            <a:avLst/>
          </a:prstGeom>
          <a:noFill/>
        </p:spPr>
        <p:txBody>
          <a:bodyPr wrap="square">
            <a:spAutoFit/>
          </a:bodyPr>
          <a:lstStyle/>
          <a:p>
            <a:pPr algn="r">
              <a:buClrTx/>
              <a:buFontTx/>
              <a:buNone/>
            </a:pPr>
            <a:r>
              <a:rPr lang="zh-TW" altLang="en-US" sz="1600" kern="1200" dirty="0">
                <a:latin typeface="微軟正黑體" panose="020B0604030504040204" pitchFamily="34" charset="-120"/>
                <a:ea typeface="微軟正黑體" panose="020B0604030504040204" pitchFamily="34" charset="-120"/>
              </a:rPr>
              <a:t>註：引自教育部</a:t>
            </a:r>
            <a:r>
              <a:rPr lang="en-US" altLang="zh-TW" sz="1600" kern="1200" dirty="0">
                <a:latin typeface="微軟正黑體" panose="020B0604030504040204" pitchFamily="34" charset="-120"/>
                <a:ea typeface="微軟正黑體" panose="020B0604030504040204" pitchFamily="34" charset="-120"/>
              </a:rPr>
              <a:t> (2025) </a:t>
            </a:r>
            <a:r>
              <a:rPr lang="zh-TW" altLang="en-US" sz="1600" kern="1200" dirty="0">
                <a:latin typeface="微軟正黑體" panose="020B0604030504040204" pitchFamily="34" charset="-120"/>
                <a:ea typeface="微軟正黑體" panose="020B0604030504040204" pitchFamily="34" charset="-120"/>
              </a:rPr>
              <a:t>之「社會情緒學習中長程計劃」。</a:t>
            </a:r>
            <a:endParaRPr lang="en-US" altLang="zh-TW" sz="1600" kern="1200" dirty="0">
              <a:latin typeface="微軟正黑體" panose="020B0604030504040204" pitchFamily="34" charset="-120"/>
              <a:ea typeface="微軟正黑體" panose="020B0604030504040204" pitchFamily="34" charset="-120"/>
            </a:endParaRPr>
          </a:p>
        </p:txBody>
      </p:sp>
      <p:sp>
        <p:nvSpPr>
          <p:cNvPr id="2" name="文字方塊 1">
            <a:extLst>
              <a:ext uri="{FF2B5EF4-FFF2-40B4-BE49-F238E27FC236}">
                <a16:creationId xmlns:a16="http://schemas.microsoft.com/office/drawing/2014/main" id="{F336ABB1-8769-AD34-0C3E-7C0E176478A2}"/>
              </a:ext>
            </a:extLst>
          </p:cNvPr>
          <p:cNvSpPr txBox="1"/>
          <p:nvPr/>
        </p:nvSpPr>
        <p:spPr>
          <a:xfrm>
            <a:off x="790218" y="346671"/>
            <a:ext cx="2031325" cy="646331"/>
          </a:xfrm>
          <a:prstGeom prst="rect">
            <a:avLst/>
          </a:prstGeom>
          <a:noFill/>
        </p:spPr>
        <p:txBody>
          <a:bodyPr wrap="none" rtlCol="0">
            <a:spAutoFit/>
          </a:bodyPr>
          <a:lstStyle/>
          <a:p>
            <a:r>
              <a:rPr kumimoji="1" lang="zh-TW" altLang="en-US" sz="3600" dirty="0">
                <a:latin typeface="Baoli SC" panose="02010600040101010101" pitchFamily="2" charset="-122"/>
                <a:ea typeface="Baoli SC" panose="02010600040101010101" pitchFamily="2" charset="-122"/>
              </a:rPr>
              <a:t>熟悉嗎？</a:t>
            </a:r>
          </a:p>
        </p:txBody>
      </p:sp>
    </p:spTree>
    <p:extLst>
      <p:ext uri="{BB962C8B-B14F-4D97-AF65-F5344CB8AC3E}">
        <p14:creationId xmlns:p14="http://schemas.microsoft.com/office/powerpoint/2010/main" val="1141191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a:extLst>
              <a:ext uri="{FF2B5EF4-FFF2-40B4-BE49-F238E27FC236}">
                <a16:creationId xmlns:a16="http://schemas.microsoft.com/office/drawing/2014/main" id="{EABC61C5-E5D1-1045-DB6B-178DBC333391}"/>
              </a:ext>
            </a:extLst>
          </p:cNvPr>
          <p:cNvSpPr>
            <a:spLocks noGrp="1"/>
          </p:cNvSpPr>
          <p:nvPr>
            <p:ph type="title"/>
          </p:nvPr>
        </p:nvSpPr>
        <p:spPr/>
        <p:txBody>
          <a:bodyPr/>
          <a:lstStyle/>
          <a:p>
            <a:r>
              <a:rPr kumimoji="0" lang="zh-TW" altLang="en-US" sz="2700" b="1" i="0" u="none" strike="noStrike" kern="0" cap="none" spc="0" normalizeH="0" baseline="0" noProof="0" dirty="0">
                <a:ln>
                  <a:noFill/>
                </a:ln>
                <a:solidFill>
                  <a:schemeClr val="tx1"/>
                </a:solidFill>
                <a:effectLst/>
                <a:uLnTx/>
                <a:uFillTx/>
                <a:latin typeface="Bahnschrift" panose="020B0502040204020203" pitchFamily="34" charset="0"/>
                <a:ea typeface="微軟正黑體" panose="020B0604030504040204" pitchFamily="34" charset="-120"/>
                <a:cs typeface="Arial" panose="020B0604020202020204" pitchFamily="34" charset="0"/>
                <a:sym typeface="Krona One"/>
              </a:rPr>
              <a:t>最近風行的「社會情緒學習（</a:t>
            </a:r>
            <a:r>
              <a:rPr kumimoji="0" lang="en-US" altLang="zh-TW" sz="2700" b="1" i="0" u="none" strike="noStrike" kern="0" cap="none" spc="0" normalizeH="0" baseline="0" noProof="0" dirty="0">
                <a:ln>
                  <a:noFill/>
                </a:ln>
                <a:solidFill>
                  <a:schemeClr val="tx1"/>
                </a:solidFill>
                <a:effectLst/>
                <a:uLnTx/>
                <a:uFillTx/>
                <a:latin typeface="Bahnschrift" panose="020B0502040204020203" pitchFamily="34" charset="0"/>
                <a:ea typeface="微軟正黑體" panose="020B0604030504040204" pitchFamily="34" charset="-120"/>
                <a:cs typeface="Arial" panose="020B0604020202020204" pitchFamily="34" charset="0"/>
                <a:sym typeface="Krona One"/>
              </a:rPr>
              <a:t>SEL</a:t>
            </a:r>
            <a:r>
              <a:rPr kumimoji="0" lang="zh-TW" altLang="en-US" sz="2700" b="1" i="0" u="none" strike="noStrike" kern="0" cap="none" spc="0" normalizeH="0" baseline="0" noProof="0" dirty="0">
                <a:ln>
                  <a:noFill/>
                </a:ln>
                <a:solidFill>
                  <a:schemeClr val="tx1"/>
                </a:solidFill>
                <a:effectLst/>
                <a:uLnTx/>
                <a:uFillTx/>
                <a:latin typeface="Bahnschrift" panose="020B0502040204020203" pitchFamily="34" charset="0"/>
                <a:ea typeface="微軟正黑體" panose="020B0604030504040204" pitchFamily="34" charset="-120"/>
                <a:cs typeface="Arial" panose="020B0604020202020204" pitchFamily="34" charset="0"/>
                <a:sym typeface="Krona One"/>
              </a:rPr>
              <a:t>）」是什麼？</a:t>
            </a:r>
            <a:endParaRPr lang="zh-TW" altLang="en-US" sz="2700" dirty="0">
              <a:solidFill>
                <a:schemeClr val="tx1"/>
              </a:solidFill>
              <a:latin typeface="Bahnschrift" panose="020B0502040204020203" pitchFamily="34" charset="0"/>
            </a:endParaRPr>
          </a:p>
        </p:txBody>
      </p:sp>
      <p:sp>
        <p:nvSpPr>
          <p:cNvPr id="5" name="Google Shape;992;p33">
            <a:extLst>
              <a:ext uri="{FF2B5EF4-FFF2-40B4-BE49-F238E27FC236}">
                <a16:creationId xmlns:a16="http://schemas.microsoft.com/office/drawing/2014/main" id="{5429BDDB-A487-8A49-210E-EE69E07C5BEA}"/>
              </a:ext>
            </a:extLst>
          </p:cNvPr>
          <p:cNvSpPr txBox="1">
            <a:spLocks/>
          </p:cNvSpPr>
          <p:nvPr/>
        </p:nvSpPr>
        <p:spPr>
          <a:xfrm>
            <a:off x="647312" y="1112200"/>
            <a:ext cx="8053135" cy="34164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a:buClr>
                <a:srgbClr val="DC6256">
                  <a:lumMod val="75000"/>
                </a:srgbClr>
              </a:buClr>
              <a:buSzPct val="80000"/>
              <a:buFont typeface="Wingdings" panose="05000000000000000000" pitchFamily="2" charset="2"/>
              <a:buChar char="¡"/>
            </a:pPr>
            <a:r>
              <a:rPr lang="zh-TW" altLang="zh-TW" sz="1600" kern="100" dirty="0">
                <a:latin typeface="Bahnschrift" panose="020B0502040204020203" pitchFamily="34" charset="0"/>
                <a:ea typeface="微軟正黑體" panose="020B0604030504040204" pitchFamily="34" charset="-120"/>
                <a:cs typeface="Arial" panose="020B0604020202020204" pitchFamily="34" charset="0"/>
              </a:rPr>
              <a:t>社會情緒學習的概念由美國學業與社會情緒學習協會（</a:t>
            </a:r>
            <a:r>
              <a:rPr lang="en-US" altLang="zh-TW" sz="1600" kern="100" dirty="0">
                <a:latin typeface="Bahnschrift" panose="020B0502040204020203" pitchFamily="34" charset="0"/>
                <a:ea typeface="微軟正黑體" panose="020B0604030504040204" pitchFamily="34" charset="-120"/>
                <a:cs typeface="Arial" panose="020B0604020202020204" pitchFamily="34" charset="0"/>
              </a:rPr>
              <a:t>CASEL, The Collaborative for Academic, Social, and Emotional Learning</a:t>
            </a:r>
            <a:r>
              <a:rPr lang="zh-TW" altLang="zh-TW" sz="1600" kern="100" dirty="0">
                <a:latin typeface="Bahnschrift" panose="020B0502040204020203" pitchFamily="34" charset="0"/>
                <a:ea typeface="微軟正黑體" panose="020B0604030504040204" pitchFamily="34" charset="-120"/>
                <a:cs typeface="Arial" panose="020B0604020202020204" pitchFamily="34" charset="0"/>
              </a:rPr>
              <a:t>）提出，是當前全球備受關注的教育趨勢。</a:t>
            </a:r>
            <a:endParaRPr lang="en-US" altLang="zh-TW" sz="1600" kern="100" dirty="0">
              <a:latin typeface="Bahnschrift" panose="020B0502040204020203" pitchFamily="34" charset="0"/>
              <a:ea typeface="微軟正黑體" panose="020B0604030504040204" pitchFamily="34" charset="-120"/>
              <a:cs typeface="Arial" panose="020B0604020202020204" pitchFamily="34" charset="0"/>
            </a:endParaRPr>
          </a:p>
          <a:p>
            <a:pPr marL="285750" indent="-285750">
              <a:spcBef>
                <a:spcPts val="600"/>
              </a:spcBef>
              <a:buClr>
                <a:srgbClr val="DC6256">
                  <a:lumMod val="75000"/>
                </a:srgbClr>
              </a:buClr>
              <a:buSzPct val="80000"/>
              <a:buFont typeface="Wingdings" panose="05000000000000000000" pitchFamily="2" charset="2"/>
              <a:buChar char="¡"/>
            </a:pPr>
            <a:r>
              <a:rPr lang="zh-TW" altLang="zh-TW" sz="1600" kern="100" dirty="0">
                <a:solidFill>
                  <a:srgbClr val="C00000"/>
                </a:solidFill>
                <a:latin typeface="Bahnschrift" panose="020B0502040204020203" pitchFamily="34" charset="0"/>
                <a:ea typeface="微軟正黑體" panose="020B0604030504040204" pitchFamily="34" charset="-120"/>
                <a:cs typeface="Arial" panose="020B0604020202020204" pitchFamily="34" charset="0"/>
              </a:rPr>
              <a:t>社會情緒學習（</a:t>
            </a:r>
            <a:r>
              <a:rPr lang="en-US" altLang="zh-TW" sz="1600" kern="100" dirty="0">
                <a:solidFill>
                  <a:srgbClr val="C00000"/>
                </a:solidFill>
                <a:latin typeface="Bahnschrift" panose="020B0502040204020203" pitchFamily="34" charset="0"/>
                <a:ea typeface="微軟正黑體" panose="020B0604030504040204" pitchFamily="34" charset="-120"/>
                <a:cs typeface="Arial" panose="020B0604020202020204" pitchFamily="34" charset="0"/>
              </a:rPr>
              <a:t>Social Emotional Learning</a:t>
            </a:r>
            <a:r>
              <a:rPr lang="zh-TW" altLang="zh-TW" sz="1600" kern="100" dirty="0">
                <a:solidFill>
                  <a:srgbClr val="C00000"/>
                </a:solidFill>
                <a:latin typeface="Bahnschrift" panose="020B0502040204020203" pitchFamily="34" charset="0"/>
                <a:ea typeface="微軟正黑體" panose="020B0604030504040204" pitchFamily="34" charset="-120"/>
                <a:cs typeface="Arial" panose="020B0604020202020204" pitchFamily="34" charset="0"/>
              </a:rPr>
              <a:t>，亦稱</a:t>
            </a:r>
            <a:r>
              <a:rPr lang="en-US" altLang="zh-TW" sz="1600" kern="100" dirty="0">
                <a:solidFill>
                  <a:srgbClr val="C00000"/>
                </a:solidFill>
                <a:latin typeface="Bahnschrift" panose="020B0502040204020203" pitchFamily="34" charset="0"/>
                <a:ea typeface="微軟正黑體" panose="020B0604030504040204" pitchFamily="34" charset="-120"/>
                <a:cs typeface="Arial" panose="020B0604020202020204" pitchFamily="34" charset="0"/>
              </a:rPr>
              <a:t>SEL</a:t>
            </a:r>
            <a:r>
              <a:rPr lang="zh-TW" altLang="zh-TW" sz="1600" kern="100" dirty="0">
                <a:solidFill>
                  <a:srgbClr val="C00000"/>
                </a:solidFill>
                <a:latin typeface="Bahnschrift" panose="020B0502040204020203" pitchFamily="34" charset="0"/>
                <a:ea typeface="微軟正黑體" panose="020B0604030504040204" pitchFamily="34" charset="-120"/>
                <a:cs typeface="Arial" panose="020B0604020202020204" pitchFamily="34" charset="0"/>
              </a:rPr>
              <a:t>）是指培養學生</a:t>
            </a:r>
            <a:r>
              <a:rPr lang="zh-TW" altLang="zh-TW" sz="2000" b="1" kern="100" dirty="0">
                <a:solidFill>
                  <a:srgbClr val="C00000"/>
                </a:solidFill>
                <a:latin typeface="Bahnschrift" panose="020B0502040204020203" pitchFamily="34" charset="0"/>
                <a:ea typeface="微軟正黑體" panose="020B0604030504040204" pitchFamily="34" charset="-120"/>
                <a:cs typeface="Arial" panose="020B0604020202020204" pitchFamily="34" charset="0"/>
              </a:rPr>
              <a:t>自我覺察、自我管理、社會覺察、人際技巧、做負責任的決策</a:t>
            </a:r>
            <a:r>
              <a:rPr lang="zh-TW" altLang="zh-TW" sz="1600" kern="100" dirty="0">
                <a:solidFill>
                  <a:srgbClr val="C00000"/>
                </a:solidFill>
                <a:latin typeface="Bahnschrift" panose="020B0502040204020203" pitchFamily="34" charset="0"/>
                <a:ea typeface="微軟正黑體" panose="020B0604030504040204" pitchFamily="34" charset="-120"/>
                <a:cs typeface="Arial" panose="020B0604020202020204" pitchFamily="34" charset="0"/>
              </a:rPr>
              <a:t>等相關認知、態度與技能的教育過程 。</a:t>
            </a:r>
            <a:endParaRPr lang="en-US" altLang="zh-TW" sz="1600" kern="100" dirty="0">
              <a:solidFill>
                <a:srgbClr val="C00000"/>
              </a:solidFill>
              <a:latin typeface="Bahnschrift" panose="020B0502040204020203" pitchFamily="34" charset="0"/>
              <a:ea typeface="微軟正黑體" panose="020B0604030504040204" pitchFamily="34" charset="-120"/>
              <a:cs typeface="Arial" panose="020B0604020202020204" pitchFamily="34" charset="0"/>
            </a:endParaRPr>
          </a:p>
          <a:p>
            <a:pPr marL="285750" indent="-285750">
              <a:spcBef>
                <a:spcPts val="600"/>
              </a:spcBef>
              <a:buClr>
                <a:srgbClr val="DC6256">
                  <a:lumMod val="75000"/>
                </a:srgbClr>
              </a:buClr>
              <a:buSzPct val="80000"/>
              <a:buFont typeface="Wingdings" panose="05000000000000000000" pitchFamily="2" charset="2"/>
              <a:buChar char="¡"/>
            </a:pPr>
            <a:r>
              <a:rPr lang="en-US" altLang="zh-TW" sz="1600" dirty="0">
                <a:latin typeface="Bahnschrift" panose="020B0502040204020203" pitchFamily="34" charset="0"/>
                <a:ea typeface="微軟正黑體" panose="020B0604030504040204" pitchFamily="34" charset="-120"/>
                <a:cs typeface="Arial" panose="020B0604020202020204" pitchFamily="34" charset="0"/>
              </a:rPr>
              <a:t>SEL</a:t>
            </a:r>
            <a:r>
              <a:rPr lang="zh-TW" altLang="zh-TW" sz="1600" dirty="0">
                <a:latin typeface="Bahnschrift" panose="020B0502040204020203" pitchFamily="34" charset="0"/>
                <a:ea typeface="微軟正黑體" panose="020B0604030504040204" pitchFamily="34" charset="-120"/>
                <a:cs typeface="Arial" panose="020B0604020202020204" pitchFamily="34" charset="0"/>
              </a:rPr>
              <a:t>並非僅止於認識情緒、管理自己的情緒，而是從身為人最基本的自我認識開始：認識自己的身體、自我發展與概念的形成，再來才是認識自己的情緒與表達，最後進到與社會及他人的互動合作等。</a:t>
            </a:r>
            <a:endParaRPr lang="en-US" altLang="zh-TW" sz="1600" dirty="0">
              <a:latin typeface="Bahnschrift" panose="020B0502040204020203" pitchFamily="34" charset="0"/>
              <a:ea typeface="微軟正黑體" panose="020B0604030504040204" pitchFamily="34" charset="-120"/>
              <a:cs typeface="Arial" panose="020B0604020202020204" pitchFamily="34" charset="0"/>
            </a:endParaRPr>
          </a:p>
          <a:p>
            <a:pPr marL="285750" indent="-285750">
              <a:spcBef>
                <a:spcPts val="600"/>
              </a:spcBef>
              <a:buClr>
                <a:srgbClr val="DC6256">
                  <a:lumMod val="75000"/>
                </a:srgbClr>
              </a:buClr>
              <a:buSzPct val="80000"/>
              <a:buFont typeface="Wingdings" panose="05000000000000000000" pitchFamily="2" charset="2"/>
              <a:buChar char="¡"/>
            </a:pPr>
            <a:r>
              <a:rPr lang="en-US" altLang="zh-TW" sz="1600" dirty="0">
                <a:solidFill>
                  <a:srgbClr val="0070C0"/>
                </a:solidFill>
                <a:latin typeface="Bahnschrift" panose="020B0502040204020203" pitchFamily="34" charset="0"/>
                <a:ea typeface="微軟正黑體" panose="020B0604030504040204" pitchFamily="34" charset="-120"/>
                <a:cs typeface="Arial" panose="020B0604020202020204" pitchFamily="34" charset="0"/>
              </a:rPr>
              <a:t>SEL</a:t>
            </a:r>
            <a:r>
              <a:rPr lang="zh-TW" altLang="zh-TW" sz="1600" dirty="0">
                <a:solidFill>
                  <a:srgbClr val="0070C0"/>
                </a:solidFill>
                <a:latin typeface="Bahnschrift" panose="020B0502040204020203" pitchFamily="34" charset="0"/>
                <a:ea typeface="微軟正黑體" panose="020B0604030504040204" pitchFamily="34" charset="-120"/>
                <a:cs typeface="Arial" panose="020B0604020202020204" pitchFamily="34" charset="0"/>
              </a:rPr>
              <a:t>是一連串彼此相關的過程與系統</a:t>
            </a:r>
            <a:r>
              <a:rPr lang="zh-TW" altLang="en-US" sz="1600" dirty="0">
                <a:solidFill>
                  <a:srgbClr val="0070C0"/>
                </a:solidFill>
                <a:latin typeface="Bahnschrift" panose="020B0502040204020203" pitchFamily="34" charset="0"/>
                <a:ea typeface="微軟正黑體" panose="020B0604030504040204" pitchFamily="34" charset="-120"/>
                <a:cs typeface="Arial" panose="020B0604020202020204" pitchFamily="34" charset="0"/>
              </a:rPr>
              <a:t>（</a:t>
            </a:r>
            <a:r>
              <a:rPr lang="en-US" altLang="zh-TW" sz="1600" dirty="0">
                <a:solidFill>
                  <a:srgbClr val="0070C0"/>
                </a:solidFill>
                <a:latin typeface="Bahnschrift" panose="020B0502040204020203" pitchFamily="34" charset="0"/>
                <a:ea typeface="微軟正黑體" panose="020B0604030504040204" pitchFamily="34" charset="-120"/>
                <a:cs typeface="Arial" panose="020B0604020202020204" pitchFamily="34" charset="0"/>
              </a:rPr>
              <a:t>process &amp; system</a:t>
            </a:r>
            <a:r>
              <a:rPr lang="zh-TW" altLang="en-US" sz="1600" dirty="0">
                <a:solidFill>
                  <a:srgbClr val="0070C0"/>
                </a:solidFill>
                <a:latin typeface="Bahnschrift" panose="020B0502040204020203" pitchFamily="34" charset="0"/>
                <a:ea typeface="微軟正黑體" panose="020B0604030504040204" pitchFamily="34" charset="-120"/>
                <a:cs typeface="Arial" panose="020B0604020202020204" pitchFamily="34" charset="0"/>
              </a:rPr>
              <a:t>）</a:t>
            </a:r>
            <a:r>
              <a:rPr lang="zh-TW" altLang="zh-TW" sz="1600" dirty="0">
                <a:solidFill>
                  <a:srgbClr val="0070C0"/>
                </a:solidFill>
                <a:latin typeface="Bahnschrift" panose="020B0502040204020203" pitchFamily="34" charset="0"/>
                <a:ea typeface="微軟正黑體" panose="020B0604030504040204" pitchFamily="34" charset="-120"/>
                <a:cs typeface="Arial" panose="020B0604020202020204" pitchFamily="34" charset="0"/>
              </a:rPr>
              <a:t>，而非各自獨立的主題</a:t>
            </a:r>
            <a:r>
              <a:rPr lang="zh-TW" altLang="en-US" sz="1600" dirty="0">
                <a:solidFill>
                  <a:srgbClr val="0070C0"/>
                </a:solidFill>
                <a:latin typeface="Bahnschrift" panose="020B0502040204020203" pitchFamily="34" charset="0"/>
                <a:ea typeface="微軟正黑體" panose="020B0604030504040204" pitchFamily="34" charset="-120"/>
                <a:cs typeface="Arial" panose="020B0604020202020204" pitchFamily="34" charset="0"/>
              </a:rPr>
              <a:t>。</a:t>
            </a:r>
            <a:r>
              <a:rPr lang="zh-TW" altLang="zh-TW" sz="1600" dirty="0">
                <a:solidFill>
                  <a:srgbClr val="0070C0"/>
                </a:solidFill>
                <a:latin typeface="Bahnschrift" panose="020B0502040204020203" pitchFamily="34" charset="0"/>
                <a:ea typeface="微軟正黑體" panose="020B0604030504040204" pitchFamily="34" charset="-120"/>
                <a:cs typeface="Arial" panose="020B0604020202020204" pitchFamily="34" charset="0"/>
              </a:rPr>
              <a:t> </a:t>
            </a:r>
            <a:endParaRPr lang="en-US" altLang="zh-TW" sz="1600" dirty="0">
              <a:solidFill>
                <a:srgbClr val="0070C0"/>
              </a:solidFill>
              <a:latin typeface="Bahnschrift" panose="020B0502040204020203" pitchFamily="34" charset="0"/>
              <a:ea typeface="微軟正黑體" panose="020B0604030504040204" pitchFamily="34" charset="-120"/>
              <a:cs typeface="Arial" panose="020B0604020202020204" pitchFamily="34" charset="0"/>
            </a:endParaRPr>
          </a:p>
          <a:p>
            <a:pPr marL="285750" indent="-285750">
              <a:spcBef>
                <a:spcPts val="600"/>
              </a:spcBef>
              <a:buClr>
                <a:srgbClr val="DC6256">
                  <a:lumMod val="75000"/>
                </a:srgbClr>
              </a:buClr>
              <a:buSzPct val="80000"/>
              <a:buFont typeface="Wingdings" panose="05000000000000000000" pitchFamily="2" charset="2"/>
              <a:buChar char="¡"/>
            </a:pPr>
            <a:r>
              <a:rPr lang="zh-TW" altLang="zh-TW" sz="1600" kern="100" dirty="0">
                <a:latin typeface="Bahnschrift" panose="020B0502040204020203" pitchFamily="34" charset="0"/>
                <a:ea typeface="微軟正黑體" panose="020B0604030504040204" pitchFamily="34" charset="-120"/>
                <a:cs typeface="Arial" panose="020B0604020202020204" pitchFamily="34" charset="0"/>
              </a:rPr>
              <a:t>根據美國哈佛大學兒童發展中心</a:t>
            </a:r>
            <a:r>
              <a:rPr lang="zh-TW" altLang="en-US" sz="1600" kern="100" dirty="0">
                <a:latin typeface="Bahnschrift" panose="020B0502040204020203" pitchFamily="34" charset="0"/>
                <a:ea typeface="微軟正黑體" panose="020B0604030504040204" pitchFamily="34" charset="-120"/>
                <a:cs typeface="Arial" panose="020B0604020202020204" pitchFamily="34" charset="0"/>
              </a:rPr>
              <a:t>（</a:t>
            </a:r>
            <a:r>
              <a:rPr lang="en-US" altLang="zh-TW" sz="1600" kern="100" dirty="0">
                <a:latin typeface="Bahnschrift" panose="020B0502040204020203" pitchFamily="34" charset="0"/>
                <a:ea typeface="微軟正黑體" panose="020B0604030504040204" pitchFamily="34" charset="-120"/>
                <a:cs typeface="Arial" panose="020B0604020202020204" pitchFamily="34" charset="0"/>
              </a:rPr>
              <a:t>CDC, Center on the Developing Child, Harvard University</a:t>
            </a:r>
            <a:r>
              <a:rPr lang="zh-TW" altLang="en-US" sz="1600" kern="100" dirty="0">
                <a:latin typeface="Bahnschrift" panose="020B0502040204020203" pitchFamily="34" charset="0"/>
                <a:ea typeface="微軟正黑體" panose="020B0604030504040204" pitchFamily="34" charset="-120"/>
                <a:cs typeface="Arial" panose="020B0604020202020204" pitchFamily="34" charset="0"/>
              </a:rPr>
              <a:t>）</a:t>
            </a:r>
            <a:r>
              <a:rPr lang="zh-TW" altLang="zh-TW" sz="1600" kern="100" dirty="0">
                <a:latin typeface="Bahnschrift" panose="020B0502040204020203" pitchFamily="34" charset="0"/>
                <a:ea typeface="微軟正黑體" panose="020B0604030504040204" pitchFamily="34" charset="-120"/>
                <a:cs typeface="Arial" panose="020B0604020202020204" pitchFamily="34" charset="0"/>
              </a:rPr>
              <a:t>的研究發現，</a:t>
            </a:r>
            <a:r>
              <a:rPr lang="zh-TW" altLang="zh-TW" sz="1600" b="1" kern="100" dirty="0">
                <a:solidFill>
                  <a:srgbClr val="C00000"/>
                </a:solidFill>
                <a:latin typeface="Bahnschrift" panose="020B0502040204020203" pitchFamily="34" charset="0"/>
                <a:ea typeface="微軟正黑體" panose="020B0604030504040204" pitchFamily="34" charset="-120"/>
                <a:cs typeface="Arial" panose="020B0604020202020204" pitchFamily="34" charset="0"/>
              </a:rPr>
              <a:t>與</a:t>
            </a:r>
            <a:r>
              <a:rPr lang="en-US" altLang="zh-TW" sz="1600" b="1" kern="100" dirty="0">
                <a:solidFill>
                  <a:srgbClr val="C00000"/>
                </a:solidFill>
                <a:latin typeface="Bahnschrift" panose="020B0502040204020203" pitchFamily="34" charset="0"/>
                <a:ea typeface="微軟正黑體" panose="020B0604030504040204" pitchFamily="34" charset="-120"/>
                <a:cs typeface="Arial" panose="020B0604020202020204" pitchFamily="34" charset="0"/>
              </a:rPr>
              <a:t>SEL</a:t>
            </a:r>
            <a:r>
              <a:rPr lang="zh-TW" altLang="zh-TW" sz="1600" b="1" kern="100" dirty="0">
                <a:solidFill>
                  <a:srgbClr val="C00000"/>
                </a:solidFill>
                <a:latin typeface="Bahnschrift" panose="020B0502040204020203" pitchFamily="34" charset="0"/>
                <a:ea typeface="微軟正黑體" panose="020B0604030504040204" pitchFamily="34" charset="-120"/>
                <a:cs typeface="Arial" panose="020B0604020202020204" pitchFamily="34" charset="0"/>
              </a:rPr>
              <a:t>相關的神經連結中有</a:t>
            </a:r>
            <a:r>
              <a:rPr lang="en-US" altLang="zh-TW" sz="1600" b="1" kern="100" dirty="0">
                <a:solidFill>
                  <a:srgbClr val="C00000"/>
                </a:solidFill>
                <a:latin typeface="Bahnschrift" panose="020B0502040204020203" pitchFamily="34" charset="0"/>
                <a:ea typeface="微軟正黑體" panose="020B0604030504040204" pitchFamily="34" charset="-120"/>
                <a:cs typeface="Arial" panose="020B0604020202020204" pitchFamily="34" charset="0"/>
              </a:rPr>
              <a:t>75</a:t>
            </a:r>
            <a:r>
              <a:rPr lang="zh-TW" altLang="zh-TW" sz="1600" b="1" kern="100" dirty="0">
                <a:solidFill>
                  <a:srgbClr val="C00000"/>
                </a:solidFill>
                <a:latin typeface="Bahnschrift" panose="020B0502040204020203" pitchFamily="34" charset="0"/>
                <a:ea typeface="微軟正黑體" panose="020B0604030504040204" pitchFamily="34" charset="-120"/>
                <a:cs typeface="Arial" panose="020B0604020202020204" pitchFamily="34" charset="0"/>
              </a:rPr>
              <a:t>％被發現與未來解決問題能力</a:t>
            </a:r>
            <a:r>
              <a:rPr lang="zh-TW" altLang="en-US" sz="1600" b="1" kern="100" dirty="0">
                <a:solidFill>
                  <a:srgbClr val="C00000"/>
                </a:solidFill>
                <a:latin typeface="Bahnschrift" panose="020B0502040204020203" pitchFamily="34" charset="0"/>
                <a:ea typeface="微軟正黑體" panose="020B0604030504040204" pitchFamily="34" charset="-120"/>
                <a:cs typeface="Arial" panose="020B0604020202020204" pitchFamily="34" charset="0"/>
              </a:rPr>
              <a:t>（</a:t>
            </a:r>
            <a:r>
              <a:rPr lang="en-US" altLang="zh-TW" sz="1600" b="1" kern="100" dirty="0">
                <a:solidFill>
                  <a:srgbClr val="C00000"/>
                </a:solidFill>
                <a:latin typeface="Bahnschrift" panose="020B0502040204020203" pitchFamily="34" charset="0"/>
                <a:ea typeface="微軟正黑體" panose="020B0604030504040204" pitchFamily="34" charset="-120"/>
                <a:cs typeface="Arial" panose="020B0604020202020204" pitchFamily="34" charset="0"/>
              </a:rPr>
              <a:t>problem solving skills</a:t>
            </a:r>
            <a:r>
              <a:rPr lang="zh-TW" altLang="en-US" sz="1600" b="1" kern="100" dirty="0">
                <a:solidFill>
                  <a:srgbClr val="C00000"/>
                </a:solidFill>
                <a:latin typeface="Bahnschrift" panose="020B0502040204020203" pitchFamily="34" charset="0"/>
                <a:ea typeface="微軟正黑體" panose="020B0604030504040204" pitchFamily="34" charset="-120"/>
                <a:cs typeface="Arial" panose="020B0604020202020204" pitchFamily="34" charset="0"/>
              </a:rPr>
              <a:t>）</a:t>
            </a:r>
            <a:r>
              <a:rPr lang="zh-TW" altLang="zh-TW" sz="1600" b="1" kern="100" dirty="0">
                <a:solidFill>
                  <a:srgbClr val="C00000"/>
                </a:solidFill>
                <a:latin typeface="Bahnschrift" panose="020B0502040204020203" pitchFamily="34" charset="0"/>
                <a:ea typeface="微軟正黑體" panose="020B0604030504040204" pitchFamily="34" charset="-120"/>
                <a:cs typeface="Arial" panose="020B0604020202020204" pitchFamily="34" charset="0"/>
              </a:rPr>
              <a:t>有關。大腦在經驗學習上的改變能力與改變所需的努力，兒童</a:t>
            </a:r>
            <a:r>
              <a:rPr lang="zh-TW" altLang="en-US" sz="1600" b="1" kern="100" dirty="0">
                <a:solidFill>
                  <a:srgbClr val="C00000"/>
                </a:solidFill>
                <a:latin typeface="Bahnschrift" panose="020B0502040204020203" pitchFamily="34" charset="0"/>
                <a:ea typeface="微軟正黑體" panose="020B0604030504040204" pitchFamily="34" charset="-120"/>
                <a:cs typeface="Arial" panose="020B0604020202020204" pitchFamily="34" charset="0"/>
              </a:rPr>
              <a:t>與青少年</a:t>
            </a:r>
            <a:r>
              <a:rPr lang="zh-TW" altLang="zh-TW" sz="1600" b="1" kern="100" dirty="0">
                <a:solidFill>
                  <a:srgbClr val="C00000"/>
                </a:solidFill>
                <a:latin typeface="Bahnschrift" panose="020B0502040204020203" pitchFamily="34" charset="0"/>
                <a:ea typeface="微軟正黑體" panose="020B0604030504040204" pitchFamily="34" charset="-120"/>
                <a:cs typeface="Arial" panose="020B0604020202020204" pitchFamily="34" charset="0"/>
              </a:rPr>
              <a:t>時期是關鍵。</a:t>
            </a:r>
            <a:endParaRPr lang="en-US" altLang="zh-TW" sz="1600" kern="100" dirty="0">
              <a:latin typeface="Bahnschrift" panose="020B0502040204020203" pitchFamily="34" charset="0"/>
              <a:ea typeface="微軟正黑體" panose="020B0604030504040204" pitchFamily="34" charset="-120"/>
              <a:cs typeface="Arial" panose="020B0604020202020204" pitchFamily="34" charset="0"/>
            </a:endParaRPr>
          </a:p>
          <a:p>
            <a:pPr>
              <a:buClr>
                <a:srgbClr val="2E2D2C"/>
              </a:buClr>
              <a:buSzPts val="1100"/>
            </a:pPr>
            <a:endParaRPr lang="en-US" dirty="0">
              <a:latin typeface="微軟正黑體" panose="020B0604030504040204" pitchFamily="34" charset="-120"/>
              <a:ea typeface="微軟正黑體" panose="020B0604030504040204" pitchFamily="34" charset="-120"/>
            </a:endParaRPr>
          </a:p>
        </p:txBody>
      </p:sp>
      <p:sp>
        <p:nvSpPr>
          <p:cNvPr id="6" name="文字方塊 5">
            <a:extLst>
              <a:ext uri="{FF2B5EF4-FFF2-40B4-BE49-F238E27FC236}">
                <a16:creationId xmlns:a16="http://schemas.microsoft.com/office/drawing/2014/main" id="{84AE2443-7383-E34A-65AF-3D34E9B7FE7D}"/>
              </a:ext>
            </a:extLst>
          </p:cNvPr>
          <p:cNvSpPr txBox="1"/>
          <p:nvPr/>
        </p:nvSpPr>
        <p:spPr>
          <a:xfrm>
            <a:off x="-168513" y="4603500"/>
            <a:ext cx="8753944" cy="369332"/>
          </a:xfrm>
          <a:prstGeom prst="rect">
            <a:avLst/>
          </a:prstGeom>
          <a:noFill/>
        </p:spPr>
        <p:txBody>
          <a:bodyPr wrap="square">
            <a:spAutoFit/>
          </a:bodyPr>
          <a:lstStyle/>
          <a:p>
            <a:pPr algn="r"/>
            <a:r>
              <a:rPr lang="en-US" altLang="zh-TW" sz="1800" dirty="0">
                <a:solidFill>
                  <a:schemeClr val="tx1"/>
                </a:solidFill>
                <a:latin typeface="Bahnschrift" panose="020B0502040204020203" pitchFamily="34" charset="0"/>
                <a:ea typeface="微軟正黑體" panose="020B0604030504040204" pitchFamily="34" charset="-120"/>
              </a:rPr>
              <a:t>【</a:t>
            </a:r>
            <a:r>
              <a:rPr lang="zh-TW" altLang="en-US" sz="1800" dirty="0">
                <a:solidFill>
                  <a:schemeClr val="tx1"/>
                </a:solidFill>
                <a:latin typeface="Bahnschrift" panose="020B0502040204020203" pitchFamily="34" charset="0"/>
                <a:ea typeface="微軟正黑體" panose="020B0604030504040204" pitchFamily="34" charset="-120"/>
              </a:rPr>
              <a:t>引用時請註明出處</a:t>
            </a:r>
            <a:r>
              <a:rPr lang="en-US" altLang="zh-TW" sz="1800" dirty="0">
                <a:solidFill>
                  <a:schemeClr val="tx1"/>
                </a:solidFill>
                <a:latin typeface="Bahnschrift" panose="020B0502040204020203" pitchFamily="34" charset="0"/>
                <a:ea typeface="微軟正黑體" panose="020B0604030504040204" pitchFamily="34" charset="-120"/>
              </a:rPr>
              <a:t>】</a:t>
            </a:r>
            <a:endParaRPr lang="zh-TW" altLang="en-US" sz="1800" dirty="0">
              <a:solidFill>
                <a:schemeClr val="tx1"/>
              </a:solidFill>
              <a:latin typeface="Bahnschrift" panose="020B0502040204020203" pitchFamily="34" charset="0"/>
              <a:ea typeface="微軟正黑體" panose="020B0604030504040204" pitchFamily="34" charset="-120"/>
            </a:endParaRPr>
          </a:p>
        </p:txBody>
      </p:sp>
    </p:spTree>
    <p:extLst>
      <p:ext uri="{BB962C8B-B14F-4D97-AF65-F5344CB8AC3E}">
        <p14:creationId xmlns:p14="http://schemas.microsoft.com/office/powerpoint/2010/main" val="20699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6797CA03-52E2-96C4-320D-F63D146554DD}"/>
              </a:ext>
            </a:extLst>
          </p:cNvPr>
          <p:cNvSpPr>
            <a:spLocks noGrp="1"/>
          </p:cNvSpPr>
          <p:nvPr>
            <p:ph type="title"/>
          </p:nvPr>
        </p:nvSpPr>
        <p:spPr/>
        <p:txBody>
          <a:bodyPr/>
          <a:lstStyle/>
          <a:p>
            <a:r>
              <a:rPr kumimoji="1" lang="en-US" altLang="zh-TW" sz="3200" b="1" i="0" u="none" strike="noStrike" kern="0" cap="none" spc="0" normalizeH="0" baseline="0" noProof="0" dirty="0">
                <a:ln>
                  <a:noFill/>
                </a:ln>
                <a:solidFill>
                  <a:schemeClr val="tx1"/>
                </a:solidFill>
                <a:effectLst/>
                <a:uLnTx/>
                <a:uFillTx/>
                <a:latin typeface="Bahnschrift" panose="020B0502040204020203" pitchFamily="34" charset="0"/>
                <a:sym typeface="Krona One"/>
              </a:rPr>
              <a:t>SEL</a:t>
            </a:r>
            <a:r>
              <a:rPr kumimoji="1" lang="zh-TW" altLang="en-US" sz="3200" b="1" i="0" u="none" strike="noStrike" kern="0" cap="none" spc="0" normalizeH="0" baseline="0" noProof="0" dirty="0">
                <a:ln>
                  <a:noFill/>
                </a:ln>
                <a:solidFill>
                  <a:schemeClr val="tx1"/>
                </a:solidFill>
                <a:effectLst/>
                <a:uLnTx/>
                <a:uFillTx/>
                <a:latin typeface="Bahnschrift" panose="020B0502040204020203" pitchFamily="34" charset="0"/>
                <a:ea typeface="Microsoft JhengHei" panose="020B0604030504040204" pitchFamily="34" charset="-120"/>
                <a:sym typeface="Krona One"/>
              </a:rPr>
              <a:t>的實徵研究成果</a:t>
            </a:r>
            <a:endParaRPr lang="zh-TW" altLang="en-US" sz="4400" dirty="0">
              <a:solidFill>
                <a:schemeClr val="tx1"/>
              </a:solidFill>
            </a:endParaRPr>
          </a:p>
        </p:txBody>
      </p:sp>
      <p:sp>
        <p:nvSpPr>
          <p:cNvPr id="4" name="文字方塊 3">
            <a:extLst>
              <a:ext uri="{FF2B5EF4-FFF2-40B4-BE49-F238E27FC236}">
                <a16:creationId xmlns:a16="http://schemas.microsoft.com/office/drawing/2014/main" id="{E8618E05-050E-80A2-49FF-19804877FC02}"/>
              </a:ext>
            </a:extLst>
          </p:cNvPr>
          <p:cNvSpPr txBox="1"/>
          <p:nvPr/>
        </p:nvSpPr>
        <p:spPr>
          <a:xfrm>
            <a:off x="834607" y="1186755"/>
            <a:ext cx="7838338" cy="3293209"/>
          </a:xfrm>
          <a:prstGeom prst="rect">
            <a:avLst/>
          </a:prstGeom>
          <a:noFill/>
        </p:spPr>
        <p:txBody>
          <a:bodyPr wrap="square">
            <a:spAutoFit/>
          </a:bodyPr>
          <a:lstStyle/>
          <a:p>
            <a:pPr marL="285750" indent="-285750">
              <a:buClr>
                <a:srgbClr val="DC6256"/>
              </a:buClr>
              <a:buSzPct val="80000"/>
              <a:buFont typeface="Wingdings" panose="05000000000000000000" pitchFamily="2" charset="2"/>
              <a:buChar char="¡"/>
            </a:pPr>
            <a:r>
              <a:rPr lang="en-US" altLang="zh-TW" sz="2600" b="1" dirty="0">
                <a:latin typeface="Bahnschrift" panose="020B0502040204020203" pitchFamily="34" charset="0"/>
                <a:ea typeface="微軟正黑體" panose="020B0604030504040204" pitchFamily="34" charset="-120"/>
              </a:rPr>
              <a:t>Durlak et al. (2011)</a:t>
            </a:r>
            <a:r>
              <a:rPr lang="zh-TW" altLang="en-US" sz="2600" b="1" dirty="0">
                <a:latin typeface="Bahnschrift" panose="020B0502040204020203" pitchFamily="34" charset="0"/>
                <a:ea typeface="微軟正黑體" panose="020B0604030504040204" pitchFamily="34" charset="-120"/>
              </a:rPr>
              <a:t> </a:t>
            </a:r>
            <a:r>
              <a:rPr lang="zh-TW" altLang="en-US" sz="2600" dirty="0">
                <a:latin typeface="Bahnschrift" panose="020B0502040204020203" pitchFamily="34" charset="0"/>
                <a:ea typeface="微軟正黑體" panose="020B0604030504040204" pitchFamily="34" charset="-120"/>
              </a:rPr>
              <a:t>進行統合分析，涵蓋</a:t>
            </a:r>
            <a:r>
              <a:rPr lang="en-US" altLang="zh-TW" sz="2600" dirty="0">
                <a:latin typeface="Bahnschrift" panose="020B0502040204020203" pitchFamily="34" charset="0"/>
                <a:ea typeface="微軟正黑體" panose="020B0604030504040204" pitchFamily="34" charset="-120"/>
              </a:rPr>
              <a:t>213</a:t>
            </a:r>
            <a:r>
              <a:rPr lang="zh-TW" altLang="en-US" sz="2600" dirty="0">
                <a:latin typeface="Bahnschrift" panose="020B0502040204020203" pitchFamily="34" charset="0"/>
                <a:ea typeface="微軟正黑體" panose="020B0604030504040204" pitchFamily="34" charset="-120"/>
              </a:rPr>
              <a:t>篇社交情緒學習（</a:t>
            </a:r>
            <a:r>
              <a:rPr lang="en-US" altLang="zh-TW" sz="2600" dirty="0">
                <a:latin typeface="Bahnschrift" panose="020B0502040204020203" pitchFamily="34" charset="0"/>
                <a:ea typeface="微軟正黑體" panose="020B0604030504040204" pitchFamily="34" charset="-120"/>
              </a:rPr>
              <a:t>SEL</a:t>
            </a:r>
            <a:r>
              <a:rPr lang="zh-TW" altLang="en-US" sz="2600" dirty="0">
                <a:latin typeface="Bahnschrift" panose="020B0502040204020203" pitchFamily="34" charset="0"/>
                <a:ea typeface="微軟正黑體" panose="020B0604030504040204" pitchFamily="34" charset="-120"/>
              </a:rPr>
              <a:t>）計畫，涉約</a:t>
            </a:r>
            <a:r>
              <a:rPr lang="en-US" altLang="zh-TW" sz="2600" dirty="0">
                <a:latin typeface="Bahnschrift" panose="020B0502040204020203" pitchFamily="34" charset="0"/>
                <a:ea typeface="微軟正黑體" panose="020B0604030504040204" pitchFamily="34" charset="-120"/>
              </a:rPr>
              <a:t>27</a:t>
            </a:r>
            <a:r>
              <a:rPr lang="zh-TW" altLang="en-US" sz="2600" dirty="0">
                <a:latin typeface="Bahnschrift" panose="020B0502040204020203" pitchFamily="34" charset="0"/>
                <a:ea typeface="微軟正黑體" panose="020B0604030504040204" pitchFamily="34" charset="-120"/>
              </a:rPr>
              <a:t>萬名學生，研究支持參與者在</a:t>
            </a:r>
            <a:r>
              <a:rPr lang="zh-TW" altLang="en-US" sz="2600" b="1" dirty="0">
                <a:solidFill>
                  <a:srgbClr val="C00000"/>
                </a:solidFill>
                <a:latin typeface="Bahnschrift" panose="020B0502040204020203" pitchFamily="34" charset="0"/>
                <a:ea typeface="微軟正黑體" panose="020B0604030504040204" pitchFamily="34" charset="-120"/>
              </a:rPr>
              <a:t>社交技能、態度、行為與學業表現</a:t>
            </a:r>
            <a:r>
              <a:rPr lang="zh-TW" altLang="en-US" sz="2600" dirty="0">
                <a:latin typeface="Bahnschrift" panose="020B0502040204020203" pitchFamily="34" charset="0"/>
                <a:ea typeface="微軟正黑體" panose="020B0604030504040204" pitchFamily="34" charset="-120"/>
              </a:rPr>
              <a:t>方面皆有顯著改善，</a:t>
            </a:r>
            <a:r>
              <a:rPr lang="zh-TW" altLang="en-US" sz="2600" b="1" dirty="0">
                <a:latin typeface="Bahnschrift" panose="020B0502040204020203" pitchFamily="34" charset="0"/>
                <a:ea typeface="微軟正黑體" panose="020B0604030504040204" pitchFamily="34" charset="-120"/>
              </a:rPr>
              <a:t>學業表現平均提升</a:t>
            </a:r>
            <a:r>
              <a:rPr lang="en-US" altLang="zh-TW" sz="2600" b="1" dirty="0">
                <a:latin typeface="Bahnschrift" panose="020B0502040204020203" pitchFamily="34" charset="0"/>
                <a:ea typeface="微軟正黑體" panose="020B0604030504040204" pitchFamily="34" charset="-120"/>
              </a:rPr>
              <a:t>11</a:t>
            </a:r>
            <a:r>
              <a:rPr lang="zh-TW" altLang="en-US" sz="2600" b="1" dirty="0">
                <a:latin typeface="Bahnschrift" panose="020B0502040204020203" pitchFamily="34" charset="0"/>
                <a:ea typeface="微軟正黑體" panose="020B0604030504040204" pitchFamily="34" charset="-120"/>
              </a:rPr>
              <a:t>個百分點</a:t>
            </a:r>
            <a:r>
              <a:rPr lang="zh-TW" altLang="en-US" sz="2600" dirty="0">
                <a:latin typeface="Bahnschrift" panose="020B0502040204020203" pitchFamily="34" charset="0"/>
                <a:ea typeface="微軟正黑體" panose="020B0604030504040204" pitchFamily="34" charset="-120"/>
              </a:rPr>
              <a:t>。教師執行成效良好，且符合</a:t>
            </a:r>
            <a:r>
              <a:rPr lang="en-US" altLang="zh-TW" sz="2600" dirty="0">
                <a:latin typeface="Bahnschrift" panose="020B0502040204020203" pitchFamily="34" charset="0"/>
                <a:ea typeface="微軟正黑體" panose="020B0604030504040204" pitchFamily="34" charset="-120"/>
              </a:rPr>
              <a:t>SAFE</a:t>
            </a:r>
            <a:r>
              <a:rPr lang="zh-TW" altLang="en-US" sz="2600" dirty="0">
                <a:latin typeface="Bahnschrift" panose="020B0502040204020203" pitchFamily="34" charset="0"/>
                <a:ea typeface="微軟正黑體" panose="020B0604030504040204" pitchFamily="34" charset="-120"/>
              </a:rPr>
              <a:t>原則（按順序、主動、聚焦、明確）的計畫最具成效。</a:t>
            </a:r>
            <a:r>
              <a:rPr lang="en-US" altLang="zh-TW" sz="2600" dirty="0">
                <a:latin typeface="Bahnschrift" panose="020B0502040204020203" pitchFamily="34" charset="0"/>
                <a:ea typeface="微軟正黑體" panose="020B0604030504040204" pitchFamily="34" charset="-120"/>
              </a:rPr>
              <a:t>6</a:t>
            </a:r>
            <a:r>
              <a:rPr lang="zh-TW" altLang="en-US" sz="2600" dirty="0">
                <a:latin typeface="Bahnschrift" panose="020B0502040204020203" pitchFamily="34" charset="0"/>
                <a:ea typeface="微軟正黑體" panose="020B0604030504040204" pitchFamily="34" charset="-120"/>
              </a:rPr>
              <a:t>個月後追蹤依然維持成效。研究強調</a:t>
            </a:r>
            <a:r>
              <a:rPr lang="en-US" altLang="zh-TW" sz="2600" dirty="0">
                <a:latin typeface="Bahnschrift" panose="020B0502040204020203" pitchFamily="34" charset="0"/>
                <a:ea typeface="微軟正黑體" panose="020B0604030504040204" pitchFamily="34" charset="-120"/>
              </a:rPr>
              <a:t>SEL</a:t>
            </a:r>
            <a:r>
              <a:rPr lang="zh-TW" altLang="en-US" sz="2600" dirty="0">
                <a:latin typeface="Bahnschrift" panose="020B0502040204020203" pitchFamily="34" charset="0"/>
                <a:ea typeface="微軟正黑體" panose="020B0604030504040204" pitchFamily="34" charset="-120"/>
              </a:rPr>
              <a:t>可作為常規教育實踐，有助于學生整體發展。</a:t>
            </a:r>
          </a:p>
        </p:txBody>
      </p:sp>
    </p:spTree>
    <p:extLst>
      <p:ext uri="{BB962C8B-B14F-4D97-AF65-F5344CB8AC3E}">
        <p14:creationId xmlns:p14="http://schemas.microsoft.com/office/powerpoint/2010/main" val="14820303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A61C5ED5-EFD2-8203-B2C3-8156A1DDD03A}"/>
              </a:ext>
            </a:extLst>
          </p:cNvPr>
          <p:cNvSpPr>
            <a:spLocks noGrp="1"/>
          </p:cNvSpPr>
          <p:nvPr>
            <p:ph type="title"/>
          </p:nvPr>
        </p:nvSpPr>
        <p:spPr/>
        <p:txBody>
          <a:bodyPr/>
          <a:lstStyle/>
          <a:p>
            <a:r>
              <a:rPr kumimoji="1" lang="zh-TW" altLang="en-US" sz="2800" b="1" i="0" u="none" strike="noStrike" kern="0" cap="none" spc="0" normalizeH="0" baseline="0" noProof="0" dirty="0">
                <a:ln>
                  <a:noFill/>
                </a:ln>
                <a:solidFill>
                  <a:schemeClr val="tx1"/>
                </a:solidFill>
                <a:effectLst/>
                <a:uLnTx/>
                <a:uFillTx/>
                <a:latin typeface="Bahnschrift" panose="020B0502040204020203" pitchFamily="34" charset="0"/>
                <a:ea typeface="Microsoft JhengHei" panose="020B0604030504040204" pitchFamily="34" charset="-120"/>
                <a:sym typeface="Krona One"/>
              </a:rPr>
              <a:t>各國推動</a:t>
            </a:r>
            <a:r>
              <a:rPr kumimoji="1" lang="en-US" altLang="zh-TW" sz="2800" b="1" i="0" u="none" strike="noStrike" kern="0" cap="none" spc="0" normalizeH="0" baseline="0" noProof="0" dirty="0">
                <a:ln>
                  <a:noFill/>
                </a:ln>
                <a:solidFill>
                  <a:schemeClr val="tx1"/>
                </a:solidFill>
                <a:effectLst/>
                <a:uLnTx/>
                <a:uFillTx/>
                <a:latin typeface="Bahnschrift" panose="020B0502040204020203" pitchFamily="34" charset="0"/>
                <a:ea typeface="Microsoft JhengHei" panose="020B0604030504040204" pitchFamily="34" charset="-120"/>
                <a:sym typeface="Krona One"/>
              </a:rPr>
              <a:t>SEL</a:t>
            </a:r>
            <a:r>
              <a:rPr kumimoji="1" lang="zh-TW" altLang="en-US" sz="2800" b="1" i="0" u="none" strike="noStrike" kern="0" cap="none" spc="0" normalizeH="0" baseline="0" noProof="0" dirty="0">
                <a:ln>
                  <a:noFill/>
                </a:ln>
                <a:solidFill>
                  <a:schemeClr val="tx1"/>
                </a:solidFill>
                <a:effectLst/>
                <a:uLnTx/>
                <a:uFillTx/>
                <a:latin typeface="Bahnschrift" panose="020B0502040204020203" pitchFamily="34" charset="0"/>
                <a:ea typeface="Microsoft JhengHei" panose="020B0604030504040204" pitchFamily="34" charset="-120"/>
                <a:sym typeface="Krona One"/>
              </a:rPr>
              <a:t>現況</a:t>
            </a:r>
            <a:endParaRPr lang="zh-TW" altLang="en-US" dirty="0">
              <a:solidFill>
                <a:schemeClr val="tx1"/>
              </a:solidFill>
            </a:endParaRPr>
          </a:p>
        </p:txBody>
      </p:sp>
      <p:sp>
        <p:nvSpPr>
          <p:cNvPr id="4" name="文字方塊 3">
            <a:extLst>
              <a:ext uri="{FF2B5EF4-FFF2-40B4-BE49-F238E27FC236}">
                <a16:creationId xmlns:a16="http://schemas.microsoft.com/office/drawing/2014/main" id="{728DC142-6816-A504-56F1-CC4C7F7D8546}"/>
              </a:ext>
            </a:extLst>
          </p:cNvPr>
          <p:cNvSpPr txBox="1"/>
          <p:nvPr/>
        </p:nvSpPr>
        <p:spPr>
          <a:xfrm>
            <a:off x="655608" y="1045006"/>
            <a:ext cx="7421592" cy="3785652"/>
          </a:xfrm>
          <a:prstGeom prst="rect">
            <a:avLst/>
          </a:prstGeom>
          <a:noFill/>
        </p:spPr>
        <p:txBody>
          <a:bodyPr wrap="square">
            <a:spAutoFit/>
          </a:bodyPr>
          <a:lstStyle/>
          <a:p>
            <a:pPr marL="269875" indent="-269875">
              <a:lnSpc>
                <a:spcPts val="1800"/>
              </a:lnSpc>
              <a:spcBef>
                <a:spcPts val="600"/>
              </a:spcBef>
            </a:pPr>
            <a:r>
              <a:rPr lang="zh-TW" altLang="en-US" sz="1600" dirty="0">
                <a:solidFill>
                  <a:srgbClr val="002060"/>
                </a:solidFill>
                <a:latin typeface="Bahnschrift" panose="020B0502040204020203" pitchFamily="34" charset="0"/>
                <a:ea typeface="微軟正黑體" panose="020B0604030504040204" pitchFamily="34" charset="-120"/>
              </a:rPr>
              <a:t>🇺🇸 </a:t>
            </a:r>
            <a:r>
              <a:rPr lang="zh-TW" altLang="en-US" sz="1600" b="1" dirty="0">
                <a:solidFill>
                  <a:srgbClr val="002060"/>
                </a:solidFill>
                <a:latin typeface="Bahnschrift" panose="020B0502040204020203" pitchFamily="34" charset="0"/>
                <a:ea typeface="微軟正黑體" panose="020B0604030504040204" pitchFamily="34" charset="-120"/>
              </a:rPr>
              <a:t>美國</a:t>
            </a:r>
            <a:r>
              <a:rPr lang="zh-TW" altLang="en-US" sz="1600" dirty="0">
                <a:solidFill>
                  <a:srgbClr val="002060"/>
                </a:solidFill>
                <a:latin typeface="Bahnschrift" panose="020B0502040204020203" pitchFamily="34" charset="0"/>
                <a:ea typeface="微軟正黑體" panose="020B0604030504040204" pitchFamily="34" charset="-120"/>
              </a:rPr>
              <a:t>｜</a:t>
            </a:r>
            <a:r>
              <a:rPr lang="en-US" altLang="zh-TW" sz="1600" b="1" dirty="0">
                <a:solidFill>
                  <a:srgbClr val="002060"/>
                </a:solidFill>
                <a:latin typeface="Bahnschrift" panose="020B0502040204020203" pitchFamily="34" charset="0"/>
                <a:ea typeface="微軟正黑體" panose="020B0604030504040204" pitchFamily="34" charset="-120"/>
              </a:rPr>
              <a:t>SEL</a:t>
            </a:r>
            <a:r>
              <a:rPr lang="zh-TW" altLang="en-US" sz="1600" b="1" dirty="0">
                <a:solidFill>
                  <a:srgbClr val="002060"/>
                </a:solidFill>
                <a:latin typeface="Bahnschrift" panose="020B0502040204020203" pitchFamily="34" charset="0"/>
                <a:ea typeface="微軟正黑體" panose="020B0604030504040204" pitchFamily="34" charset="-120"/>
              </a:rPr>
              <a:t>政策先驅推動者</a:t>
            </a:r>
            <a:r>
              <a:rPr lang="zh-TW" altLang="en-US" sz="1600" dirty="0">
                <a:solidFill>
                  <a:srgbClr val="002060"/>
                </a:solidFill>
                <a:latin typeface="Bahnschrift" panose="020B0502040204020203" pitchFamily="34" charset="0"/>
                <a:ea typeface="微軟正黑體" panose="020B0604030504040204" pitchFamily="34" charset="-120"/>
              </a:rPr>
              <a:t>，由</a:t>
            </a:r>
            <a:r>
              <a:rPr lang="en-US" altLang="zh-TW" sz="1600" dirty="0">
                <a:solidFill>
                  <a:srgbClr val="002060"/>
                </a:solidFill>
                <a:latin typeface="Bahnschrift" panose="020B0502040204020203" pitchFamily="34" charset="0"/>
                <a:ea typeface="微軟正黑體" panose="020B0604030504040204" pitchFamily="34" charset="-120"/>
              </a:rPr>
              <a:t>CASEL</a:t>
            </a:r>
            <a:r>
              <a:rPr lang="zh-TW" altLang="en-US" sz="1600" dirty="0">
                <a:solidFill>
                  <a:srgbClr val="002060"/>
                </a:solidFill>
                <a:latin typeface="Bahnschrift" panose="020B0502040204020203" pitchFamily="34" charset="0"/>
                <a:ea typeface="微軟正黑體" panose="020B0604030504040204" pitchFamily="34" charset="-120"/>
              </a:rPr>
              <a:t>領航，多州（如伊利諾州、加州、德 州）納入</a:t>
            </a:r>
            <a:r>
              <a:rPr lang="en-US" altLang="zh-TW" sz="1600" dirty="0">
                <a:solidFill>
                  <a:srgbClr val="002060"/>
                </a:solidFill>
                <a:latin typeface="Bahnschrift" panose="020B0502040204020203" pitchFamily="34" charset="0"/>
                <a:ea typeface="微軟正黑體" panose="020B0604030504040204" pitchFamily="34" charset="-120"/>
              </a:rPr>
              <a:t>K-12</a:t>
            </a:r>
            <a:r>
              <a:rPr lang="zh-TW" altLang="en-US" sz="1600" dirty="0">
                <a:solidFill>
                  <a:srgbClr val="002060"/>
                </a:solidFill>
                <a:latin typeface="Bahnschrift" panose="020B0502040204020203" pitchFamily="34" charset="0"/>
                <a:ea typeface="微軟正黑體" panose="020B0604030504040204" pitchFamily="34" charset="-120"/>
              </a:rPr>
              <a:t>教育標準。由州級政策與學區整合推動，促進學業與情緒並進。</a:t>
            </a:r>
          </a:p>
          <a:p>
            <a:pPr>
              <a:lnSpc>
                <a:spcPts val="1800"/>
              </a:lnSpc>
              <a:spcBef>
                <a:spcPts val="600"/>
              </a:spcBef>
            </a:pPr>
            <a:r>
              <a:rPr lang="zh-TW" altLang="en-US" sz="1600" dirty="0">
                <a:latin typeface="Bahnschrift" panose="020B0502040204020203" pitchFamily="34" charset="0"/>
                <a:ea typeface="微軟正黑體" panose="020B0604030504040204" pitchFamily="34" charset="-120"/>
              </a:rPr>
              <a:t>🇬🇧 </a:t>
            </a:r>
            <a:r>
              <a:rPr lang="zh-TW" altLang="en-US" sz="1600" b="1" dirty="0">
                <a:latin typeface="Bahnschrift" panose="020B0502040204020203" pitchFamily="34" charset="0"/>
                <a:ea typeface="微軟正黑體" panose="020B0604030504040204" pitchFamily="34" charset="-120"/>
              </a:rPr>
              <a:t>英國</a:t>
            </a:r>
            <a:r>
              <a:rPr lang="zh-TW" altLang="en-US" sz="1600" dirty="0">
                <a:latin typeface="Bahnschrift" panose="020B0502040204020203" pitchFamily="34" charset="0"/>
                <a:ea typeface="微軟正黑體" panose="020B0604030504040204" pitchFamily="34" charset="-120"/>
              </a:rPr>
              <a:t>｜</a:t>
            </a:r>
            <a:r>
              <a:rPr lang="zh-TW" altLang="en-US" sz="1600" b="1" dirty="0">
                <a:latin typeface="Bahnschrift" panose="020B0502040204020203" pitchFamily="34" charset="0"/>
                <a:ea typeface="微軟正黑體" panose="020B0604030504040204" pitchFamily="34" charset="-120"/>
              </a:rPr>
              <a:t>以「心理健康與幸福」名義推動</a:t>
            </a:r>
            <a:r>
              <a:rPr lang="en-US" altLang="zh-TW" sz="1600" b="1" dirty="0">
                <a:latin typeface="Bahnschrift" panose="020B0502040204020203" pitchFamily="34" charset="0"/>
                <a:ea typeface="微軟正黑體" panose="020B0604030504040204" pitchFamily="34" charset="-120"/>
              </a:rPr>
              <a:t>SEL</a:t>
            </a:r>
            <a:r>
              <a:rPr lang="zh-TW" altLang="en-US" sz="1600" dirty="0">
                <a:latin typeface="Bahnschrift" panose="020B0502040204020203" pitchFamily="34" charset="0"/>
                <a:ea typeface="微軟正黑體" panose="020B0604030504040204" pitchFamily="34" charset="-120"/>
              </a:rPr>
              <a:t>，納入課綱（</a:t>
            </a:r>
            <a:r>
              <a:rPr lang="en-US" altLang="zh-TW" sz="1600" dirty="0">
                <a:latin typeface="Bahnschrift" panose="020B0502040204020203" pitchFamily="34" charset="0"/>
                <a:ea typeface="微軟正黑體" panose="020B0604030504040204" pitchFamily="34" charset="-120"/>
              </a:rPr>
              <a:t>RSHE</a:t>
            </a:r>
            <a:r>
              <a:rPr lang="zh-TW" altLang="en-US" sz="1600" dirty="0">
                <a:latin typeface="Bahnschrift" panose="020B0502040204020203" pitchFamily="34" charset="0"/>
                <a:ea typeface="微軟正黑體" panose="020B0604030504040204" pitchFamily="34" charset="-120"/>
              </a:rPr>
              <a:t>）。</a:t>
            </a:r>
            <a:br>
              <a:rPr lang="zh-TW" altLang="en-US" sz="1600" dirty="0">
                <a:latin typeface="Bahnschrift" panose="020B0502040204020203" pitchFamily="34" charset="0"/>
                <a:ea typeface="微軟正黑體" panose="020B0604030504040204" pitchFamily="34" charset="-120"/>
              </a:rPr>
            </a:br>
            <a:r>
              <a:rPr lang="zh-TW" altLang="en-US" sz="1600" dirty="0">
                <a:latin typeface="Bahnschrift" panose="020B0502040204020203" pitchFamily="34" charset="0"/>
                <a:ea typeface="微軟正黑體" panose="020B0604030504040204" pitchFamily="34" charset="-120"/>
              </a:rPr>
              <a:t>     強調全校介入、培訓心理健康領導教師，</a:t>
            </a:r>
            <a:r>
              <a:rPr lang="en-US" altLang="zh-TW" sz="1600" dirty="0">
                <a:latin typeface="Bahnschrift" panose="020B0502040204020203" pitchFamily="34" charset="0"/>
                <a:ea typeface="微軟正黑體" panose="020B0604030504040204" pitchFamily="34" charset="-120"/>
              </a:rPr>
              <a:t>2020</a:t>
            </a:r>
            <a:r>
              <a:rPr lang="zh-TW" altLang="en-US" sz="1600" dirty="0">
                <a:latin typeface="Bahnschrift" panose="020B0502040204020203" pitchFamily="34" charset="0"/>
                <a:ea typeface="微軟正黑體" panose="020B0604030504040204" pitchFamily="34" charset="-120"/>
              </a:rPr>
              <a:t>年起列為必修課程。</a:t>
            </a:r>
          </a:p>
          <a:p>
            <a:pPr>
              <a:lnSpc>
                <a:spcPts val="1800"/>
              </a:lnSpc>
              <a:spcBef>
                <a:spcPts val="600"/>
              </a:spcBef>
            </a:pPr>
            <a:r>
              <a:rPr lang="zh-TW" altLang="en-US" sz="1600" dirty="0">
                <a:solidFill>
                  <a:srgbClr val="002060"/>
                </a:solidFill>
                <a:latin typeface="Bahnschrift" panose="020B0502040204020203" pitchFamily="34" charset="0"/>
                <a:ea typeface="微軟正黑體" panose="020B0604030504040204" pitchFamily="34" charset="-120"/>
              </a:rPr>
              <a:t>🇦🇺 </a:t>
            </a:r>
            <a:r>
              <a:rPr lang="zh-TW" altLang="en-US" sz="1600" b="1" dirty="0">
                <a:solidFill>
                  <a:srgbClr val="002060"/>
                </a:solidFill>
                <a:latin typeface="Bahnschrift" panose="020B0502040204020203" pitchFamily="34" charset="0"/>
                <a:ea typeface="微軟正黑體" panose="020B0604030504040204" pitchFamily="34" charset="-120"/>
              </a:rPr>
              <a:t>澳洲</a:t>
            </a:r>
            <a:r>
              <a:rPr lang="zh-TW" altLang="en-US" sz="1600" dirty="0">
                <a:solidFill>
                  <a:srgbClr val="002060"/>
                </a:solidFill>
                <a:latin typeface="Bahnschrift" panose="020B0502040204020203" pitchFamily="34" charset="0"/>
                <a:ea typeface="微軟正黑體" panose="020B0604030504040204" pitchFamily="34" charset="-120"/>
              </a:rPr>
              <a:t>｜</a:t>
            </a:r>
            <a:r>
              <a:rPr lang="zh-TW" altLang="en-US" sz="1600" b="1" dirty="0">
                <a:solidFill>
                  <a:srgbClr val="002060"/>
                </a:solidFill>
                <a:latin typeface="Bahnschrift" panose="020B0502040204020203" pitchFamily="34" charset="0"/>
                <a:ea typeface="微軟正黑體" panose="020B0604030504040204" pitchFamily="34" charset="-120"/>
              </a:rPr>
              <a:t>結合正向教育與 </a:t>
            </a:r>
            <a:r>
              <a:rPr lang="en-US" altLang="zh-TW" sz="1600" b="1" dirty="0">
                <a:solidFill>
                  <a:srgbClr val="002060"/>
                </a:solidFill>
                <a:latin typeface="Bahnschrift" panose="020B0502040204020203" pitchFamily="34" charset="0"/>
                <a:ea typeface="微軟正黑體" panose="020B0604030504040204" pitchFamily="34" charset="-120"/>
              </a:rPr>
              <a:t>SEL</a:t>
            </a:r>
            <a:r>
              <a:rPr lang="zh-TW" altLang="en-US" sz="1600" dirty="0">
                <a:solidFill>
                  <a:srgbClr val="002060"/>
                </a:solidFill>
                <a:latin typeface="Bahnschrift" panose="020B0502040204020203" pitchFamily="34" charset="0"/>
                <a:ea typeface="微軟正黑體" panose="020B0604030504040204" pitchFamily="34" charset="-120"/>
              </a:rPr>
              <a:t>，將個人與社交能力納入「通則能力」。</a:t>
            </a:r>
            <a:br>
              <a:rPr lang="zh-TW" altLang="en-US" sz="1600" dirty="0">
                <a:solidFill>
                  <a:srgbClr val="002060"/>
                </a:solidFill>
                <a:latin typeface="Bahnschrift" panose="020B0502040204020203" pitchFamily="34" charset="0"/>
                <a:ea typeface="微軟正黑體" panose="020B0604030504040204" pitchFamily="34" charset="-120"/>
              </a:rPr>
            </a:br>
            <a:r>
              <a:rPr lang="zh-TW" altLang="en-US" sz="1600" dirty="0">
                <a:solidFill>
                  <a:srgbClr val="002060"/>
                </a:solidFill>
                <a:latin typeface="Bahnschrift" panose="020B0502040204020203" pitchFamily="34" charset="0"/>
                <a:ea typeface="微軟正黑體" panose="020B0604030504040204" pitchFamily="34" charset="-120"/>
              </a:rPr>
              <a:t>     教育部統籌課程與教案資源，跨部門協作全面推動。</a:t>
            </a:r>
          </a:p>
          <a:p>
            <a:pPr>
              <a:lnSpc>
                <a:spcPts val="1800"/>
              </a:lnSpc>
              <a:spcBef>
                <a:spcPts val="600"/>
              </a:spcBef>
            </a:pPr>
            <a:r>
              <a:rPr lang="zh-TW" altLang="en-US" sz="1600" dirty="0">
                <a:latin typeface="Bahnschrift" panose="020B0502040204020203" pitchFamily="34" charset="0"/>
                <a:ea typeface="微軟正黑體" panose="020B0604030504040204" pitchFamily="34" charset="-120"/>
              </a:rPr>
              <a:t>🇸🇬 </a:t>
            </a:r>
            <a:r>
              <a:rPr lang="zh-TW" altLang="en-US" sz="1600" b="1" dirty="0">
                <a:latin typeface="Bahnschrift" panose="020B0502040204020203" pitchFamily="34" charset="0"/>
                <a:ea typeface="微軟正黑體" panose="020B0604030504040204" pitchFamily="34" charset="-120"/>
              </a:rPr>
              <a:t>新加坡</a:t>
            </a:r>
            <a:r>
              <a:rPr lang="zh-TW" altLang="en-US" sz="1600" dirty="0">
                <a:latin typeface="Bahnschrift" panose="020B0502040204020203" pitchFamily="34" charset="0"/>
                <a:ea typeface="微軟正黑體" panose="020B0604030504040204" pitchFamily="34" charset="-120"/>
              </a:rPr>
              <a:t>｜</a:t>
            </a:r>
            <a:r>
              <a:rPr lang="zh-TW" altLang="en-US" sz="1600" b="1" dirty="0">
                <a:latin typeface="Bahnschrift" panose="020B0502040204020203" pitchFamily="34" charset="0"/>
                <a:ea typeface="微軟正黑體" panose="020B0604030504040204" pitchFamily="34" charset="-120"/>
              </a:rPr>
              <a:t>以「品格與公民教育」整合 </a:t>
            </a:r>
            <a:r>
              <a:rPr lang="en-US" altLang="zh-TW" sz="1600" b="1" dirty="0">
                <a:latin typeface="Bahnschrift" panose="020B0502040204020203" pitchFamily="34" charset="0"/>
                <a:ea typeface="微軟正黑體" panose="020B0604030504040204" pitchFamily="34" charset="-120"/>
              </a:rPr>
              <a:t>SEL</a:t>
            </a:r>
            <a:r>
              <a:rPr lang="zh-TW" altLang="en-US" sz="1600" dirty="0">
                <a:latin typeface="Bahnschrift" panose="020B0502040204020203" pitchFamily="34" charset="0"/>
                <a:ea typeface="微軟正黑體" panose="020B0604030504040204" pitchFamily="34" charset="-120"/>
              </a:rPr>
              <a:t>五大能力，建構品格與公民教育。</a:t>
            </a:r>
            <a:br>
              <a:rPr lang="zh-TW" altLang="en-US" sz="1600" dirty="0">
                <a:latin typeface="Bahnschrift" panose="020B0502040204020203" pitchFamily="34" charset="0"/>
                <a:ea typeface="微軟正黑體" panose="020B0604030504040204" pitchFamily="34" charset="-120"/>
              </a:rPr>
            </a:br>
            <a:r>
              <a:rPr lang="zh-TW" altLang="en-US" sz="1600" dirty="0">
                <a:latin typeface="Bahnschrift" panose="020B0502040204020203" pitchFamily="34" charset="0"/>
                <a:ea typeface="微軟正黑體" panose="020B0604030504040204" pitchFamily="34" charset="-120"/>
              </a:rPr>
              <a:t>     全國統一課綱、專責師資訓練、強調家庭與社區連結。</a:t>
            </a:r>
          </a:p>
          <a:p>
            <a:pPr>
              <a:lnSpc>
                <a:spcPts val="1800"/>
              </a:lnSpc>
              <a:spcBef>
                <a:spcPts val="600"/>
              </a:spcBef>
            </a:pPr>
            <a:r>
              <a:rPr lang="zh-TW" altLang="en-US" sz="1600" dirty="0">
                <a:solidFill>
                  <a:srgbClr val="002060"/>
                </a:solidFill>
                <a:latin typeface="Bahnschrift" panose="020B0502040204020203" pitchFamily="34" charset="0"/>
                <a:ea typeface="微軟正黑體" panose="020B0604030504040204" pitchFamily="34" charset="-120"/>
              </a:rPr>
              <a:t>🇨🇱 </a:t>
            </a:r>
            <a:r>
              <a:rPr lang="zh-TW" altLang="en-US" sz="1600" b="1" dirty="0">
                <a:solidFill>
                  <a:srgbClr val="002060"/>
                </a:solidFill>
                <a:latin typeface="Bahnschrift" panose="020B0502040204020203" pitchFamily="34" charset="0"/>
                <a:ea typeface="微軟正黑體" panose="020B0604030504040204" pitchFamily="34" charset="-120"/>
              </a:rPr>
              <a:t>智利</a:t>
            </a:r>
            <a:r>
              <a:rPr lang="zh-TW" altLang="en-US" sz="1600" dirty="0">
                <a:solidFill>
                  <a:srgbClr val="002060"/>
                </a:solidFill>
                <a:latin typeface="Bahnschrift" panose="020B0502040204020203" pitchFamily="34" charset="0"/>
                <a:ea typeface="微軟正黑體" panose="020B0604030504040204" pitchFamily="34" charset="-120"/>
              </a:rPr>
              <a:t>｜將</a:t>
            </a:r>
            <a:r>
              <a:rPr lang="en-US" altLang="zh-TW" sz="1600" b="1" dirty="0">
                <a:solidFill>
                  <a:srgbClr val="002060"/>
                </a:solidFill>
                <a:latin typeface="Bahnschrift" panose="020B0502040204020203" pitchFamily="34" charset="0"/>
                <a:ea typeface="微軟正黑體" panose="020B0604030504040204" pitchFamily="34" charset="-120"/>
              </a:rPr>
              <a:t>SEL</a:t>
            </a:r>
            <a:r>
              <a:rPr lang="zh-TW" altLang="en-US" sz="1600" b="1" dirty="0">
                <a:solidFill>
                  <a:srgbClr val="002060"/>
                </a:solidFill>
                <a:latin typeface="Bahnschrift" panose="020B0502040204020203" pitchFamily="34" charset="0"/>
                <a:ea typeface="微軟正黑體" panose="020B0604030504040204" pitchFamily="34" charset="-120"/>
              </a:rPr>
              <a:t>納入納入教育公平與公民教育政策</a:t>
            </a:r>
            <a:r>
              <a:rPr lang="zh-TW" altLang="en-US" sz="1600" dirty="0">
                <a:solidFill>
                  <a:srgbClr val="002060"/>
                </a:solidFill>
                <a:latin typeface="Bahnschrift" panose="020B0502040204020203" pitchFamily="34" charset="0"/>
                <a:ea typeface="微軟正黑體" panose="020B0604030504040204" pitchFamily="34" charset="-120"/>
              </a:rPr>
              <a:t>，結合健康與公民學習目標。</a:t>
            </a:r>
            <a:br>
              <a:rPr lang="zh-TW" altLang="en-US" sz="1600" dirty="0">
                <a:solidFill>
                  <a:srgbClr val="002060"/>
                </a:solidFill>
                <a:latin typeface="Bahnschrift" panose="020B0502040204020203" pitchFamily="34" charset="0"/>
                <a:ea typeface="微軟正黑體" panose="020B0604030504040204" pitchFamily="34" charset="-120"/>
              </a:rPr>
            </a:br>
            <a:r>
              <a:rPr lang="zh-TW" altLang="en-US" sz="1600" dirty="0">
                <a:solidFill>
                  <a:srgbClr val="002060"/>
                </a:solidFill>
                <a:latin typeface="Bahnschrift" panose="020B0502040204020203" pitchFamily="34" charset="0"/>
                <a:ea typeface="微軟正黑體" panose="020B0604030504040204" pitchFamily="34" charset="-120"/>
              </a:rPr>
              <a:t>     關注弱勢學生，與國際組織合作（</a:t>
            </a:r>
            <a:r>
              <a:rPr lang="en-US" altLang="zh-TW" sz="1600" dirty="0">
                <a:solidFill>
                  <a:srgbClr val="002060"/>
                </a:solidFill>
                <a:latin typeface="Bahnschrift" panose="020B0502040204020203" pitchFamily="34" charset="0"/>
                <a:ea typeface="微軟正黑體" panose="020B0604030504040204" pitchFamily="34" charset="-120"/>
              </a:rPr>
              <a:t>UNICEF</a:t>
            </a:r>
            <a:r>
              <a:rPr lang="zh-TW" altLang="en-US" sz="1600" dirty="0">
                <a:solidFill>
                  <a:srgbClr val="002060"/>
                </a:solidFill>
                <a:latin typeface="Bahnschrift" panose="020B0502040204020203" pitchFamily="34" charset="0"/>
                <a:ea typeface="微軟正黑體" panose="020B0604030504040204" pitchFamily="34" charset="-120"/>
              </a:rPr>
              <a:t>）合作推動校園情緒支持。</a:t>
            </a:r>
          </a:p>
          <a:p>
            <a:pPr>
              <a:lnSpc>
                <a:spcPts val="1800"/>
              </a:lnSpc>
              <a:spcBef>
                <a:spcPts val="600"/>
              </a:spcBef>
            </a:pPr>
            <a:r>
              <a:rPr lang="zh-TW" altLang="en-US" sz="1600" dirty="0">
                <a:latin typeface="Bahnschrift" panose="020B0502040204020203" pitchFamily="34" charset="0"/>
                <a:ea typeface="微軟正黑體" panose="020B0604030504040204" pitchFamily="34" charset="-120"/>
              </a:rPr>
              <a:t>🇰🇷 </a:t>
            </a:r>
            <a:r>
              <a:rPr lang="zh-TW" altLang="en-US" sz="1600" b="1" dirty="0">
                <a:latin typeface="Bahnschrift" panose="020B0502040204020203" pitchFamily="34" charset="0"/>
                <a:ea typeface="微軟正黑體" panose="020B0604030504040204" pitchFamily="34" charset="-120"/>
              </a:rPr>
              <a:t>南韓</a:t>
            </a:r>
            <a:r>
              <a:rPr lang="zh-TW" altLang="en-US" sz="1600" dirty="0">
                <a:latin typeface="Bahnschrift" panose="020B0502040204020203" pitchFamily="34" charset="0"/>
                <a:ea typeface="微軟正黑體" panose="020B0604030504040204" pitchFamily="34" charset="-120"/>
              </a:rPr>
              <a:t>｜</a:t>
            </a:r>
            <a:r>
              <a:rPr lang="zh-TW" altLang="en-US" sz="1600" b="1" dirty="0">
                <a:latin typeface="Bahnschrift" panose="020B0502040204020203" pitchFamily="34" charset="0"/>
                <a:ea typeface="微軟正黑體" panose="020B0604030504040204" pitchFamily="34" charset="-120"/>
              </a:rPr>
              <a:t>結合心理健康與品格教育</a:t>
            </a:r>
            <a:r>
              <a:rPr lang="zh-TW" altLang="en-US" sz="1600" dirty="0">
                <a:latin typeface="Bahnschrift" panose="020B0502040204020203" pitchFamily="34" charset="0"/>
                <a:ea typeface="微軟正黑體" panose="020B0604030504040204" pitchFamily="34" charset="-120"/>
              </a:rPr>
              <a:t>，納入課程標準，列情緒與人際為教育核心。</a:t>
            </a:r>
            <a:br>
              <a:rPr lang="zh-TW" altLang="en-US" sz="1600" dirty="0">
                <a:latin typeface="Bahnschrift" panose="020B0502040204020203" pitchFamily="34" charset="0"/>
                <a:ea typeface="微軟正黑體" panose="020B0604030504040204" pitchFamily="34" charset="-120"/>
              </a:rPr>
            </a:br>
            <a:r>
              <a:rPr lang="zh-TW" altLang="en-US" sz="1600" dirty="0">
                <a:latin typeface="Bahnschrift" panose="020B0502040204020203" pitchFamily="34" charset="0"/>
                <a:ea typeface="微軟正黑體" panose="020B0604030504040204" pitchFamily="34" charset="-120"/>
              </a:rPr>
              <a:t>    每校設心理輔導室，整合自殺防治與情緒教育。由心理師與教師共同推動。</a:t>
            </a:r>
          </a:p>
          <a:p>
            <a:pPr>
              <a:lnSpc>
                <a:spcPts val="1800"/>
              </a:lnSpc>
              <a:spcBef>
                <a:spcPts val="600"/>
              </a:spcBef>
            </a:pPr>
            <a:r>
              <a:rPr lang="zh-TW" altLang="en-US" sz="1600" dirty="0">
                <a:solidFill>
                  <a:srgbClr val="002060"/>
                </a:solidFill>
                <a:latin typeface="Bahnschrift" panose="020B0502040204020203" pitchFamily="34" charset="0"/>
                <a:ea typeface="微軟正黑體" panose="020B0604030504040204" pitchFamily="34" charset="-120"/>
              </a:rPr>
              <a:t>🇯🇵 </a:t>
            </a:r>
            <a:r>
              <a:rPr lang="zh-TW" altLang="en-US" sz="1600" b="1" dirty="0">
                <a:solidFill>
                  <a:srgbClr val="002060"/>
                </a:solidFill>
                <a:latin typeface="Bahnschrift" panose="020B0502040204020203" pitchFamily="34" charset="0"/>
                <a:ea typeface="微軟正黑體" panose="020B0604030504040204" pitchFamily="34" charset="-120"/>
              </a:rPr>
              <a:t>日本</a:t>
            </a:r>
            <a:r>
              <a:rPr lang="zh-TW" altLang="en-US" sz="1600" dirty="0">
                <a:solidFill>
                  <a:srgbClr val="002060"/>
                </a:solidFill>
                <a:latin typeface="Bahnschrift" panose="020B0502040204020203" pitchFamily="34" charset="0"/>
                <a:ea typeface="微軟正黑體" panose="020B0604030504040204" pitchFamily="34" charset="-120"/>
              </a:rPr>
              <a:t>｜</a:t>
            </a:r>
            <a:r>
              <a:rPr lang="zh-TW" altLang="en-US" sz="1600" b="1" dirty="0">
                <a:solidFill>
                  <a:srgbClr val="002060"/>
                </a:solidFill>
                <a:latin typeface="Bahnschrift" panose="020B0502040204020203" pitchFamily="34" charset="0"/>
                <a:ea typeface="微軟正黑體" panose="020B0604030504040204" pitchFamily="34" charset="-120"/>
              </a:rPr>
              <a:t>強調人際協調與自我反省</a:t>
            </a:r>
            <a:r>
              <a:rPr lang="zh-TW" altLang="en-US" sz="1600" dirty="0">
                <a:solidFill>
                  <a:srgbClr val="002060"/>
                </a:solidFill>
                <a:latin typeface="Bahnschrift" panose="020B0502040204020203" pitchFamily="34" charset="0"/>
                <a:ea typeface="微軟正黑體" panose="020B0604030504040204" pitchFamily="34" charset="-120"/>
              </a:rPr>
              <a:t>，道德教育融合</a:t>
            </a:r>
            <a:r>
              <a:rPr lang="en-US" altLang="zh-TW" sz="1600" dirty="0">
                <a:solidFill>
                  <a:srgbClr val="002060"/>
                </a:solidFill>
                <a:latin typeface="Bahnschrift" panose="020B0502040204020203" pitchFamily="34" charset="0"/>
                <a:ea typeface="微軟正黑體" panose="020B0604030504040204" pitchFamily="34" charset="-120"/>
              </a:rPr>
              <a:t>SEL</a:t>
            </a:r>
            <a:r>
              <a:rPr lang="zh-TW" altLang="en-US" sz="1600" dirty="0">
                <a:solidFill>
                  <a:srgbClr val="002060"/>
                </a:solidFill>
                <a:latin typeface="Bahnschrift" panose="020B0502040204020203" pitchFamily="34" charset="0"/>
                <a:ea typeface="微軟正黑體" panose="020B0604030504040204" pitchFamily="34" charset="-120"/>
              </a:rPr>
              <a:t>，強調感情與人際和諧。</a:t>
            </a:r>
            <a:br>
              <a:rPr lang="zh-TW" altLang="en-US" sz="1600" dirty="0">
                <a:solidFill>
                  <a:srgbClr val="002060"/>
                </a:solidFill>
                <a:latin typeface="Bahnschrift" panose="020B0502040204020203" pitchFamily="34" charset="0"/>
                <a:ea typeface="微軟正黑體" panose="020B0604030504040204" pitchFamily="34" charset="-120"/>
              </a:rPr>
            </a:br>
            <a:r>
              <a:rPr lang="zh-TW" altLang="en-US" sz="1600" dirty="0">
                <a:solidFill>
                  <a:srgbClr val="002060"/>
                </a:solidFill>
                <a:latin typeface="Bahnschrift" panose="020B0502040204020203" pitchFamily="34" charset="0"/>
                <a:ea typeface="微軟正黑體" panose="020B0604030504040204" pitchFamily="34" charset="-120"/>
              </a:rPr>
              <a:t>    政府推動「心之教育」，培養自我反省與同理心。</a:t>
            </a:r>
          </a:p>
        </p:txBody>
      </p:sp>
      <p:sp>
        <p:nvSpPr>
          <p:cNvPr id="6" name="文字方塊 5">
            <a:extLst>
              <a:ext uri="{FF2B5EF4-FFF2-40B4-BE49-F238E27FC236}">
                <a16:creationId xmlns:a16="http://schemas.microsoft.com/office/drawing/2014/main" id="{CD657CAC-1E6B-1A67-0438-268C8417F800}"/>
              </a:ext>
            </a:extLst>
          </p:cNvPr>
          <p:cNvSpPr txBox="1"/>
          <p:nvPr/>
        </p:nvSpPr>
        <p:spPr>
          <a:xfrm>
            <a:off x="784393" y="4814602"/>
            <a:ext cx="7877598" cy="338554"/>
          </a:xfrm>
          <a:prstGeom prst="rect">
            <a:avLst/>
          </a:prstGeom>
          <a:noFill/>
        </p:spPr>
        <p:txBody>
          <a:bodyPr wrap="square">
            <a:spAutoFit/>
          </a:bodyPr>
          <a:lstStyle/>
          <a:p>
            <a:pPr algn="r"/>
            <a:r>
              <a:rPr lang="en-US" altLang="zh-TW" sz="1600" dirty="0">
                <a:latin typeface="Bahnschrift" panose="020B0502040204020203" pitchFamily="34" charset="0"/>
                <a:ea typeface="微軟正黑體" panose="020B0604030504040204" pitchFamily="34" charset="-120"/>
              </a:rPr>
              <a:t>【</a:t>
            </a:r>
            <a:r>
              <a:rPr lang="zh-TW" altLang="en-US" sz="1600" dirty="0">
                <a:latin typeface="Bahnschrift" panose="020B0502040204020203" pitchFamily="34" charset="0"/>
                <a:ea typeface="微軟正黑體" panose="020B0604030504040204" pitchFamily="34" charset="-120"/>
              </a:rPr>
              <a:t>引用時請註明出處</a:t>
            </a:r>
            <a:r>
              <a:rPr lang="en-US" altLang="zh-TW" sz="1600" dirty="0">
                <a:latin typeface="Bahnschrift" panose="020B0502040204020203" pitchFamily="34" charset="0"/>
                <a:ea typeface="微軟正黑體" panose="020B0604030504040204" pitchFamily="34" charset="-120"/>
              </a:rPr>
              <a:t>】</a:t>
            </a:r>
            <a:r>
              <a:rPr lang="zh-TW" altLang="en-US" sz="1600" dirty="0">
                <a:latin typeface="Bahnschrift" panose="020B0502040204020203" pitchFamily="34" charset="0"/>
                <a:ea typeface="微軟正黑體" panose="020B0604030504040204" pitchFamily="34" charset="-120"/>
              </a:rPr>
              <a:t>王麗斐（</a:t>
            </a:r>
            <a:r>
              <a:rPr lang="en-US" altLang="zh-TW" sz="1600" dirty="0">
                <a:latin typeface="Bahnschrift" panose="020B0502040204020203" pitchFamily="34" charset="0"/>
                <a:ea typeface="微軟正黑體" panose="020B0604030504040204" pitchFamily="34" charset="-120"/>
              </a:rPr>
              <a:t>2025</a:t>
            </a:r>
            <a:r>
              <a:rPr lang="zh-TW" altLang="en-US" sz="1600" dirty="0">
                <a:latin typeface="Bahnschrift" panose="020B0502040204020203" pitchFamily="34" charset="0"/>
                <a:ea typeface="微軟正黑體" panose="020B0604030504040204" pitchFamily="34" charset="-120"/>
              </a:rPr>
              <a:t>）。</a:t>
            </a:r>
            <a:endParaRPr lang="zh-TW" altLang="en-US" sz="1600" dirty="0"/>
          </a:p>
        </p:txBody>
      </p:sp>
    </p:spTree>
    <p:extLst>
      <p:ext uri="{BB962C8B-B14F-4D97-AF65-F5344CB8AC3E}">
        <p14:creationId xmlns:p14="http://schemas.microsoft.com/office/powerpoint/2010/main" val="2212407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78">
          <a:extLst>
            <a:ext uri="{FF2B5EF4-FFF2-40B4-BE49-F238E27FC236}">
              <a16:creationId xmlns:a16="http://schemas.microsoft.com/office/drawing/2014/main" id="{7BA83A60-998C-A258-6C7B-2B389FB90855}"/>
            </a:ext>
          </a:extLst>
        </p:cNvPr>
        <p:cNvGrpSpPr/>
        <p:nvPr/>
      </p:nvGrpSpPr>
      <p:grpSpPr>
        <a:xfrm>
          <a:off x="0" y="0"/>
          <a:ext cx="0" cy="0"/>
          <a:chOff x="0" y="0"/>
          <a:chExt cx="0" cy="0"/>
        </a:xfrm>
      </p:grpSpPr>
      <p:pic>
        <p:nvPicPr>
          <p:cNvPr id="7" name="圖片 6">
            <a:extLst>
              <a:ext uri="{FF2B5EF4-FFF2-40B4-BE49-F238E27FC236}">
                <a16:creationId xmlns:a16="http://schemas.microsoft.com/office/drawing/2014/main" id="{93108C3D-CB4A-EAD5-8B24-EE9337901A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7886" y="0"/>
            <a:ext cx="7290147" cy="5143500"/>
          </a:xfrm>
          <a:prstGeom prst="rect">
            <a:avLst/>
          </a:prstGeom>
        </p:spPr>
      </p:pic>
      <p:sp>
        <p:nvSpPr>
          <p:cNvPr id="6" name="矩形 5">
            <a:extLst>
              <a:ext uri="{FF2B5EF4-FFF2-40B4-BE49-F238E27FC236}">
                <a16:creationId xmlns:a16="http://schemas.microsoft.com/office/drawing/2014/main" id="{32E88F78-F0FF-D8E5-12EF-E789006810D4}"/>
              </a:ext>
            </a:extLst>
          </p:cNvPr>
          <p:cNvSpPr/>
          <p:nvPr/>
        </p:nvSpPr>
        <p:spPr>
          <a:xfrm>
            <a:off x="5964244" y="2152043"/>
            <a:ext cx="864000" cy="18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矩形 1">
            <a:extLst>
              <a:ext uri="{FF2B5EF4-FFF2-40B4-BE49-F238E27FC236}">
                <a16:creationId xmlns:a16="http://schemas.microsoft.com/office/drawing/2014/main" id="{BBAF2380-4FDA-9B61-BCA7-502DF3DDCBF1}"/>
              </a:ext>
            </a:extLst>
          </p:cNvPr>
          <p:cNvSpPr/>
          <p:nvPr/>
        </p:nvSpPr>
        <p:spPr>
          <a:xfrm>
            <a:off x="7105003" y="1591751"/>
            <a:ext cx="1008000" cy="180000"/>
          </a:xfrm>
          <a:prstGeom prst="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矩形 2">
            <a:extLst>
              <a:ext uri="{FF2B5EF4-FFF2-40B4-BE49-F238E27FC236}">
                <a16:creationId xmlns:a16="http://schemas.microsoft.com/office/drawing/2014/main" id="{7B2F01A6-BF9F-1B87-1D8A-3F503750BA0D}"/>
              </a:ext>
            </a:extLst>
          </p:cNvPr>
          <p:cNvSpPr/>
          <p:nvPr/>
        </p:nvSpPr>
        <p:spPr>
          <a:xfrm>
            <a:off x="6587289" y="1833795"/>
            <a:ext cx="972000" cy="18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文字方塊 3">
            <a:extLst>
              <a:ext uri="{FF2B5EF4-FFF2-40B4-BE49-F238E27FC236}">
                <a16:creationId xmlns:a16="http://schemas.microsoft.com/office/drawing/2014/main" id="{C3F2A418-5255-CF7F-144B-D01C0054E481}"/>
              </a:ext>
            </a:extLst>
          </p:cNvPr>
          <p:cNvSpPr txBox="1"/>
          <p:nvPr/>
        </p:nvSpPr>
        <p:spPr>
          <a:xfrm>
            <a:off x="6009064" y="78630"/>
            <a:ext cx="2912638" cy="276999"/>
          </a:xfrm>
          <a:prstGeom prst="rect">
            <a:avLst/>
          </a:prstGeom>
          <a:noFill/>
        </p:spPr>
        <p:txBody>
          <a:bodyPr wrap="square">
            <a:spAutoFit/>
          </a:bodyPr>
          <a:lstStyle/>
          <a:p>
            <a:pPr algn="r"/>
            <a:r>
              <a:rPr lang="en-US" altLang="zh-TW" sz="1200" dirty="0"/>
              <a:t>【</a:t>
            </a:r>
            <a:r>
              <a:rPr lang="zh-TW" altLang="en-US" sz="1200" dirty="0"/>
              <a:t>引用時請註明出處</a:t>
            </a:r>
            <a:r>
              <a:rPr lang="en-US" altLang="zh-TW" sz="1200" dirty="0"/>
              <a:t>】</a:t>
            </a:r>
            <a:endParaRPr lang="zh-TW" altLang="en-US" sz="1200" dirty="0"/>
          </a:p>
        </p:txBody>
      </p:sp>
    </p:spTree>
    <p:extLst>
      <p:ext uri="{BB962C8B-B14F-4D97-AF65-F5344CB8AC3E}">
        <p14:creationId xmlns:p14="http://schemas.microsoft.com/office/powerpoint/2010/main" val="785897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6B532-BF81-9B67-8865-7C21B4544A44}"/>
            </a:ext>
          </a:extLst>
        </p:cNvPr>
        <p:cNvGrpSpPr/>
        <p:nvPr/>
      </p:nvGrpSpPr>
      <p:grpSpPr>
        <a:xfrm>
          <a:off x="0" y="0"/>
          <a:ext cx="0" cy="0"/>
          <a:chOff x="0" y="0"/>
          <a:chExt cx="0" cy="0"/>
        </a:xfrm>
      </p:grpSpPr>
      <p:sp>
        <p:nvSpPr>
          <p:cNvPr id="3" name="標題 2">
            <a:extLst>
              <a:ext uri="{FF2B5EF4-FFF2-40B4-BE49-F238E27FC236}">
                <a16:creationId xmlns:a16="http://schemas.microsoft.com/office/drawing/2014/main" id="{C00197C5-6D6B-86A5-AA5B-09FA3D101468}"/>
              </a:ext>
            </a:extLst>
          </p:cNvPr>
          <p:cNvSpPr>
            <a:spLocks noGrp="1"/>
          </p:cNvSpPr>
          <p:nvPr>
            <p:ph type="title"/>
          </p:nvPr>
        </p:nvSpPr>
        <p:spPr/>
        <p:txBody>
          <a:bodyPr/>
          <a:lstStyle/>
          <a:p>
            <a:r>
              <a:rPr kumimoji="1" lang="en-US" altLang="zh-TW" sz="3200" b="1" i="0" u="none" strike="noStrike" kern="0" cap="none" spc="0" normalizeH="0" baseline="0" noProof="0" dirty="0">
                <a:ln>
                  <a:noFill/>
                </a:ln>
                <a:solidFill>
                  <a:schemeClr val="tx1"/>
                </a:solidFill>
                <a:effectLst/>
                <a:uLnTx/>
                <a:uFillTx/>
                <a:latin typeface="Bahnschrift" panose="020B0502040204020203" pitchFamily="34" charset="0"/>
                <a:sym typeface="Krona One"/>
              </a:rPr>
              <a:t>SEL</a:t>
            </a:r>
            <a:r>
              <a:rPr kumimoji="1" lang="zh-TW" altLang="en-US" sz="3200" b="1" i="0" u="none" strike="noStrike" kern="0" cap="none" spc="0" normalizeH="0" baseline="0" noProof="0" dirty="0">
                <a:ln>
                  <a:noFill/>
                </a:ln>
                <a:solidFill>
                  <a:schemeClr val="tx1"/>
                </a:solidFill>
                <a:effectLst/>
                <a:uLnTx/>
                <a:uFillTx/>
                <a:latin typeface="Bahnschrift" panose="020B0502040204020203" pitchFamily="34" charset="0"/>
                <a:ea typeface="Microsoft JhengHei" panose="020B0604030504040204" pitchFamily="34" charset="-120"/>
                <a:sym typeface="Krona One"/>
              </a:rPr>
              <a:t>的最新研究成果</a:t>
            </a:r>
            <a:endParaRPr lang="zh-TW" altLang="en-US" sz="4400" dirty="0">
              <a:solidFill>
                <a:schemeClr val="tx1"/>
              </a:solidFill>
            </a:endParaRPr>
          </a:p>
        </p:txBody>
      </p:sp>
      <p:sp>
        <p:nvSpPr>
          <p:cNvPr id="4" name="文字方塊 3">
            <a:extLst>
              <a:ext uri="{FF2B5EF4-FFF2-40B4-BE49-F238E27FC236}">
                <a16:creationId xmlns:a16="http://schemas.microsoft.com/office/drawing/2014/main" id="{083925BF-DF96-ED76-2439-7301E8A76503}"/>
              </a:ext>
            </a:extLst>
          </p:cNvPr>
          <p:cNvSpPr txBox="1"/>
          <p:nvPr/>
        </p:nvSpPr>
        <p:spPr>
          <a:xfrm>
            <a:off x="834607" y="1186755"/>
            <a:ext cx="7838338" cy="3046988"/>
          </a:xfrm>
          <a:prstGeom prst="rect">
            <a:avLst/>
          </a:prstGeom>
          <a:noFill/>
        </p:spPr>
        <p:txBody>
          <a:bodyPr wrap="square">
            <a:spAutoFit/>
          </a:bodyPr>
          <a:lstStyle/>
          <a:p>
            <a:pPr marL="285750" indent="-285750">
              <a:spcBef>
                <a:spcPts val="1200"/>
              </a:spcBef>
              <a:buClr>
                <a:srgbClr val="DC6256"/>
              </a:buClr>
              <a:buSzPct val="80000"/>
              <a:buFont typeface="Wingdings" panose="05000000000000000000" pitchFamily="2" charset="2"/>
              <a:buChar char="¡"/>
            </a:pPr>
            <a:r>
              <a:rPr lang="en-US" altLang="zh-TW" sz="2400" b="1" dirty="0">
                <a:solidFill>
                  <a:schemeClr val="tx1">
                    <a:lumMod val="50000"/>
                  </a:schemeClr>
                </a:solidFill>
                <a:latin typeface="Bahnschrift" panose="020B0502040204020203" pitchFamily="34" charset="0"/>
                <a:ea typeface="微軟正黑體" panose="020B0604030504040204" pitchFamily="34" charset="-120"/>
              </a:rPr>
              <a:t>Lemberger-Truelove et al. (2025)</a:t>
            </a:r>
            <a:r>
              <a:rPr lang="zh-TW" altLang="en-US" sz="2400" b="1" dirty="0">
                <a:solidFill>
                  <a:schemeClr val="tx1">
                    <a:lumMod val="50000"/>
                  </a:schemeClr>
                </a:solidFill>
                <a:latin typeface="Bahnschrift" panose="020B0502040204020203" pitchFamily="34" charset="0"/>
                <a:ea typeface="微軟正黑體" panose="020B0604030504040204" pitchFamily="34" charset="-120"/>
              </a:rPr>
              <a:t> </a:t>
            </a:r>
            <a:r>
              <a:rPr lang="zh-TW" altLang="en-US" sz="2400" dirty="0">
                <a:solidFill>
                  <a:schemeClr val="tx1">
                    <a:lumMod val="50000"/>
                  </a:schemeClr>
                </a:solidFill>
                <a:latin typeface="Bahnschrift" panose="020B0502040204020203" pitchFamily="34" charset="0"/>
                <a:ea typeface="微軟正黑體" panose="020B0604030504040204" pitchFamily="34" charset="-120"/>
              </a:rPr>
              <a:t>對</a:t>
            </a:r>
            <a:r>
              <a:rPr lang="en-US" altLang="zh-TW" sz="2400" dirty="0">
                <a:solidFill>
                  <a:schemeClr val="tx1">
                    <a:lumMod val="50000"/>
                  </a:schemeClr>
                </a:solidFill>
                <a:latin typeface="Bahnschrift" panose="020B0502040204020203" pitchFamily="34" charset="0"/>
                <a:ea typeface="微軟正黑體" panose="020B0604030504040204" pitchFamily="34" charset="-120"/>
              </a:rPr>
              <a:t>2003–2022</a:t>
            </a:r>
            <a:r>
              <a:rPr lang="zh-TW" altLang="en-US" sz="2400" dirty="0">
                <a:solidFill>
                  <a:schemeClr val="tx1">
                    <a:lumMod val="50000"/>
                  </a:schemeClr>
                </a:solidFill>
                <a:latin typeface="Bahnschrift" panose="020B0502040204020203" pitchFamily="34" charset="0"/>
                <a:ea typeface="微軟正黑體" panose="020B0604030504040204" pitchFamily="34" charset="-120"/>
              </a:rPr>
              <a:t>年間</a:t>
            </a:r>
            <a:r>
              <a:rPr lang="en-US" altLang="zh-TW" sz="2400" dirty="0">
                <a:solidFill>
                  <a:schemeClr val="tx1">
                    <a:lumMod val="50000"/>
                  </a:schemeClr>
                </a:solidFill>
                <a:latin typeface="Bahnschrift" panose="020B0502040204020203" pitchFamily="34" charset="0"/>
                <a:ea typeface="微軟正黑體" panose="020B0604030504040204" pitchFamily="34" charset="-120"/>
              </a:rPr>
              <a:t>28</a:t>
            </a:r>
            <a:r>
              <a:rPr lang="zh-TW" altLang="en-US" sz="2400" dirty="0">
                <a:solidFill>
                  <a:schemeClr val="tx1">
                    <a:lumMod val="50000"/>
                  </a:schemeClr>
                </a:solidFill>
                <a:latin typeface="Bahnschrift" panose="020B0502040204020203" pitchFamily="34" charset="0"/>
                <a:ea typeface="微軟正黑體" panose="020B0604030504040204" pitchFamily="34" charset="-120"/>
              </a:rPr>
              <a:t>篇由</a:t>
            </a:r>
            <a:r>
              <a:rPr lang="en-US" altLang="zh-TW" sz="2400" dirty="0">
                <a:solidFill>
                  <a:schemeClr val="tx1">
                    <a:lumMod val="50000"/>
                  </a:schemeClr>
                </a:solidFill>
                <a:latin typeface="Bahnschrift" panose="020B0502040204020203" pitchFamily="34" charset="0"/>
                <a:ea typeface="微軟正黑體" panose="020B0604030504040204" pitchFamily="34" charset="-120"/>
              </a:rPr>
              <a:t>school counselors </a:t>
            </a:r>
            <a:r>
              <a:rPr lang="zh-TW" altLang="en-US" sz="2400" dirty="0">
                <a:solidFill>
                  <a:schemeClr val="tx1">
                    <a:lumMod val="50000"/>
                  </a:schemeClr>
                </a:solidFill>
                <a:latin typeface="Bahnschrift" panose="020B0502040204020203" pitchFamily="34" charset="0"/>
                <a:ea typeface="微軟正黑體" panose="020B0604030504040204" pitchFamily="34" charset="-120"/>
              </a:rPr>
              <a:t>實施</a:t>
            </a:r>
            <a:r>
              <a:rPr lang="en-US" altLang="zh-TW" sz="2400" dirty="0">
                <a:solidFill>
                  <a:schemeClr val="tx1">
                    <a:lumMod val="50000"/>
                  </a:schemeClr>
                </a:solidFill>
                <a:latin typeface="Bahnschrift" panose="020B0502040204020203" pitchFamily="34" charset="0"/>
                <a:ea typeface="微軟正黑體" panose="020B0604030504040204" pitchFamily="34" charset="-120"/>
              </a:rPr>
              <a:t>SEL</a:t>
            </a:r>
            <a:r>
              <a:rPr lang="zh-TW" altLang="en-US" sz="2400" dirty="0">
                <a:solidFill>
                  <a:schemeClr val="tx1">
                    <a:lumMod val="50000"/>
                  </a:schemeClr>
                </a:solidFill>
                <a:latin typeface="Bahnschrift" panose="020B0502040204020203" pitchFamily="34" charset="0"/>
                <a:ea typeface="微軟正黑體" panose="020B0604030504040204" pitchFamily="34" charset="-120"/>
              </a:rPr>
              <a:t>介入之研究進行統合分析，平均效果量為</a:t>
            </a:r>
            <a:r>
              <a:rPr lang="en-US" altLang="zh-TW" sz="2400" dirty="0">
                <a:solidFill>
                  <a:schemeClr val="tx1">
                    <a:lumMod val="50000"/>
                  </a:schemeClr>
                </a:solidFill>
                <a:latin typeface="Bahnschrift" panose="020B0502040204020203" pitchFamily="34" charset="0"/>
                <a:ea typeface="微軟正黑體" panose="020B0604030504040204" pitchFamily="34" charset="-120"/>
              </a:rPr>
              <a:t>g = 0.308</a:t>
            </a:r>
            <a:r>
              <a:rPr lang="zh-TW" altLang="en-US" sz="2400" dirty="0">
                <a:solidFill>
                  <a:schemeClr val="tx1">
                    <a:lumMod val="50000"/>
                  </a:schemeClr>
                </a:solidFill>
                <a:latin typeface="Bahnschrift" panose="020B0502040204020203" pitchFamily="34" charset="0"/>
                <a:ea typeface="微軟正黑體" panose="020B0604030504040204" pitchFamily="34" charset="-120"/>
              </a:rPr>
              <a:t>，效果在</a:t>
            </a:r>
            <a:r>
              <a:rPr lang="zh-TW" altLang="en-US" sz="2400" b="1" dirty="0">
                <a:solidFill>
                  <a:srgbClr val="C00000"/>
                </a:solidFill>
                <a:latin typeface="Bahnschrift" panose="020B0502040204020203" pitchFamily="34" charset="0"/>
                <a:ea typeface="微軟正黑體" panose="020B0604030504040204" pitchFamily="34" charset="-120"/>
              </a:rPr>
              <a:t>少數族裔、高風險學生、團體介入及理論導向設計</a:t>
            </a:r>
            <a:r>
              <a:rPr lang="zh-TW" altLang="en-US" sz="2400" dirty="0">
                <a:latin typeface="Bahnschrift" panose="020B0502040204020203" pitchFamily="34" charset="0"/>
                <a:ea typeface="微軟正黑體" panose="020B0604030504040204" pitchFamily="34" charset="-120"/>
              </a:rPr>
              <a:t>更顯著。</a:t>
            </a:r>
            <a:r>
              <a:rPr lang="zh-TW" altLang="en-US" sz="2400" b="1" dirty="0">
                <a:latin typeface="Bahnschrift" panose="020B0502040204020203" pitchFamily="34" charset="0"/>
                <a:ea typeface="微軟正黑體" panose="020B0604030504040204" pitchFamily="34" charset="-120"/>
              </a:rPr>
              <a:t>學業表現提升最為明顯</a:t>
            </a:r>
            <a:r>
              <a:rPr lang="zh-TW" altLang="en-US" sz="2400" dirty="0">
                <a:latin typeface="Bahnschrift" panose="020B0502040204020203" pitchFamily="34" charset="0"/>
                <a:ea typeface="微軟正黑體" panose="020B0604030504040204" pitchFamily="34" charset="-120"/>
              </a:rPr>
              <a:t>（</a:t>
            </a:r>
            <a:r>
              <a:rPr lang="en-US" altLang="zh-TW" sz="2400" dirty="0">
                <a:latin typeface="Bahnschrift" panose="020B0502040204020203" pitchFamily="34" charset="0"/>
                <a:ea typeface="微軟正黑體" panose="020B0604030504040204" pitchFamily="34" charset="-120"/>
              </a:rPr>
              <a:t>g = 0.412</a:t>
            </a:r>
            <a:r>
              <a:rPr lang="zh-TW" altLang="en-US" sz="2400" dirty="0">
                <a:latin typeface="Bahnschrift" panose="020B0502040204020203" pitchFamily="34" charset="0"/>
                <a:ea typeface="微軟正黑體" panose="020B0604030504040204" pitchFamily="34" charset="-120"/>
              </a:rPr>
              <a:t>）。研究肯定</a:t>
            </a:r>
            <a:r>
              <a:rPr lang="en-US" altLang="zh-TW" sz="2400" dirty="0">
                <a:latin typeface="Bahnschrift" panose="020B0502040204020203" pitchFamily="34" charset="0"/>
                <a:ea typeface="微軟正黑體" panose="020B0604030504040204" pitchFamily="34" charset="-120"/>
              </a:rPr>
              <a:t>school counseling</a:t>
            </a:r>
            <a:r>
              <a:rPr lang="zh-TW" altLang="en-US" sz="2400" dirty="0">
                <a:latin typeface="Bahnschrift" panose="020B0502040204020203" pitchFamily="34" charset="0"/>
                <a:ea typeface="微軟正黑體" panose="020B0604030504040204" pitchFamily="34" charset="-120"/>
              </a:rPr>
              <a:t>在推動</a:t>
            </a:r>
            <a:r>
              <a:rPr lang="en-US" altLang="zh-TW" sz="2400" dirty="0">
                <a:latin typeface="Bahnschrift" panose="020B0502040204020203" pitchFamily="34" charset="0"/>
                <a:ea typeface="微軟正黑體" panose="020B0604030504040204" pitchFamily="34" charset="-120"/>
              </a:rPr>
              <a:t>SEL</a:t>
            </a:r>
            <a:r>
              <a:rPr lang="zh-TW" altLang="en-US" sz="2400" dirty="0">
                <a:latin typeface="Bahnschrift" panose="020B0502040204020203" pitchFamily="34" charset="0"/>
                <a:ea typeface="微軟正黑體" panose="020B0604030504040204" pitchFamily="34" charset="-120"/>
              </a:rPr>
              <a:t>效能，</a:t>
            </a:r>
            <a:r>
              <a:rPr lang="zh-TW" altLang="en-US" sz="3600" b="1" dirty="0">
                <a:solidFill>
                  <a:srgbClr val="C00000"/>
                </a:solidFill>
                <a:latin typeface="Bahnschrift" panose="020B0502040204020203" pitchFamily="34" charset="0"/>
                <a:ea typeface="微軟正黑體" panose="020B0604030504040204" pitchFamily="34" charset="-120"/>
              </a:rPr>
              <a:t>建議發展具文化回應性、有理論根基的</a:t>
            </a:r>
            <a:r>
              <a:rPr lang="en-US" altLang="zh-TW" sz="3600" b="1" dirty="0">
                <a:solidFill>
                  <a:srgbClr val="C00000"/>
                </a:solidFill>
                <a:latin typeface="Bahnschrift" panose="020B0502040204020203" pitchFamily="34" charset="0"/>
                <a:ea typeface="微軟正黑體" panose="020B0604030504040204" pitchFamily="34" charset="-120"/>
              </a:rPr>
              <a:t>SEL</a:t>
            </a:r>
            <a:r>
              <a:rPr lang="zh-TW" altLang="en-US" sz="3600" b="1" dirty="0">
                <a:solidFill>
                  <a:srgbClr val="C00000"/>
                </a:solidFill>
                <a:latin typeface="Bahnschrift" panose="020B0502040204020203" pitchFamily="34" charset="0"/>
                <a:ea typeface="微軟正黑體" panose="020B0604030504040204" pitchFamily="34" charset="-120"/>
              </a:rPr>
              <a:t>策略</a:t>
            </a:r>
            <a:r>
              <a:rPr lang="zh-TW" altLang="en-US" sz="3600" dirty="0">
                <a:latin typeface="Bahnschrift" panose="020B0502040204020203" pitchFamily="34" charset="0"/>
                <a:ea typeface="微軟正黑體" panose="020B0604030504040204" pitchFamily="34" charset="-120"/>
              </a:rPr>
              <a:t>。</a:t>
            </a:r>
            <a:endParaRPr lang="zh-TW" altLang="en-US" sz="2400" dirty="0">
              <a:latin typeface="Bahnschrift" panose="020B0502040204020203" pitchFamily="34" charset="0"/>
              <a:ea typeface="微軟正黑體" panose="020B0604030504040204" pitchFamily="34" charset="-120"/>
            </a:endParaRPr>
          </a:p>
        </p:txBody>
      </p:sp>
      <p:sp>
        <p:nvSpPr>
          <p:cNvPr id="2" name="文字方塊 1">
            <a:extLst>
              <a:ext uri="{FF2B5EF4-FFF2-40B4-BE49-F238E27FC236}">
                <a16:creationId xmlns:a16="http://schemas.microsoft.com/office/drawing/2014/main" id="{337B0444-5A3A-96A3-7186-50FF19774ED1}"/>
              </a:ext>
            </a:extLst>
          </p:cNvPr>
          <p:cNvSpPr txBox="1"/>
          <p:nvPr/>
        </p:nvSpPr>
        <p:spPr>
          <a:xfrm>
            <a:off x="-332369" y="86724"/>
            <a:ext cx="8753944" cy="276999"/>
          </a:xfrm>
          <a:prstGeom prst="rect">
            <a:avLst/>
          </a:prstGeom>
          <a:noFill/>
        </p:spPr>
        <p:txBody>
          <a:bodyPr wrap="square">
            <a:spAutoFit/>
          </a:bodyPr>
          <a:lstStyle/>
          <a:p>
            <a:pPr algn="r"/>
            <a:r>
              <a:rPr lang="en-US" altLang="zh-TW" sz="1200" dirty="0">
                <a:solidFill>
                  <a:schemeClr val="tx1"/>
                </a:solidFill>
                <a:latin typeface="Bahnschrift" panose="020B0502040204020203" pitchFamily="34" charset="0"/>
                <a:ea typeface="微軟正黑體" panose="020B0604030504040204" pitchFamily="34" charset="-120"/>
              </a:rPr>
              <a:t>【</a:t>
            </a:r>
            <a:r>
              <a:rPr lang="zh-TW" altLang="en-US" sz="1200" dirty="0">
                <a:solidFill>
                  <a:schemeClr val="tx1"/>
                </a:solidFill>
                <a:latin typeface="Bahnschrift" panose="020B0502040204020203" pitchFamily="34" charset="0"/>
                <a:ea typeface="微軟正黑體" panose="020B0604030504040204" pitchFamily="34" charset="-120"/>
              </a:rPr>
              <a:t>引用時請註明出處</a:t>
            </a:r>
            <a:r>
              <a:rPr lang="en-US" altLang="zh-TW" sz="1200" dirty="0">
                <a:solidFill>
                  <a:schemeClr val="tx1"/>
                </a:solidFill>
                <a:latin typeface="Bahnschrift" panose="020B0502040204020203" pitchFamily="34" charset="0"/>
                <a:ea typeface="微軟正黑體" panose="020B0604030504040204" pitchFamily="34" charset="-120"/>
              </a:rPr>
              <a:t>】</a:t>
            </a:r>
            <a:r>
              <a:rPr lang="zh-TW" altLang="en-US" sz="1200" dirty="0">
                <a:solidFill>
                  <a:schemeClr val="tx1"/>
                </a:solidFill>
                <a:latin typeface="Bahnschrift" panose="020B0502040204020203" pitchFamily="34" charset="0"/>
                <a:ea typeface="微軟正黑體" panose="020B0604030504040204" pitchFamily="34" charset="-120"/>
              </a:rPr>
              <a:t>王麗斐（</a:t>
            </a:r>
            <a:r>
              <a:rPr lang="en-US" altLang="zh-TW" sz="1200" dirty="0">
                <a:solidFill>
                  <a:schemeClr val="tx1"/>
                </a:solidFill>
                <a:latin typeface="Bahnschrift" panose="020B0502040204020203" pitchFamily="34" charset="0"/>
                <a:ea typeface="微軟正黑體" panose="020B0604030504040204" pitchFamily="34" charset="-120"/>
              </a:rPr>
              <a:t>2025</a:t>
            </a:r>
            <a:r>
              <a:rPr lang="zh-TW" altLang="en-US" sz="1200" dirty="0">
                <a:solidFill>
                  <a:schemeClr val="tx1"/>
                </a:solidFill>
                <a:latin typeface="Bahnschrift" panose="020B0502040204020203" pitchFamily="34" charset="0"/>
                <a:ea typeface="微軟正黑體" panose="020B0604030504040204" pitchFamily="34" charset="-120"/>
              </a:rPr>
              <a:t>）。臺北市</a:t>
            </a:r>
            <a:r>
              <a:rPr lang="en-US" altLang="zh-TW" sz="1200" dirty="0">
                <a:solidFill>
                  <a:schemeClr val="tx1"/>
                </a:solidFill>
                <a:latin typeface="Bahnschrift" panose="020B0502040204020203" pitchFamily="34" charset="0"/>
                <a:ea typeface="微軟正黑體" panose="020B0604030504040204" pitchFamily="34" charset="-120"/>
              </a:rPr>
              <a:t>114</a:t>
            </a:r>
            <a:r>
              <a:rPr lang="zh-TW" altLang="en-US" sz="1200" dirty="0">
                <a:solidFill>
                  <a:schemeClr val="tx1"/>
                </a:solidFill>
                <a:latin typeface="Bahnschrift" panose="020B0502040204020203" pitchFamily="34" charset="0"/>
                <a:ea typeface="微軟正黑體" panose="020B0604030504040204" pitchFamily="34" charset="-120"/>
              </a:rPr>
              <a:t>學年度公私立國民小學輔導主任工作研討會。</a:t>
            </a:r>
          </a:p>
        </p:txBody>
      </p:sp>
    </p:spTree>
    <p:extLst>
      <p:ext uri="{BB962C8B-B14F-4D97-AF65-F5344CB8AC3E}">
        <p14:creationId xmlns:p14="http://schemas.microsoft.com/office/powerpoint/2010/main" val="3252201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群組 3">
            <a:extLst>
              <a:ext uri="{FF2B5EF4-FFF2-40B4-BE49-F238E27FC236}">
                <a16:creationId xmlns:a16="http://schemas.microsoft.com/office/drawing/2014/main" id="{3FEB94CF-ED3F-F476-61C3-D4106D8B9033}"/>
              </a:ext>
            </a:extLst>
          </p:cNvPr>
          <p:cNvGrpSpPr/>
          <p:nvPr/>
        </p:nvGrpSpPr>
        <p:grpSpPr>
          <a:xfrm>
            <a:off x="1747156" y="914400"/>
            <a:ext cx="6290773" cy="4126175"/>
            <a:chOff x="865412" y="308472"/>
            <a:chExt cx="7172517" cy="4732103"/>
          </a:xfrm>
        </p:grpSpPr>
        <p:sp>
          <p:nvSpPr>
            <p:cNvPr id="2" name="橢圓 1">
              <a:extLst>
                <a:ext uri="{FF2B5EF4-FFF2-40B4-BE49-F238E27FC236}">
                  <a16:creationId xmlns:a16="http://schemas.microsoft.com/office/drawing/2014/main" id="{1D7B7FBD-9BCD-C141-34CD-B4E86EF0CD4E}"/>
                </a:ext>
              </a:extLst>
            </p:cNvPr>
            <p:cNvSpPr/>
            <p:nvPr/>
          </p:nvSpPr>
          <p:spPr>
            <a:xfrm>
              <a:off x="865413" y="308472"/>
              <a:ext cx="6906986" cy="473210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dirty="0"/>
                <a:t>自我覺察</a:t>
              </a:r>
              <a:endParaRPr kumimoji="1" lang="zh-TW" altLang="en-US" dirty="0"/>
            </a:p>
          </p:txBody>
        </p:sp>
        <p:sp>
          <p:nvSpPr>
            <p:cNvPr id="3" name="橢圓 2">
              <a:extLst>
                <a:ext uri="{FF2B5EF4-FFF2-40B4-BE49-F238E27FC236}">
                  <a16:creationId xmlns:a16="http://schemas.microsoft.com/office/drawing/2014/main" id="{562D51D0-6C38-52CF-F2AB-3AD3FFBF9395}"/>
                </a:ext>
              </a:extLst>
            </p:cNvPr>
            <p:cNvSpPr/>
            <p:nvPr/>
          </p:nvSpPr>
          <p:spPr>
            <a:xfrm>
              <a:off x="2590800" y="1083128"/>
              <a:ext cx="3467100" cy="2977243"/>
            </a:xfrm>
            <a:prstGeom prst="ellipse">
              <a:avLst/>
            </a:prstGeom>
            <a:solidFill>
              <a:schemeClr val="accent2">
                <a:lumMod val="20000"/>
                <a:lumOff val="80000"/>
                <a:alpha val="85882"/>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dirty="0"/>
                <a:t>自我覺察</a:t>
              </a:r>
              <a:endParaRPr kumimoji="1" lang="zh-TW" altLang="en-US" dirty="0"/>
            </a:p>
          </p:txBody>
        </p:sp>
        <p:cxnSp>
          <p:nvCxnSpPr>
            <p:cNvPr id="5" name="直線箭頭接點 4">
              <a:extLst>
                <a:ext uri="{FF2B5EF4-FFF2-40B4-BE49-F238E27FC236}">
                  <a16:creationId xmlns:a16="http://schemas.microsoft.com/office/drawing/2014/main" id="{1711D96A-6017-610F-907E-E1398AE93068}"/>
                </a:ext>
              </a:extLst>
            </p:cNvPr>
            <p:cNvCxnSpPr>
              <a:cxnSpLocks/>
              <a:stCxn id="2" idx="0"/>
            </p:cNvCxnSpPr>
            <p:nvPr/>
          </p:nvCxnSpPr>
          <p:spPr>
            <a:xfrm>
              <a:off x="4318906" y="308472"/>
              <a:ext cx="187776" cy="229098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 name="直線箭頭接點 5">
              <a:extLst>
                <a:ext uri="{FF2B5EF4-FFF2-40B4-BE49-F238E27FC236}">
                  <a16:creationId xmlns:a16="http://schemas.microsoft.com/office/drawing/2014/main" id="{F63F3539-7A83-55BC-815E-7138994896AB}"/>
                </a:ext>
              </a:extLst>
            </p:cNvPr>
            <p:cNvCxnSpPr>
              <a:cxnSpLocks/>
            </p:cNvCxnSpPr>
            <p:nvPr/>
          </p:nvCxnSpPr>
          <p:spPr>
            <a:xfrm flipH="1">
              <a:off x="4494814" y="1674727"/>
              <a:ext cx="2974258" cy="92472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 name="直線箭頭接點 8">
              <a:extLst>
                <a:ext uri="{FF2B5EF4-FFF2-40B4-BE49-F238E27FC236}">
                  <a16:creationId xmlns:a16="http://schemas.microsoft.com/office/drawing/2014/main" id="{8F721981-124A-7105-83EA-D461FE27FFCF}"/>
                </a:ext>
              </a:extLst>
            </p:cNvPr>
            <p:cNvCxnSpPr>
              <a:cxnSpLocks/>
            </p:cNvCxnSpPr>
            <p:nvPr/>
          </p:nvCxnSpPr>
          <p:spPr>
            <a:xfrm flipH="1" flipV="1">
              <a:off x="4392013" y="2510952"/>
              <a:ext cx="2352674" cy="189955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直線箭頭接點 12">
              <a:extLst>
                <a:ext uri="{FF2B5EF4-FFF2-40B4-BE49-F238E27FC236}">
                  <a16:creationId xmlns:a16="http://schemas.microsoft.com/office/drawing/2014/main" id="{386C7BBD-0A97-BFE9-D087-E57FE67CF1B9}"/>
                </a:ext>
              </a:extLst>
            </p:cNvPr>
            <p:cNvCxnSpPr>
              <a:cxnSpLocks/>
            </p:cNvCxnSpPr>
            <p:nvPr/>
          </p:nvCxnSpPr>
          <p:spPr>
            <a:xfrm flipV="1">
              <a:off x="2449286" y="2571750"/>
              <a:ext cx="1959427" cy="219619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直線箭頭接點 16">
              <a:extLst>
                <a:ext uri="{FF2B5EF4-FFF2-40B4-BE49-F238E27FC236}">
                  <a16:creationId xmlns:a16="http://schemas.microsoft.com/office/drawing/2014/main" id="{44B9A7FD-1B36-E8B9-66BF-272C1BFA979C}"/>
                </a:ext>
              </a:extLst>
            </p:cNvPr>
            <p:cNvCxnSpPr>
              <a:cxnSpLocks/>
            </p:cNvCxnSpPr>
            <p:nvPr/>
          </p:nvCxnSpPr>
          <p:spPr>
            <a:xfrm>
              <a:off x="1371601" y="1436914"/>
              <a:ext cx="2988126" cy="113483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5" name="文字方塊 24">
              <a:extLst>
                <a:ext uri="{FF2B5EF4-FFF2-40B4-BE49-F238E27FC236}">
                  <a16:creationId xmlns:a16="http://schemas.microsoft.com/office/drawing/2014/main" id="{D7118CF1-E052-D9B0-AE6F-6A1113209365}"/>
                </a:ext>
              </a:extLst>
            </p:cNvPr>
            <p:cNvSpPr txBox="1"/>
            <p:nvPr/>
          </p:nvSpPr>
          <p:spPr>
            <a:xfrm>
              <a:off x="2028276" y="641062"/>
              <a:ext cx="1848158" cy="600055"/>
            </a:xfrm>
            <a:prstGeom prst="rect">
              <a:avLst/>
            </a:prstGeom>
            <a:noFill/>
          </p:spPr>
          <p:txBody>
            <a:bodyPr wrap="none" rtlCol="0">
              <a:spAutoFit/>
            </a:bodyPr>
            <a:lstStyle/>
            <a:p>
              <a:r>
                <a:rPr lang="zh-TW" altLang="en-US" sz="2800" b="1" dirty="0"/>
                <a:t>省己明心</a:t>
              </a:r>
              <a:endParaRPr kumimoji="1" lang="zh-TW" altLang="en-US" sz="2800" b="1" dirty="0"/>
            </a:p>
          </p:txBody>
        </p:sp>
        <p:sp>
          <p:nvSpPr>
            <p:cNvPr id="26" name="文字方塊 25">
              <a:extLst>
                <a:ext uri="{FF2B5EF4-FFF2-40B4-BE49-F238E27FC236}">
                  <a16:creationId xmlns:a16="http://schemas.microsoft.com/office/drawing/2014/main" id="{F85DE6E9-D2AC-CB9B-7B5F-3F6FF67E9CEC}"/>
                </a:ext>
              </a:extLst>
            </p:cNvPr>
            <p:cNvSpPr txBox="1"/>
            <p:nvPr/>
          </p:nvSpPr>
          <p:spPr>
            <a:xfrm>
              <a:off x="3018291" y="1740754"/>
              <a:ext cx="1210588" cy="400110"/>
            </a:xfrm>
            <a:prstGeom prst="rect">
              <a:avLst/>
            </a:prstGeom>
            <a:noFill/>
          </p:spPr>
          <p:txBody>
            <a:bodyPr wrap="none" rtlCol="0">
              <a:spAutoFit/>
            </a:bodyPr>
            <a:lstStyle/>
            <a:p>
              <a:r>
                <a:rPr lang="zh-TW" altLang="en-US" sz="2000" b="1" dirty="0"/>
                <a:t>自我覺察</a:t>
              </a:r>
              <a:endParaRPr kumimoji="1" lang="zh-TW" altLang="en-US" sz="2000" b="1" dirty="0"/>
            </a:p>
          </p:txBody>
        </p:sp>
        <p:sp>
          <p:nvSpPr>
            <p:cNvPr id="27" name="文字方塊 26">
              <a:extLst>
                <a:ext uri="{FF2B5EF4-FFF2-40B4-BE49-F238E27FC236}">
                  <a16:creationId xmlns:a16="http://schemas.microsoft.com/office/drawing/2014/main" id="{6A39D521-96EB-0BD7-2B38-BB5E4DEF6042}"/>
                </a:ext>
              </a:extLst>
            </p:cNvPr>
            <p:cNvSpPr txBox="1"/>
            <p:nvPr/>
          </p:nvSpPr>
          <p:spPr>
            <a:xfrm>
              <a:off x="2865664" y="2571750"/>
              <a:ext cx="1210588" cy="400110"/>
            </a:xfrm>
            <a:prstGeom prst="rect">
              <a:avLst/>
            </a:prstGeom>
            <a:noFill/>
          </p:spPr>
          <p:txBody>
            <a:bodyPr wrap="none" rtlCol="0">
              <a:spAutoFit/>
            </a:bodyPr>
            <a:lstStyle/>
            <a:p>
              <a:r>
                <a:rPr lang="zh-TW" altLang="en-US" sz="2000" b="1" dirty="0"/>
                <a:t>自我管理</a:t>
              </a:r>
              <a:endParaRPr kumimoji="1" lang="zh-TW" altLang="en-US" sz="2000" b="1" dirty="0"/>
            </a:p>
          </p:txBody>
        </p:sp>
        <p:sp>
          <p:nvSpPr>
            <p:cNvPr id="28" name="文字方塊 27">
              <a:extLst>
                <a:ext uri="{FF2B5EF4-FFF2-40B4-BE49-F238E27FC236}">
                  <a16:creationId xmlns:a16="http://schemas.microsoft.com/office/drawing/2014/main" id="{34B28A0C-5DDF-5D76-A60A-3FE18A1F328C}"/>
                </a:ext>
              </a:extLst>
            </p:cNvPr>
            <p:cNvSpPr txBox="1"/>
            <p:nvPr/>
          </p:nvSpPr>
          <p:spPr>
            <a:xfrm>
              <a:off x="865412" y="2625509"/>
              <a:ext cx="1848158" cy="600055"/>
            </a:xfrm>
            <a:prstGeom prst="rect">
              <a:avLst/>
            </a:prstGeom>
            <a:noFill/>
          </p:spPr>
          <p:txBody>
            <a:bodyPr wrap="none" rtlCol="0">
              <a:spAutoFit/>
            </a:bodyPr>
            <a:lstStyle/>
            <a:p>
              <a:r>
                <a:rPr lang="zh-TW" altLang="en-US" sz="2800" b="1" dirty="0"/>
                <a:t>正心修身</a:t>
              </a:r>
              <a:endParaRPr kumimoji="1" lang="zh-TW" altLang="en-US" sz="2800" b="1" dirty="0"/>
            </a:p>
          </p:txBody>
        </p:sp>
        <p:sp>
          <p:nvSpPr>
            <p:cNvPr id="29" name="文字方塊 28">
              <a:extLst>
                <a:ext uri="{FF2B5EF4-FFF2-40B4-BE49-F238E27FC236}">
                  <a16:creationId xmlns:a16="http://schemas.microsoft.com/office/drawing/2014/main" id="{F4127EC4-C6DC-71C6-93DB-0378954C5946}"/>
                </a:ext>
              </a:extLst>
            </p:cNvPr>
            <p:cNvSpPr txBox="1"/>
            <p:nvPr/>
          </p:nvSpPr>
          <p:spPr>
            <a:xfrm>
              <a:off x="3785644" y="3312556"/>
              <a:ext cx="1210588" cy="400110"/>
            </a:xfrm>
            <a:prstGeom prst="rect">
              <a:avLst/>
            </a:prstGeom>
            <a:noFill/>
          </p:spPr>
          <p:txBody>
            <a:bodyPr wrap="none" rtlCol="0">
              <a:spAutoFit/>
            </a:bodyPr>
            <a:lstStyle/>
            <a:p>
              <a:r>
                <a:rPr lang="zh-TW" altLang="en-US" sz="2000" b="1" dirty="0"/>
                <a:t>社會覺察</a:t>
              </a:r>
              <a:endParaRPr kumimoji="1" lang="zh-TW" altLang="en-US" sz="2000" b="1" dirty="0"/>
            </a:p>
          </p:txBody>
        </p:sp>
        <p:sp>
          <p:nvSpPr>
            <p:cNvPr id="30" name="文字方塊 29">
              <a:extLst>
                <a:ext uri="{FF2B5EF4-FFF2-40B4-BE49-F238E27FC236}">
                  <a16:creationId xmlns:a16="http://schemas.microsoft.com/office/drawing/2014/main" id="{EAFD084A-B60E-D711-E4F6-C4CD46F3AFF4}"/>
                </a:ext>
              </a:extLst>
            </p:cNvPr>
            <p:cNvSpPr txBox="1"/>
            <p:nvPr/>
          </p:nvSpPr>
          <p:spPr>
            <a:xfrm>
              <a:off x="3641456" y="4226829"/>
              <a:ext cx="1848158" cy="600055"/>
            </a:xfrm>
            <a:prstGeom prst="rect">
              <a:avLst/>
            </a:prstGeom>
            <a:noFill/>
          </p:spPr>
          <p:txBody>
            <a:bodyPr wrap="none" rtlCol="0">
              <a:spAutoFit/>
            </a:bodyPr>
            <a:lstStyle/>
            <a:p>
              <a:r>
                <a:rPr lang="zh-TW" altLang="en-US" sz="2800" b="1" dirty="0"/>
                <a:t>推己及人</a:t>
              </a:r>
              <a:endParaRPr kumimoji="1" lang="zh-TW" altLang="en-US" sz="2800" b="1" dirty="0"/>
            </a:p>
          </p:txBody>
        </p:sp>
        <p:sp>
          <p:nvSpPr>
            <p:cNvPr id="31" name="文字方塊 30">
              <a:extLst>
                <a:ext uri="{FF2B5EF4-FFF2-40B4-BE49-F238E27FC236}">
                  <a16:creationId xmlns:a16="http://schemas.microsoft.com/office/drawing/2014/main" id="{9F8C0BEA-0875-2D61-A6E9-29A648F98AB9}"/>
                </a:ext>
              </a:extLst>
            </p:cNvPr>
            <p:cNvSpPr txBox="1"/>
            <p:nvPr/>
          </p:nvSpPr>
          <p:spPr>
            <a:xfrm>
              <a:off x="4758857" y="2572904"/>
              <a:ext cx="1210588" cy="400110"/>
            </a:xfrm>
            <a:prstGeom prst="rect">
              <a:avLst/>
            </a:prstGeom>
            <a:noFill/>
          </p:spPr>
          <p:txBody>
            <a:bodyPr wrap="none" rtlCol="0">
              <a:spAutoFit/>
            </a:bodyPr>
            <a:lstStyle/>
            <a:p>
              <a:r>
                <a:rPr lang="zh-TW" altLang="en-US" sz="2000" b="1" dirty="0"/>
                <a:t>人際技巧</a:t>
              </a:r>
              <a:endParaRPr kumimoji="1" lang="zh-TW" altLang="en-US" sz="2000" b="1" dirty="0"/>
            </a:p>
          </p:txBody>
        </p:sp>
        <p:sp>
          <p:nvSpPr>
            <p:cNvPr id="33" name="文字方塊 32">
              <a:extLst>
                <a:ext uri="{FF2B5EF4-FFF2-40B4-BE49-F238E27FC236}">
                  <a16:creationId xmlns:a16="http://schemas.microsoft.com/office/drawing/2014/main" id="{EFFF405E-1DA3-6895-3C3A-898F9851FBEE}"/>
                </a:ext>
              </a:extLst>
            </p:cNvPr>
            <p:cNvSpPr txBox="1"/>
            <p:nvPr/>
          </p:nvSpPr>
          <p:spPr>
            <a:xfrm>
              <a:off x="6057900" y="2571749"/>
              <a:ext cx="1980029" cy="954107"/>
            </a:xfrm>
            <a:prstGeom prst="rect">
              <a:avLst/>
            </a:prstGeom>
            <a:noFill/>
          </p:spPr>
          <p:txBody>
            <a:bodyPr wrap="none" rtlCol="0">
              <a:spAutoFit/>
            </a:bodyPr>
            <a:lstStyle/>
            <a:p>
              <a:r>
                <a:rPr lang="zh-TW" altLang="en-US" sz="2800" b="1" dirty="0"/>
                <a:t>以禮待人，</a:t>
              </a:r>
              <a:endParaRPr lang="en-US" altLang="zh-TW" sz="2800" b="1" dirty="0"/>
            </a:p>
            <a:p>
              <a:r>
                <a:rPr lang="zh-TW" altLang="en-US" sz="2800" b="1" dirty="0"/>
                <a:t>以信接物</a:t>
              </a:r>
              <a:endParaRPr kumimoji="1" lang="zh-TW" altLang="en-US" sz="2800" b="1" dirty="0"/>
            </a:p>
          </p:txBody>
        </p:sp>
        <p:sp>
          <p:nvSpPr>
            <p:cNvPr id="34" name="文字方塊 33">
              <a:extLst>
                <a:ext uri="{FF2B5EF4-FFF2-40B4-BE49-F238E27FC236}">
                  <a16:creationId xmlns:a16="http://schemas.microsoft.com/office/drawing/2014/main" id="{BD1A3D25-8B41-51BF-DDBE-11E1A02C23D3}"/>
                </a:ext>
              </a:extLst>
            </p:cNvPr>
            <p:cNvSpPr txBox="1"/>
            <p:nvPr/>
          </p:nvSpPr>
          <p:spPr>
            <a:xfrm>
              <a:off x="4450786" y="1740754"/>
              <a:ext cx="1467068" cy="400110"/>
            </a:xfrm>
            <a:prstGeom prst="rect">
              <a:avLst/>
            </a:prstGeom>
            <a:noFill/>
          </p:spPr>
          <p:txBody>
            <a:bodyPr wrap="none" rtlCol="0">
              <a:spAutoFit/>
            </a:bodyPr>
            <a:lstStyle/>
            <a:p>
              <a:r>
                <a:rPr lang="zh-TW" altLang="en-US" sz="2000" b="1" dirty="0"/>
                <a:t>負責任決策</a:t>
              </a:r>
              <a:endParaRPr kumimoji="1" lang="zh-TW" altLang="en-US" sz="2000" b="1" dirty="0"/>
            </a:p>
          </p:txBody>
        </p:sp>
        <p:sp>
          <p:nvSpPr>
            <p:cNvPr id="38" name="文字方塊 37">
              <a:extLst>
                <a:ext uri="{FF2B5EF4-FFF2-40B4-BE49-F238E27FC236}">
                  <a16:creationId xmlns:a16="http://schemas.microsoft.com/office/drawing/2014/main" id="{FE9A304E-7EBC-FA9F-C41C-2E12BDC485A3}"/>
                </a:ext>
              </a:extLst>
            </p:cNvPr>
            <p:cNvSpPr txBox="1"/>
            <p:nvPr/>
          </p:nvSpPr>
          <p:spPr>
            <a:xfrm>
              <a:off x="4425529" y="603628"/>
              <a:ext cx="1848158" cy="600055"/>
            </a:xfrm>
            <a:prstGeom prst="rect">
              <a:avLst/>
            </a:prstGeom>
            <a:noFill/>
          </p:spPr>
          <p:txBody>
            <a:bodyPr wrap="none" rtlCol="0">
              <a:spAutoFit/>
            </a:bodyPr>
            <a:lstStyle/>
            <a:p>
              <a:r>
                <a:rPr lang="zh-TW" altLang="en-US" sz="2800" b="1" dirty="0"/>
                <a:t>慎行成德</a:t>
              </a:r>
              <a:endParaRPr kumimoji="1" lang="zh-TW" altLang="en-US" sz="2800" b="1" dirty="0"/>
            </a:p>
          </p:txBody>
        </p:sp>
      </p:grpSp>
      <p:sp>
        <p:nvSpPr>
          <p:cNvPr id="8" name="文字方塊 7">
            <a:extLst>
              <a:ext uri="{FF2B5EF4-FFF2-40B4-BE49-F238E27FC236}">
                <a16:creationId xmlns:a16="http://schemas.microsoft.com/office/drawing/2014/main" id="{FDFFECCE-199C-1B96-17D2-E2EEEF00A1BA}"/>
              </a:ext>
            </a:extLst>
          </p:cNvPr>
          <p:cNvSpPr txBox="1"/>
          <p:nvPr/>
        </p:nvSpPr>
        <p:spPr>
          <a:xfrm>
            <a:off x="195944" y="297429"/>
            <a:ext cx="8948056" cy="830997"/>
          </a:xfrm>
          <a:prstGeom prst="rect">
            <a:avLst/>
          </a:prstGeom>
          <a:noFill/>
        </p:spPr>
        <p:txBody>
          <a:bodyPr wrap="square">
            <a:spAutoFit/>
          </a:bodyPr>
          <a:lstStyle/>
          <a:p>
            <a:r>
              <a:rPr lang="zh-TW" altLang="en-US" sz="2800" b="1" dirty="0"/>
              <a:t>儒家</a:t>
            </a:r>
            <a:r>
              <a:rPr lang="en-US" altLang="zh-TW" sz="2800" b="1" dirty="0"/>
              <a:t>SEL</a:t>
            </a:r>
            <a:r>
              <a:rPr lang="zh-TW" altLang="en-US" sz="2800" b="1" dirty="0"/>
              <a:t>：省己正心，推己及人；以禮為交，慎行成德。</a:t>
            </a:r>
            <a:r>
              <a:rPr lang="zh-TW" altLang="en-US" sz="2000" b="1" dirty="0"/>
              <a:t>產自</a:t>
            </a:r>
            <a:r>
              <a:rPr lang="en-US" altLang="zh-TW" sz="2000" b="1" dirty="0"/>
              <a:t>ChatGPT</a:t>
            </a:r>
            <a:endParaRPr lang="zh-TW" altLang="en-US" sz="2800" b="1" dirty="0"/>
          </a:p>
        </p:txBody>
      </p:sp>
    </p:spTree>
    <p:extLst>
      <p:ext uri="{BB962C8B-B14F-4D97-AF65-F5344CB8AC3E}">
        <p14:creationId xmlns:p14="http://schemas.microsoft.com/office/powerpoint/2010/main" val="3802395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39B61-EB2F-3987-5CEA-CDA4333E90EC}"/>
            </a:ext>
          </a:extLst>
        </p:cNvPr>
        <p:cNvGrpSpPr/>
        <p:nvPr/>
      </p:nvGrpSpPr>
      <p:grpSpPr>
        <a:xfrm>
          <a:off x="0" y="0"/>
          <a:ext cx="0" cy="0"/>
          <a:chOff x="0" y="0"/>
          <a:chExt cx="0" cy="0"/>
        </a:xfrm>
      </p:grpSpPr>
      <p:grpSp>
        <p:nvGrpSpPr>
          <p:cNvPr id="16" name="群組 15">
            <a:extLst>
              <a:ext uri="{FF2B5EF4-FFF2-40B4-BE49-F238E27FC236}">
                <a16:creationId xmlns:a16="http://schemas.microsoft.com/office/drawing/2014/main" id="{01ED0558-954E-2E35-C356-4D6D6C6B9FC1}"/>
              </a:ext>
            </a:extLst>
          </p:cNvPr>
          <p:cNvGrpSpPr/>
          <p:nvPr/>
        </p:nvGrpSpPr>
        <p:grpSpPr>
          <a:xfrm>
            <a:off x="1077686" y="930729"/>
            <a:ext cx="6694712" cy="3837214"/>
            <a:chOff x="840551" y="393227"/>
            <a:chExt cx="6931848" cy="4374716"/>
          </a:xfrm>
        </p:grpSpPr>
        <p:sp>
          <p:nvSpPr>
            <p:cNvPr id="2" name="橢圓 1">
              <a:extLst>
                <a:ext uri="{FF2B5EF4-FFF2-40B4-BE49-F238E27FC236}">
                  <a16:creationId xmlns:a16="http://schemas.microsoft.com/office/drawing/2014/main" id="{2BCD5652-A27B-BBED-04A8-3D0AAB8BE25F}"/>
                </a:ext>
              </a:extLst>
            </p:cNvPr>
            <p:cNvSpPr/>
            <p:nvPr/>
          </p:nvSpPr>
          <p:spPr>
            <a:xfrm>
              <a:off x="865413" y="393227"/>
              <a:ext cx="6906986" cy="437471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dirty="0"/>
                <a:t>自我覺察</a:t>
              </a:r>
              <a:endParaRPr kumimoji="1" lang="zh-TW" altLang="en-US" dirty="0"/>
            </a:p>
          </p:txBody>
        </p:sp>
        <p:sp>
          <p:nvSpPr>
            <p:cNvPr id="3" name="橢圓 2">
              <a:extLst>
                <a:ext uri="{FF2B5EF4-FFF2-40B4-BE49-F238E27FC236}">
                  <a16:creationId xmlns:a16="http://schemas.microsoft.com/office/drawing/2014/main" id="{5BF98411-8DAB-D22E-4B2C-B451DD603D24}"/>
                </a:ext>
              </a:extLst>
            </p:cNvPr>
            <p:cNvSpPr/>
            <p:nvPr/>
          </p:nvSpPr>
          <p:spPr>
            <a:xfrm>
              <a:off x="2590800" y="1083128"/>
              <a:ext cx="3467100" cy="2977243"/>
            </a:xfrm>
            <a:prstGeom prst="ellipse">
              <a:avLst/>
            </a:prstGeom>
            <a:solidFill>
              <a:schemeClr val="accent2">
                <a:lumMod val="20000"/>
                <a:lumOff val="80000"/>
                <a:alpha val="85882"/>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dirty="0"/>
                <a:t>自我覺察</a:t>
              </a:r>
              <a:endParaRPr kumimoji="1" lang="zh-TW" altLang="en-US" dirty="0"/>
            </a:p>
          </p:txBody>
        </p:sp>
        <p:cxnSp>
          <p:nvCxnSpPr>
            <p:cNvPr id="5" name="直線箭頭接點 4">
              <a:extLst>
                <a:ext uri="{FF2B5EF4-FFF2-40B4-BE49-F238E27FC236}">
                  <a16:creationId xmlns:a16="http://schemas.microsoft.com/office/drawing/2014/main" id="{85C3553B-BFE7-FC13-5A7C-9557871C3F70}"/>
                </a:ext>
              </a:extLst>
            </p:cNvPr>
            <p:cNvCxnSpPr>
              <a:cxnSpLocks/>
              <a:stCxn id="2" idx="0"/>
            </p:cNvCxnSpPr>
            <p:nvPr/>
          </p:nvCxnSpPr>
          <p:spPr>
            <a:xfrm>
              <a:off x="4318906" y="393227"/>
              <a:ext cx="187776" cy="220622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 name="直線箭頭接點 5">
              <a:extLst>
                <a:ext uri="{FF2B5EF4-FFF2-40B4-BE49-F238E27FC236}">
                  <a16:creationId xmlns:a16="http://schemas.microsoft.com/office/drawing/2014/main" id="{63C5204E-38FF-9204-39AA-196CF31D4AFF}"/>
                </a:ext>
              </a:extLst>
            </p:cNvPr>
            <p:cNvCxnSpPr>
              <a:cxnSpLocks/>
            </p:cNvCxnSpPr>
            <p:nvPr/>
          </p:nvCxnSpPr>
          <p:spPr>
            <a:xfrm flipH="1">
              <a:off x="4494814" y="1674727"/>
              <a:ext cx="2974258" cy="92472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 name="直線箭頭接點 8">
              <a:extLst>
                <a:ext uri="{FF2B5EF4-FFF2-40B4-BE49-F238E27FC236}">
                  <a16:creationId xmlns:a16="http://schemas.microsoft.com/office/drawing/2014/main" id="{9A5B0C8D-8C2F-E6B4-A64B-F9261E932551}"/>
                </a:ext>
              </a:extLst>
            </p:cNvPr>
            <p:cNvCxnSpPr>
              <a:cxnSpLocks/>
            </p:cNvCxnSpPr>
            <p:nvPr/>
          </p:nvCxnSpPr>
          <p:spPr>
            <a:xfrm flipH="1" flipV="1">
              <a:off x="4392013" y="2510952"/>
              <a:ext cx="2254942" cy="171587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直線箭頭接點 12">
              <a:extLst>
                <a:ext uri="{FF2B5EF4-FFF2-40B4-BE49-F238E27FC236}">
                  <a16:creationId xmlns:a16="http://schemas.microsoft.com/office/drawing/2014/main" id="{2208C70D-B0B4-345A-6B6D-55B3753644F4}"/>
                </a:ext>
              </a:extLst>
            </p:cNvPr>
            <p:cNvCxnSpPr>
              <a:cxnSpLocks/>
            </p:cNvCxnSpPr>
            <p:nvPr/>
          </p:nvCxnSpPr>
          <p:spPr>
            <a:xfrm flipV="1">
              <a:off x="2559250" y="2599455"/>
              <a:ext cx="1977295" cy="178041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直線箭頭接點 16">
              <a:extLst>
                <a:ext uri="{FF2B5EF4-FFF2-40B4-BE49-F238E27FC236}">
                  <a16:creationId xmlns:a16="http://schemas.microsoft.com/office/drawing/2014/main" id="{84D0683A-6AC0-3E9A-9A6F-DC76531EEED5}"/>
                </a:ext>
              </a:extLst>
            </p:cNvPr>
            <p:cNvCxnSpPr>
              <a:cxnSpLocks/>
            </p:cNvCxnSpPr>
            <p:nvPr/>
          </p:nvCxnSpPr>
          <p:spPr>
            <a:xfrm>
              <a:off x="1371601" y="1436914"/>
              <a:ext cx="2988126" cy="113483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5" name="文字方塊 24">
              <a:extLst>
                <a:ext uri="{FF2B5EF4-FFF2-40B4-BE49-F238E27FC236}">
                  <a16:creationId xmlns:a16="http://schemas.microsoft.com/office/drawing/2014/main" id="{E6D1FCC7-4EAC-69D2-F258-320067398AC8}"/>
                </a:ext>
              </a:extLst>
            </p:cNvPr>
            <p:cNvSpPr txBox="1"/>
            <p:nvPr/>
          </p:nvSpPr>
          <p:spPr>
            <a:xfrm>
              <a:off x="2207812" y="715342"/>
              <a:ext cx="1620957" cy="523220"/>
            </a:xfrm>
            <a:prstGeom prst="rect">
              <a:avLst/>
            </a:prstGeom>
            <a:noFill/>
          </p:spPr>
          <p:txBody>
            <a:bodyPr wrap="none" rtlCol="0">
              <a:spAutoFit/>
            </a:bodyPr>
            <a:lstStyle/>
            <a:p>
              <a:r>
                <a:rPr lang="zh-TW" altLang="en-US" sz="2800" b="1" dirty="0"/>
                <a:t>觀心以靜</a:t>
              </a:r>
              <a:endParaRPr kumimoji="1" lang="zh-TW" altLang="en-US" sz="2800" b="1" dirty="0"/>
            </a:p>
          </p:txBody>
        </p:sp>
        <p:sp>
          <p:nvSpPr>
            <p:cNvPr id="26" name="文字方塊 25">
              <a:extLst>
                <a:ext uri="{FF2B5EF4-FFF2-40B4-BE49-F238E27FC236}">
                  <a16:creationId xmlns:a16="http://schemas.microsoft.com/office/drawing/2014/main" id="{F5DEE492-637A-E896-7865-F3E3287C147B}"/>
                </a:ext>
              </a:extLst>
            </p:cNvPr>
            <p:cNvSpPr txBox="1"/>
            <p:nvPr/>
          </p:nvSpPr>
          <p:spPr>
            <a:xfrm>
              <a:off x="3018291" y="1740754"/>
              <a:ext cx="1210588" cy="400110"/>
            </a:xfrm>
            <a:prstGeom prst="rect">
              <a:avLst/>
            </a:prstGeom>
            <a:noFill/>
          </p:spPr>
          <p:txBody>
            <a:bodyPr wrap="none" rtlCol="0">
              <a:spAutoFit/>
            </a:bodyPr>
            <a:lstStyle/>
            <a:p>
              <a:r>
                <a:rPr lang="zh-TW" altLang="en-US" sz="2000" b="1" dirty="0"/>
                <a:t>自我覺察</a:t>
              </a:r>
              <a:endParaRPr kumimoji="1" lang="zh-TW" altLang="en-US" sz="2000" b="1" dirty="0"/>
            </a:p>
          </p:txBody>
        </p:sp>
        <p:sp>
          <p:nvSpPr>
            <p:cNvPr id="27" name="文字方塊 26">
              <a:extLst>
                <a:ext uri="{FF2B5EF4-FFF2-40B4-BE49-F238E27FC236}">
                  <a16:creationId xmlns:a16="http://schemas.microsoft.com/office/drawing/2014/main" id="{62F38347-40B8-AE0C-F698-9193AF14BC98}"/>
                </a:ext>
              </a:extLst>
            </p:cNvPr>
            <p:cNvSpPr txBox="1"/>
            <p:nvPr/>
          </p:nvSpPr>
          <p:spPr>
            <a:xfrm>
              <a:off x="2865664" y="2571750"/>
              <a:ext cx="1210588" cy="400110"/>
            </a:xfrm>
            <a:prstGeom prst="rect">
              <a:avLst/>
            </a:prstGeom>
            <a:noFill/>
          </p:spPr>
          <p:txBody>
            <a:bodyPr wrap="none" rtlCol="0">
              <a:spAutoFit/>
            </a:bodyPr>
            <a:lstStyle/>
            <a:p>
              <a:r>
                <a:rPr lang="zh-TW" altLang="en-US" sz="2000" b="1" dirty="0"/>
                <a:t>自我管理</a:t>
              </a:r>
              <a:endParaRPr kumimoji="1" lang="zh-TW" altLang="en-US" sz="2000" b="1" dirty="0"/>
            </a:p>
          </p:txBody>
        </p:sp>
        <p:sp>
          <p:nvSpPr>
            <p:cNvPr id="28" name="文字方塊 27">
              <a:extLst>
                <a:ext uri="{FF2B5EF4-FFF2-40B4-BE49-F238E27FC236}">
                  <a16:creationId xmlns:a16="http://schemas.microsoft.com/office/drawing/2014/main" id="{14E46F2C-5508-87FA-D9B9-E843C5637531}"/>
                </a:ext>
              </a:extLst>
            </p:cNvPr>
            <p:cNvSpPr txBox="1"/>
            <p:nvPr/>
          </p:nvSpPr>
          <p:spPr>
            <a:xfrm>
              <a:off x="840551" y="2510951"/>
              <a:ext cx="1878157" cy="523220"/>
            </a:xfrm>
            <a:prstGeom prst="rect">
              <a:avLst/>
            </a:prstGeom>
            <a:noFill/>
          </p:spPr>
          <p:txBody>
            <a:bodyPr wrap="square" rtlCol="0">
              <a:spAutoFit/>
            </a:bodyPr>
            <a:lstStyle/>
            <a:p>
              <a:r>
                <a:rPr lang="zh-TW" altLang="en-US" sz="2800" b="1" dirty="0"/>
                <a:t>制情以柔</a:t>
              </a:r>
              <a:endParaRPr kumimoji="1" lang="zh-TW" altLang="en-US" sz="2800" b="1" dirty="0"/>
            </a:p>
          </p:txBody>
        </p:sp>
        <p:sp>
          <p:nvSpPr>
            <p:cNvPr id="29" name="文字方塊 28">
              <a:extLst>
                <a:ext uri="{FF2B5EF4-FFF2-40B4-BE49-F238E27FC236}">
                  <a16:creationId xmlns:a16="http://schemas.microsoft.com/office/drawing/2014/main" id="{EEE37035-D4A0-AAAD-73BA-870E69C56BDE}"/>
                </a:ext>
              </a:extLst>
            </p:cNvPr>
            <p:cNvSpPr txBox="1"/>
            <p:nvPr/>
          </p:nvSpPr>
          <p:spPr>
            <a:xfrm>
              <a:off x="3901388" y="3247308"/>
              <a:ext cx="1210588" cy="400110"/>
            </a:xfrm>
            <a:prstGeom prst="rect">
              <a:avLst/>
            </a:prstGeom>
            <a:noFill/>
          </p:spPr>
          <p:txBody>
            <a:bodyPr wrap="none" rtlCol="0">
              <a:spAutoFit/>
            </a:bodyPr>
            <a:lstStyle/>
            <a:p>
              <a:r>
                <a:rPr lang="zh-TW" altLang="en-US" sz="2000" b="1" dirty="0"/>
                <a:t>社會覺察</a:t>
              </a:r>
              <a:endParaRPr kumimoji="1" lang="zh-TW" altLang="en-US" sz="2000" b="1" dirty="0"/>
            </a:p>
          </p:txBody>
        </p:sp>
        <p:sp>
          <p:nvSpPr>
            <p:cNvPr id="30" name="文字方塊 29">
              <a:extLst>
                <a:ext uri="{FF2B5EF4-FFF2-40B4-BE49-F238E27FC236}">
                  <a16:creationId xmlns:a16="http://schemas.microsoft.com/office/drawing/2014/main" id="{1DCDF8DC-2841-1433-847E-6A91EA2E2A47}"/>
                </a:ext>
              </a:extLst>
            </p:cNvPr>
            <p:cNvSpPr txBox="1"/>
            <p:nvPr/>
          </p:nvSpPr>
          <p:spPr>
            <a:xfrm>
              <a:off x="3785644" y="4128750"/>
              <a:ext cx="1620957" cy="523220"/>
            </a:xfrm>
            <a:prstGeom prst="rect">
              <a:avLst/>
            </a:prstGeom>
            <a:noFill/>
          </p:spPr>
          <p:txBody>
            <a:bodyPr wrap="none" rtlCol="0">
              <a:spAutoFit/>
            </a:bodyPr>
            <a:lstStyle/>
            <a:p>
              <a:r>
                <a:rPr lang="zh-TW" altLang="en-US" sz="2800" b="1" dirty="0"/>
                <a:t>觀人以和</a:t>
              </a:r>
              <a:endParaRPr kumimoji="1" lang="zh-TW" altLang="en-US" sz="2800" b="1" dirty="0"/>
            </a:p>
          </p:txBody>
        </p:sp>
        <p:sp>
          <p:nvSpPr>
            <p:cNvPr id="31" name="文字方塊 30">
              <a:extLst>
                <a:ext uri="{FF2B5EF4-FFF2-40B4-BE49-F238E27FC236}">
                  <a16:creationId xmlns:a16="http://schemas.microsoft.com/office/drawing/2014/main" id="{CE234CE7-55F2-9428-2D3F-F056613FC0C3}"/>
                </a:ext>
              </a:extLst>
            </p:cNvPr>
            <p:cNvSpPr txBox="1"/>
            <p:nvPr/>
          </p:nvSpPr>
          <p:spPr>
            <a:xfrm>
              <a:off x="4758857" y="2572904"/>
              <a:ext cx="1210588" cy="400110"/>
            </a:xfrm>
            <a:prstGeom prst="rect">
              <a:avLst/>
            </a:prstGeom>
            <a:noFill/>
          </p:spPr>
          <p:txBody>
            <a:bodyPr wrap="none" rtlCol="0">
              <a:spAutoFit/>
            </a:bodyPr>
            <a:lstStyle/>
            <a:p>
              <a:r>
                <a:rPr lang="zh-TW" altLang="en-US" sz="2000" b="1" dirty="0"/>
                <a:t>人際技巧</a:t>
              </a:r>
              <a:endParaRPr kumimoji="1" lang="zh-TW" altLang="en-US" sz="2000" b="1" dirty="0"/>
            </a:p>
          </p:txBody>
        </p:sp>
        <p:sp>
          <p:nvSpPr>
            <p:cNvPr id="33" name="文字方塊 32">
              <a:extLst>
                <a:ext uri="{FF2B5EF4-FFF2-40B4-BE49-F238E27FC236}">
                  <a16:creationId xmlns:a16="http://schemas.microsoft.com/office/drawing/2014/main" id="{F2BCC709-00BC-6FCF-A369-DD0E715B2C96}"/>
                </a:ext>
              </a:extLst>
            </p:cNvPr>
            <p:cNvSpPr txBox="1"/>
            <p:nvPr/>
          </p:nvSpPr>
          <p:spPr>
            <a:xfrm>
              <a:off x="6058789" y="2497595"/>
              <a:ext cx="1620957" cy="523220"/>
            </a:xfrm>
            <a:prstGeom prst="rect">
              <a:avLst/>
            </a:prstGeom>
            <a:noFill/>
          </p:spPr>
          <p:txBody>
            <a:bodyPr wrap="none" rtlCol="0">
              <a:spAutoFit/>
            </a:bodyPr>
            <a:lstStyle/>
            <a:p>
              <a:r>
                <a:rPr lang="zh-TW" altLang="en-US" sz="2800" b="1" dirty="0"/>
                <a:t>應物以順</a:t>
              </a:r>
              <a:endParaRPr kumimoji="1" lang="zh-TW" altLang="en-US" sz="2800" b="1" dirty="0"/>
            </a:p>
          </p:txBody>
        </p:sp>
        <p:sp>
          <p:nvSpPr>
            <p:cNvPr id="34" name="文字方塊 33">
              <a:extLst>
                <a:ext uri="{FF2B5EF4-FFF2-40B4-BE49-F238E27FC236}">
                  <a16:creationId xmlns:a16="http://schemas.microsoft.com/office/drawing/2014/main" id="{BFDAC34E-5943-0EE3-EC9F-223242E39930}"/>
                </a:ext>
              </a:extLst>
            </p:cNvPr>
            <p:cNvSpPr txBox="1"/>
            <p:nvPr/>
          </p:nvSpPr>
          <p:spPr>
            <a:xfrm>
              <a:off x="4450786" y="1740754"/>
              <a:ext cx="1467068" cy="400110"/>
            </a:xfrm>
            <a:prstGeom prst="rect">
              <a:avLst/>
            </a:prstGeom>
            <a:noFill/>
          </p:spPr>
          <p:txBody>
            <a:bodyPr wrap="none" rtlCol="0">
              <a:spAutoFit/>
            </a:bodyPr>
            <a:lstStyle/>
            <a:p>
              <a:r>
                <a:rPr lang="zh-TW" altLang="en-US" sz="2000" b="1" dirty="0"/>
                <a:t>負責任決策</a:t>
              </a:r>
              <a:endParaRPr kumimoji="1" lang="zh-TW" altLang="en-US" sz="2000" b="1" dirty="0"/>
            </a:p>
          </p:txBody>
        </p:sp>
        <p:sp>
          <p:nvSpPr>
            <p:cNvPr id="38" name="文字方塊 37">
              <a:extLst>
                <a:ext uri="{FF2B5EF4-FFF2-40B4-BE49-F238E27FC236}">
                  <a16:creationId xmlns:a16="http://schemas.microsoft.com/office/drawing/2014/main" id="{B6633D3D-63D0-7F2B-B956-73EE90710035}"/>
                </a:ext>
              </a:extLst>
            </p:cNvPr>
            <p:cNvSpPr txBox="1"/>
            <p:nvPr/>
          </p:nvSpPr>
          <p:spPr>
            <a:xfrm>
              <a:off x="4758857" y="715342"/>
              <a:ext cx="1620957" cy="523220"/>
            </a:xfrm>
            <a:prstGeom prst="rect">
              <a:avLst/>
            </a:prstGeom>
            <a:noFill/>
          </p:spPr>
          <p:txBody>
            <a:bodyPr wrap="none" rtlCol="0">
              <a:spAutoFit/>
            </a:bodyPr>
            <a:lstStyle/>
            <a:p>
              <a:r>
                <a:rPr lang="zh-TW" altLang="en-US" sz="2800" b="1" dirty="0"/>
                <a:t>處世以道</a:t>
              </a:r>
              <a:endParaRPr kumimoji="1" lang="zh-TW" altLang="en-US" sz="2800" b="1" dirty="0"/>
            </a:p>
          </p:txBody>
        </p:sp>
      </p:grpSp>
      <p:sp>
        <p:nvSpPr>
          <p:cNvPr id="8" name="文字方塊 7">
            <a:extLst>
              <a:ext uri="{FF2B5EF4-FFF2-40B4-BE49-F238E27FC236}">
                <a16:creationId xmlns:a16="http://schemas.microsoft.com/office/drawing/2014/main" id="{F601B8A7-3BBD-E26E-B9E2-037C2A2D638F}"/>
              </a:ext>
            </a:extLst>
          </p:cNvPr>
          <p:cNvSpPr txBox="1"/>
          <p:nvPr/>
        </p:nvSpPr>
        <p:spPr>
          <a:xfrm>
            <a:off x="163286" y="279998"/>
            <a:ext cx="8980714" cy="830997"/>
          </a:xfrm>
          <a:prstGeom prst="rect">
            <a:avLst/>
          </a:prstGeom>
          <a:noFill/>
        </p:spPr>
        <p:txBody>
          <a:bodyPr wrap="square">
            <a:spAutoFit/>
          </a:bodyPr>
          <a:lstStyle/>
          <a:p>
            <a:r>
              <a:rPr lang="zh-TW" altLang="en-US" sz="2800" b="1" dirty="0"/>
              <a:t>道家</a:t>
            </a:r>
            <a:r>
              <a:rPr lang="en-US" altLang="zh-TW" sz="2800" b="1" dirty="0"/>
              <a:t>SEL</a:t>
            </a:r>
            <a:r>
              <a:rPr lang="zh-TW" altLang="en-US" sz="2800" b="1" dirty="0"/>
              <a:t>：觀心制情，觀人應物；以和為貴，處世循道。</a:t>
            </a:r>
            <a:r>
              <a:rPr lang="zh-TW" altLang="en-US" sz="2000" b="1" dirty="0"/>
              <a:t>產自</a:t>
            </a:r>
            <a:r>
              <a:rPr lang="en-US" altLang="zh-TW" sz="2000" b="1" dirty="0"/>
              <a:t>ChatGPT</a:t>
            </a:r>
            <a:endParaRPr lang="zh-TW" altLang="en-US" sz="2800" b="1" dirty="0"/>
          </a:p>
        </p:txBody>
      </p:sp>
    </p:spTree>
    <p:extLst>
      <p:ext uri="{BB962C8B-B14F-4D97-AF65-F5344CB8AC3E}">
        <p14:creationId xmlns:p14="http://schemas.microsoft.com/office/powerpoint/2010/main" val="1220748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3776D-91C9-ECA6-8A9A-BCC2C925AA0E}"/>
            </a:ext>
          </a:extLst>
        </p:cNvPr>
        <p:cNvGrpSpPr/>
        <p:nvPr/>
      </p:nvGrpSpPr>
      <p:grpSpPr>
        <a:xfrm>
          <a:off x="0" y="0"/>
          <a:ext cx="0" cy="0"/>
          <a:chOff x="0" y="0"/>
          <a:chExt cx="0" cy="0"/>
        </a:xfrm>
      </p:grpSpPr>
      <p:grpSp>
        <p:nvGrpSpPr>
          <p:cNvPr id="16" name="群組 15">
            <a:extLst>
              <a:ext uri="{FF2B5EF4-FFF2-40B4-BE49-F238E27FC236}">
                <a16:creationId xmlns:a16="http://schemas.microsoft.com/office/drawing/2014/main" id="{E61753E6-6345-ADE4-0EC7-F5BD74AE50C4}"/>
              </a:ext>
            </a:extLst>
          </p:cNvPr>
          <p:cNvGrpSpPr/>
          <p:nvPr/>
        </p:nvGrpSpPr>
        <p:grpSpPr>
          <a:xfrm>
            <a:off x="1077686" y="1371599"/>
            <a:ext cx="6694712" cy="3423321"/>
            <a:chOff x="840551" y="393227"/>
            <a:chExt cx="6931848" cy="4409465"/>
          </a:xfrm>
        </p:grpSpPr>
        <p:sp>
          <p:nvSpPr>
            <p:cNvPr id="2" name="橢圓 1">
              <a:extLst>
                <a:ext uri="{FF2B5EF4-FFF2-40B4-BE49-F238E27FC236}">
                  <a16:creationId xmlns:a16="http://schemas.microsoft.com/office/drawing/2014/main" id="{BDFA942A-842A-4CA6-A702-2B79CB71EFB2}"/>
                </a:ext>
              </a:extLst>
            </p:cNvPr>
            <p:cNvSpPr/>
            <p:nvPr/>
          </p:nvSpPr>
          <p:spPr>
            <a:xfrm>
              <a:off x="865413" y="393227"/>
              <a:ext cx="6906986" cy="437471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dirty="0"/>
                <a:t>自我覺察</a:t>
              </a:r>
              <a:endParaRPr kumimoji="1" lang="zh-TW" altLang="en-US" dirty="0"/>
            </a:p>
          </p:txBody>
        </p:sp>
        <p:sp>
          <p:nvSpPr>
            <p:cNvPr id="3" name="橢圓 2">
              <a:extLst>
                <a:ext uri="{FF2B5EF4-FFF2-40B4-BE49-F238E27FC236}">
                  <a16:creationId xmlns:a16="http://schemas.microsoft.com/office/drawing/2014/main" id="{2C685CD1-FF3B-1CAF-6A37-D4BFF0C6E406}"/>
                </a:ext>
              </a:extLst>
            </p:cNvPr>
            <p:cNvSpPr/>
            <p:nvPr/>
          </p:nvSpPr>
          <p:spPr>
            <a:xfrm>
              <a:off x="2590800" y="1083128"/>
              <a:ext cx="3467100" cy="2977243"/>
            </a:xfrm>
            <a:prstGeom prst="ellipse">
              <a:avLst/>
            </a:prstGeom>
            <a:solidFill>
              <a:schemeClr val="accent2">
                <a:lumMod val="20000"/>
                <a:lumOff val="80000"/>
                <a:alpha val="85882"/>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dirty="0"/>
                <a:t>自我覺察</a:t>
              </a:r>
              <a:endParaRPr kumimoji="1" lang="zh-TW" altLang="en-US" dirty="0"/>
            </a:p>
          </p:txBody>
        </p:sp>
        <p:cxnSp>
          <p:nvCxnSpPr>
            <p:cNvPr id="5" name="直線箭頭接點 4">
              <a:extLst>
                <a:ext uri="{FF2B5EF4-FFF2-40B4-BE49-F238E27FC236}">
                  <a16:creationId xmlns:a16="http://schemas.microsoft.com/office/drawing/2014/main" id="{B781DE44-7270-9EC2-A2A0-5F94EE0B4BA9}"/>
                </a:ext>
              </a:extLst>
            </p:cNvPr>
            <p:cNvCxnSpPr>
              <a:cxnSpLocks/>
              <a:stCxn id="2" idx="0"/>
            </p:cNvCxnSpPr>
            <p:nvPr/>
          </p:nvCxnSpPr>
          <p:spPr>
            <a:xfrm>
              <a:off x="4318906" y="393227"/>
              <a:ext cx="187776" cy="220622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 name="直線箭頭接點 5">
              <a:extLst>
                <a:ext uri="{FF2B5EF4-FFF2-40B4-BE49-F238E27FC236}">
                  <a16:creationId xmlns:a16="http://schemas.microsoft.com/office/drawing/2014/main" id="{DDD7257F-B32E-657D-3AC7-001F8D30B709}"/>
                </a:ext>
              </a:extLst>
            </p:cNvPr>
            <p:cNvCxnSpPr>
              <a:cxnSpLocks/>
            </p:cNvCxnSpPr>
            <p:nvPr/>
          </p:nvCxnSpPr>
          <p:spPr>
            <a:xfrm flipH="1">
              <a:off x="4494814" y="1674727"/>
              <a:ext cx="2974258" cy="92472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 name="直線箭頭接點 8">
              <a:extLst>
                <a:ext uri="{FF2B5EF4-FFF2-40B4-BE49-F238E27FC236}">
                  <a16:creationId xmlns:a16="http://schemas.microsoft.com/office/drawing/2014/main" id="{7F4B045F-04E4-FDA9-FFDC-719FDF81A876}"/>
                </a:ext>
              </a:extLst>
            </p:cNvPr>
            <p:cNvCxnSpPr>
              <a:cxnSpLocks/>
            </p:cNvCxnSpPr>
            <p:nvPr/>
          </p:nvCxnSpPr>
          <p:spPr>
            <a:xfrm flipH="1" flipV="1">
              <a:off x="4392013" y="2510952"/>
              <a:ext cx="2254942" cy="171587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直線箭頭接點 12">
              <a:extLst>
                <a:ext uri="{FF2B5EF4-FFF2-40B4-BE49-F238E27FC236}">
                  <a16:creationId xmlns:a16="http://schemas.microsoft.com/office/drawing/2014/main" id="{37193CBC-1CF3-163C-5EC7-0ECD268073EF}"/>
                </a:ext>
              </a:extLst>
            </p:cNvPr>
            <p:cNvCxnSpPr>
              <a:cxnSpLocks/>
            </p:cNvCxnSpPr>
            <p:nvPr/>
          </p:nvCxnSpPr>
          <p:spPr>
            <a:xfrm flipV="1">
              <a:off x="2559250" y="2599455"/>
              <a:ext cx="1977295" cy="178041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直線箭頭接點 16">
              <a:extLst>
                <a:ext uri="{FF2B5EF4-FFF2-40B4-BE49-F238E27FC236}">
                  <a16:creationId xmlns:a16="http://schemas.microsoft.com/office/drawing/2014/main" id="{BBE1375F-27DF-2177-96E3-0BD5961071CD}"/>
                </a:ext>
              </a:extLst>
            </p:cNvPr>
            <p:cNvCxnSpPr>
              <a:cxnSpLocks/>
            </p:cNvCxnSpPr>
            <p:nvPr/>
          </p:nvCxnSpPr>
          <p:spPr>
            <a:xfrm>
              <a:off x="1371601" y="1436914"/>
              <a:ext cx="2988126" cy="113483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5" name="文字方塊 24">
              <a:extLst>
                <a:ext uri="{FF2B5EF4-FFF2-40B4-BE49-F238E27FC236}">
                  <a16:creationId xmlns:a16="http://schemas.microsoft.com/office/drawing/2014/main" id="{CEFE97AA-5C86-9561-EA1A-5EF8862AC678}"/>
                </a:ext>
              </a:extLst>
            </p:cNvPr>
            <p:cNvSpPr txBox="1"/>
            <p:nvPr/>
          </p:nvSpPr>
          <p:spPr>
            <a:xfrm>
              <a:off x="2207811" y="715342"/>
              <a:ext cx="1678374" cy="673942"/>
            </a:xfrm>
            <a:prstGeom prst="rect">
              <a:avLst/>
            </a:prstGeom>
            <a:noFill/>
          </p:spPr>
          <p:txBody>
            <a:bodyPr wrap="none" rtlCol="0">
              <a:spAutoFit/>
            </a:bodyPr>
            <a:lstStyle/>
            <a:p>
              <a:r>
                <a:rPr lang="zh-TW" altLang="en-US" sz="2800" b="1" dirty="0"/>
                <a:t>覺己觀心</a:t>
              </a:r>
              <a:endParaRPr kumimoji="1" lang="zh-TW" altLang="en-US" sz="2800" b="1" dirty="0"/>
            </a:p>
          </p:txBody>
        </p:sp>
        <p:sp>
          <p:nvSpPr>
            <p:cNvPr id="26" name="文字方塊 25">
              <a:extLst>
                <a:ext uri="{FF2B5EF4-FFF2-40B4-BE49-F238E27FC236}">
                  <a16:creationId xmlns:a16="http://schemas.microsoft.com/office/drawing/2014/main" id="{50AAF33C-206A-FD63-C611-39BCF3BCD7F2}"/>
                </a:ext>
              </a:extLst>
            </p:cNvPr>
            <p:cNvSpPr txBox="1"/>
            <p:nvPr/>
          </p:nvSpPr>
          <p:spPr>
            <a:xfrm>
              <a:off x="3018291" y="1740754"/>
              <a:ext cx="1210588" cy="400110"/>
            </a:xfrm>
            <a:prstGeom prst="rect">
              <a:avLst/>
            </a:prstGeom>
            <a:noFill/>
          </p:spPr>
          <p:txBody>
            <a:bodyPr wrap="none" rtlCol="0">
              <a:spAutoFit/>
            </a:bodyPr>
            <a:lstStyle/>
            <a:p>
              <a:r>
                <a:rPr lang="zh-TW" altLang="en-US" sz="2000" b="1" dirty="0"/>
                <a:t>自我覺察</a:t>
              </a:r>
              <a:endParaRPr kumimoji="1" lang="zh-TW" altLang="en-US" sz="2000" b="1" dirty="0"/>
            </a:p>
          </p:txBody>
        </p:sp>
        <p:sp>
          <p:nvSpPr>
            <p:cNvPr id="27" name="文字方塊 26">
              <a:extLst>
                <a:ext uri="{FF2B5EF4-FFF2-40B4-BE49-F238E27FC236}">
                  <a16:creationId xmlns:a16="http://schemas.microsoft.com/office/drawing/2014/main" id="{BFF47DAE-575F-F178-1CDE-4D4228BAB11B}"/>
                </a:ext>
              </a:extLst>
            </p:cNvPr>
            <p:cNvSpPr txBox="1"/>
            <p:nvPr/>
          </p:nvSpPr>
          <p:spPr>
            <a:xfrm>
              <a:off x="2865664" y="2571750"/>
              <a:ext cx="1210588" cy="400110"/>
            </a:xfrm>
            <a:prstGeom prst="rect">
              <a:avLst/>
            </a:prstGeom>
            <a:noFill/>
          </p:spPr>
          <p:txBody>
            <a:bodyPr wrap="none" rtlCol="0">
              <a:spAutoFit/>
            </a:bodyPr>
            <a:lstStyle/>
            <a:p>
              <a:r>
                <a:rPr lang="zh-TW" altLang="en-US" sz="2000" b="1" dirty="0"/>
                <a:t>自我管理</a:t>
              </a:r>
              <a:endParaRPr kumimoji="1" lang="zh-TW" altLang="en-US" sz="2000" b="1" dirty="0"/>
            </a:p>
          </p:txBody>
        </p:sp>
        <p:sp>
          <p:nvSpPr>
            <p:cNvPr id="28" name="文字方塊 27">
              <a:extLst>
                <a:ext uri="{FF2B5EF4-FFF2-40B4-BE49-F238E27FC236}">
                  <a16:creationId xmlns:a16="http://schemas.microsoft.com/office/drawing/2014/main" id="{045F64EF-3683-FC7D-A528-1E5DB0B0F922}"/>
                </a:ext>
              </a:extLst>
            </p:cNvPr>
            <p:cNvSpPr txBox="1"/>
            <p:nvPr/>
          </p:nvSpPr>
          <p:spPr>
            <a:xfrm>
              <a:off x="840551" y="2510951"/>
              <a:ext cx="1878157" cy="673942"/>
            </a:xfrm>
            <a:prstGeom prst="rect">
              <a:avLst/>
            </a:prstGeom>
            <a:noFill/>
          </p:spPr>
          <p:txBody>
            <a:bodyPr wrap="square" rtlCol="0">
              <a:spAutoFit/>
            </a:bodyPr>
            <a:lstStyle/>
            <a:p>
              <a:r>
                <a:rPr lang="zh-TW" altLang="en-US" sz="2800" b="1" dirty="0"/>
                <a:t>守心安念</a:t>
              </a:r>
              <a:endParaRPr kumimoji="1" lang="zh-TW" altLang="en-US" sz="2800" b="1" dirty="0"/>
            </a:p>
          </p:txBody>
        </p:sp>
        <p:sp>
          <p:nvSpPr>
            <p:cNvPr id="29" name="文字方塊 28">
              <a:extLst>
                <a:ext uri="{FF2B5EF4-FFF2-40B4-BE49-F238E27FC236}">
                  <a16:creationId xmlns:a16="http://schemas.microsoft.com/office/drawing/2014/main" id="{280124DD-7BCE-B40E-587E-207EBF923ADD}"/>
                </a:ext>
              </a:extLst>
            </p:cNvPr>
            <p:cNvSpPr txBox="1"/>
            <p:nvPr/>
          </p:nvSpPr>
          <p:spPr>
            <a:xfrm>
              <a:off x="3901388" y="3247308"/>
              <a:ext cx="1210588" cy="400110"/>
            </a:xfrm>
            <a:prstGeom prst="rect">
              <a:avLst/>
            </a:prstGeom>
            <a:noFill/>
          </p:spPr>
          <p:txBody>
            <a:bodyPr wrap="none" rtlCol="0">
              <a:spAutoFit/>
            </a:bodyPr>
            <a:lstStyle/>
            <a:p>
              <a:r>
                <a:rPr lang="zh-TW" altLang="en-US" sz="2000" b="1" dirty="0"/>
                <a:t>社會覺察</a:t>
              </a:r>
              <a:endParaRPr kumimoji="1" lang="zh-TW" altLang="en-US" sz="2000" b="1" dirty="0"/>
            </a:p>
          </p:txBody>
        </p:sp>
        <p:sp>
          <p:nvSpPr>
            <p:cNvPr id="30" name="文字方塊 29">
              <a:extLst>
                <a:ext uri="{FF2B5EF4-FFF2-40B4-BE49-F238E27FC236}">
                  <a16:creationId xmlns:a16="http://schemas.microsoft.com/office/drawing/2014/main" id="{FAF3717D-6BAD-3EF4-AA18-2FB97DC3B0F7}"/>
                </a:ext>
              </a:extLst>
            </p:cNvPr>
            <p:cNvSpPr txBox="1"/>
            <p:nvPr/>
          </p:nvSpPr>
          <p:spPr>
            <a:xfrm>
              <a:off x="3785644" y="4128750"/>
              <a:ext cx="1678374" cy="673942"/>
            </a:xfrm>
            <a:prstGeom prst="rect">
              <a:avLst/>
            </a:prstGeom>
            <a:noFill/>
          </p:spPr>
          <p:txBody>
            <a:bodyPr wrap="none" rtlCol="0">
              <a:spAutoFit/>
            </a:bodyPr>
            <a:lstStyle/>
            <a:p>
              <a:r>
                <a:rPr lang="zh-TW" altLang="en-US" sz="2800" b="1" dirty="0"/>
                <a:t>同體大慈</a:t>
              </a:r>
              <a:endParaRPr kumimoji="1" lang="zh-TW" altLang="en-US" sz="2800" b="1" dirty="0"/>
            </a:p>
          </p:txBody>
        </p:sp>
        <p:sp>
          <p:nvSpPr>
            <p:cNvPr id="31" name="文字方塊 30">
              <a:extLst>
                <a:ext uri="{FF2B5EF4-FFF2-40B4-BE49-F238E27FC236}">
                  <a16:creationId xmlns:a16="http://schemas.microsoft.com/office/drawing/2014/main" id="{CE681643-6A03-FD95-15E1-E9584F424F8A}"/>
                </a:ext>
              </a:extLst>
            </p:cNvPr>
            <p:cNvSpPr txBox="1"/>
            <p:nvPr/>
          </p:nvSpPr>
          <p:spPr>
            <a:xfrm>
              <a:off x="4758857" y="2572904"/>
              <a:ext cx="1210588" cy="400110"/>
            </a:xfrm>
            <a:prstGeom prst="rect">
              <a:avLst/>
            </a:prstGeom>
            <a:noFill/>
          </p:spPr>
          <p:txBody>
            <a:bodyPr wrap="none" rtlCol="0">
              <a:spAutoFit/>
            </a:bodyPr>
            <a:lstStyle/>
            <a:p>
              <a:r>
                <a:rPr lang="zh-TW" altLang="en-US" sz="2000" b="1" dirty="0"/>
                <a:t>人際技巧</a:t>
              </a:r>
              <a:endParaRPr kumimoji="1" lang="zh-TW" altLang="en-US" sz="2000" b="1" dirty="0"/>
            </a:p>
          </p:txBody>
        </p:sp>
        <p:sp>
          <p:nvSpPr>
            <p:cNvPr id="33" name="文字方塊 32">
              <a:extLst>
                <a:ext uri="{FF2B5EF4-FFF2-40B4-BE49-F238E27FC236}">
                  <a16:creationId xmlns:a16="http://schemas.microsoft.com/office/drawing/2014/main" id="{C7EB5022-006A-949A-A315-53B0706F6B7E}"/>
                </a:ext>
              </a:extLst>
            </p:cNvPr>
            <p:cNvSpPr txBox="1"/>
            <p:nvPr/>
          </p:nvSpPr>
          <p:spPr>
            <a:xfrm>
              <a:off x="6058789" y="2497595"/>
              <a:ext cx="1678373" cy="596511"/>
            </a:xfrm>
            <a:prstGeom prst="rect">
              <a:avLst/>
            </a:prstGeom>
            <a:noFill/>
          </p:spPr>
          <p:txBody>
            <a:bodyPr wrap="none" rtlCol="0">
              <a:spAutoFit/>
            </a:bodyPr>
            <a:lstStyle/>
            <a:p>
              <a:r>
                <a:rPr lang="zh-TW" altLang="en-US" sz="2800" b="1" dirty="0"/>
                <a:t>和敬相處</a:t>
              </a:r>
              <a:endParaRPr kumimoji="1" lang="zh-TW" altLang="en-US" sz="2800" b="1" dirty="0"/>
            </a:p>
          </p:txBody>
        </p:sp>
        <p:sp>
          <p:nvSpPr>
            <p:cNvPr id="34" name="文字方塊 33">
              <a:extLst>
                <a:ext uri="{FF2B5EF4-FFF2-40B4-BE49-F238E27FC236}">
                  <a16:creationId xmlns:a16="http://schemas.microsoft.com/office/drawing/2014/main" id="{E136B74D-F6F7-6A7D-4ACA-66BB1B97DB70}"/>
                </a:ext>
              </a:extLst>
            </p:cNvPr>
            <p:cNvSpPr txBox="1"/>
            <p:nvPr/>
          </p:nvSpPr>
          <p:spPr>
            <a:xfrm>
              <a:off x="4450786" y="1740754"/>
              <a:ext cx="1467068" cy="400110"/>
            </a:xfrm>
            <a:prstGeom prst="rect">
              <a:avLst/>
            </a:prstGeom>
            <a:noFill/>
          </p:spPr>
          <p:txBody>
            <a:bodyPr wrap="none" rtlCol="0">
              <a:spAutoFit/>
            </a:bodyPr>
            <a:lstStyle/>
            <a:p>
              <a:r>
                <a:rPr lang="zh-TW" altLang="en-US" sz="2000" b="1" dirty="0"/>
                <a:t>負責任決策</a:t>
              </a:r>
              <a:endParaRPr kumimoji="1" lang="zh-TW" altLang="en-US" sz="2000" b="1" dirty="0"/>
            </a:p>
          </p:txBody>
        </p:sp>
        <p:sp>
          <p:nvSpPr>
            <p:cNvPr id="38" name="文字方塊 37">
              <a:extLst>
                <a:ext uri="{FF2B5EF4-FFF2-40B4-BE49-F238E27FC236}">
                  <a16:creationId xmlns:a16="http://schemas.microsoft.com/office/drawing/2014/main" id="{9214CE49-16C3-890D-2D67-C3C49E5164DD}"/>
                </a:ext>
              </a:extLst>
            </p:cNvPr>
            <p:cNvSpPr txBox="1"/>
            <p:nvPr/>
          </p:nvSpPr>
          <p:spPr>
            <a:xfrm>
              <a:off x="4758857" y="715342"/>
              <a:ext cx="1678374" cy="673942"/>
            </a:xfrm>
            <a:prstGeom prst="rect">
              <a:avLst/>
            </a:prstGeom>
            <a:noFill/>
          </p:spPr>
          <p:txBody>
            <a:bodyPr wrap="none" rtlCol="0">
              <a:spAutoFit/>
            </a:bodyPr>
            <a:lstStyle/>
            <a:p>
              <a:r>
                <a:rPr lang="zh-TW" altLang="en-US" sz="2800" b="1" dirty="0"/>
                <a:t>慧行利生</a:t>
              </a:r>
              <a:endParaRPr kumimoji="1" lang="zh-TW" altLang="en-US" sz="2800" b="1" dirty="0"/>
            </a:p>
          </p:txBody>
        </p:sp>
      </p:grpSp>
      <p:sp>
        <p:nvSpPr>
          <p:cNvPr id="8" name="文字方塊 7">
            <a:extLst>
              <a:ext uri="{FF2B5EF4-FFF2-40B4-BE49-F238E27FC236}">
                <a16:creationId xmlns:a16="http://schemas.microsoft.com/office/drawing/2014/main" id="{16D2B682-FE73-97F5-083A-07AFB6B0386F}"/>
              </a:ext>
            </a:extLst>
          </p:cNvPr>
          <p:cNvSpPr txBox="1"/>
          <p:nvPr/>
        </p:nvSpPr>
        <p:spPr>
          <a:xfrm>
            <a:off x="163286" y="279998"/>
            <a:ext cx="8980714" cy="954107"/>
          </a:xfrm>
          <a:prstGeom prst="rect">
            <a:avLst/>
          </a:prstGeom>
          <a:noFill/>
        </p:spPr>
        <p:txBody>
          <a:bodyPr wrap="square">
            <a:spAutoFit/>
          </a:bodyPr>
          <a:lstStyle/>
          <a:p>
            <a:r>
              <a:rPr lang="zh-TW" altLang="en-US" sz="2800" b="1" dirty="0"/>
              <a:t>佛學</a:t>
            </a:r>
            <a:r>
              <a:rPr lang="en-US" altLang="zh-TW" sz="2800" b="1" dirty="0"/>
              <a:t>SEL</a:t>
            </a:r>
            <a:r>
              <a:rPr lang="zh-TW" altLang="en-US" sz="2800" b="1" dirty="0"/>
              <a:t>：</a:t>
            </a:r>
            <a:r>
              <a:rPr lang="zh-TW" altLang="en-US" sz="2800" dirty="0"/>
              <a:t>覺己（覺察） → 守心（管理） → 察人（同理） → 慈行（關係） → 慧行（責任）</a:t>
            </a:r>
            <a:r>
              <a:rPr lang="zh-TW" altLang="en-US" sz="2000" b="1" dirty="0"/>
              <a:t>產自</a:t>
            </a:r>
            <a:r>
              <a:rPr lang="en-US" altLang="zh-TW" sz="2000" b="1" dirty="0"/>
              <a:t>ChatGPT</a:t>
            </a:r>
            <a:endParaRPr lang="zh-TW" altLang="en-US" sz="2800" b="1" dirty="0"/>
          </a:p>
        </p:txBody>
      </p:sp>
    </p:spTree>
    <p:extLst>
      <p:ext uri="{BB962C8B-B14F-4D97-AF65-F5344CB8AC3E}">
        <p14:creationId xmlns:p14="http://schemas.microsoft.com/office/powerpoint/2010/main" val="20047307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標題 6">
            <a:extLst>
              <a:ext uri="{FF2B5EF4-FFF2-40B4-BE49-F238E27FC236}">
                <a16:creationId xmlns:a16="http://schemas.microsoft.com/office/drawing/2014/main" id="{F7AAD7B6-3E98-9A31-E74E-26510E593226}"/>
              </a:ext>
            </a:extLst>
          </p:cNvPr>
          <p:cNvSpPr>
            <a:spLocks noGrp="1"/>
          </p:cNvSpPr>
          <p:nvPr>
            <p:ph type="title"/>
          </p:nvPr>
        </p:nvSpPr>
        <p:spPr>
          <a:xfrm>
            <a:off x="137652" y="308575"/>
            <a:ext cx="8593524" cy="572700"/>
          </a:xfrm>
        </p:spPr>
        <p:txBody>
          <a:bodyPr/>
          <a:lstStyle/>
          <a:p>
            <a:r>
              <a:rPr lang="en-US" altLang="zh-TW" dirty="0">
                <a:solidFill>
                  <a:srgbClr val="C00000"/>
                </a:solidFill>
              </a:rPr>
              <a:t>BEAR</a:t>
            </a:r>
            <a:r>
              <a:rPr lang="zh-TW" altLang="en-US" dirty="0">
                <a:solidFill>
                  <a:srgbClr val="C00000"/>
                </a:solidFill>
              </a:rPr>
              <a:t>的</a:t>
            </a:r>
            <a:r>
              <a:rPr lang="en-US" altLang="zh-TW" dirty="0">
                <a:solidFill>
                  <a:srgbClr val="C00000"/>
                </a:solidFill>
              </a:rPr>
              <a:t>SEL</a:t>
            </a:r>
            <a:r>
              <a:rPr lang="zh-TW" altLang="en-US" dirty="0">
                <a:solidFill>
                  <a:srgbClr val="C00000"/>
                </a:solidFill>
              </a:rPr>
              <a:t>：</a:t>
            </a:r>
            <a:r>
              <a:rPr lang="zh-TW" altLang="en-US" sz="2800" dirty="0">
                <a:solidFill>
                  <a:srgbClr val="C00000"/>
                </a:solidFill>
              </a:rPr>
              <a:t>具循證</a:t>
            </a:r>
            <a:r>
              <a:rPr lang="zh-TW" altLang="en-US" dirty="0">
                <a:solidFill>
                  <a:srgbClr val="C00000"/>
                </a:solidFill>
              </a:rPr>
              <a:t>實務</a:t>
            </a:r>
            <a:r>
              <a:rPr lang="zh-TW" altLang="en-US" sz="2800" dirty="0">
                <a:solidFill>
                  <a:srgbClr val="C00000"/>
                </a:solidFill>
              </a:rPr>
              <a:t> </a:t>
            </a:r>
            <a:r>
              <a:rPr lang="en-US" altLang="zh-TW" sz="2800" dirty="0">
                <a:solidFill>
                  <a:srgbClr val="C00000"/>
                </a:solidFill>
              </a:rPr>
              <a:t>(Evidence-Based Practice) </a:t>
            </a:r>
            <a:endParaRPr lang="zh-TW" altLang="en-US" sz="2800" dirty="0">
              <a:solidFill>
                <a:srgbClr val="C00000"/>
              </a:solidFill>
            </a:endParaRPr>
          </a:p>
        </p:txBody>
      </p:sp>
      <p:graphicFrame>
        <p:nvGraphicFramePr>
          <p:cNvPr id="6" name="表格 5">
            <a:extLst>
              <a:ext uri="{FF2B5EF4-FFF2-40B4-BE49-F238E27FC236}">
                <a16:creationId xmlns:a16="http://schemas.microsoft.com/office/drawing/2014/main" id="{8E1E12EC-7138-B63F-93D1-ECA8800C45EF}"/>
              </a:ext>
            </a:extLst>
          </p:cNvPr>
          <p:cNvGraphicFramePr>
            <a:graphicFrameLocks noGrp="1"/>
          </p:cNvGraphicFramePr>
          <p:nvPr>
            <p:extLst>
              <p:ext uri="{D42A27DB-BD31-4B8C-83A1-F6EECF244321}">
                <p14:modId xmlns:p14="http://schemas.microsoft.com/office/powerpoint/2010/main" val="178182623"/>
              </p:ext>
            </p:extLst>
          </p:nvPr>
        </p:nvGraphicFramePr>
        <p:xfrm>
          <a:off x="408170" y="1018926"/>
          <a:ext cx="8323006" cy="3655403"/>
        </p:xfrm>
        <a:graphic>
          <a:graphicData uri="http://schemas.openxmlformats.org/drawingml/2006/table">
            <a:tbl>
              <a:tblPr firstRow="1" bandRow="1">
                <a:tableStyleId>{9DCAF9ED-07DC-4A11-8D7F-57B35C25682E}</a:tableStyleId>
              </a:tblPr>
              <a:tblGrid>
                <a:gridCol w="1573160">
                  <a:extLst>
                    <a:ext uri="{9D8B030D-6E8A-4147-A177-3AD203B41FA5}">
                      <a16:colId xmlns:a16="http://schemas.microsoft.com/office/drawing/2014/main" val="524274209"/>
                    </a:ext>
                  </a:extLst>
                </a:gridCol>
                <a:gridCol w="1341973">
                  <a:extLst>
                    <a:ext uri="{9D8B030D-6E8A-4147-A177-3AD203B41FA5}">
                      <a16:colId xmlns:a16="http://schemas.microsoft.com/office/drawing/2014/main" val="3303284259"/>
                    </a:ext>
                  </a:extLst>
                </a:gridCol>
                <a:gridCol w="3637936">
                  <a:extLst>
                    <a:ext uri="{9D8B030D-6E8A-4147-A177-3AD203B41FA5}">
                      <a16:colId xmlns:a16="http://schemas.microsoft.com/office/drawing/2014/main" val="2230577732"/>
                    </a:ext>
                  </a:extLst>
                </a:gridCol>
                <a:gridCol w="1769937">
                  <a:extLst>
                    <a:ext uri="{9D8B030D-6E8A-4147-A177-3AD203B41FA5}">
                      <a16:colId xmlns:a16="http://schemas.microsoft.com/office/drawing/2014/main" val="2603053184"/>
                    </a:ext>
                  </a:extLst>
                </a:gridCol>
              </a:tblGrid>
              <a:tr h="407123">
                <a:tc>
                  <a:txBody>
                    <a:bodyPr/>
                    <a:lstStyle/>
                    <a:p>
                      <a:pPr algn="ctr"/>
                      <a:r>
                        <a:rPr lang="zh-TW" altLang="en-US" sz="1800" b="1" dirty="0">
                          <a:latin typeface="Microsoft JhengHei" panose="020B0604030504040204" pitchFamily="34" charset="-120"/>
                          <a:ea typeface="Microsoft JhengHei" panose="020B0604030504040204" pitchFamily="34" charset="-120"/>
                        </a:rPr>
                        <a:t>研究對象</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zh-TW" altLang="en-US" sz="1800" b="1" dirty="0">
                          <a:latin typeface="Microsoft JhengHei" panose="020B0604030504040204" pitchFamily="34" charset="-120"/>
                          <a:ea typeface="Microsoft JhengHei" panose="020B0604030504040204" pitchFamily="34" charset="-120"/>
                        </a:rPr>
                        <a:t>介入設計</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zh-TW" altLang="en-US" sz="1800" b="1" dirty="0">
                          <a:latin typeface="Microsoft JhengHei" panose="020B0604030504040204" pitchFamily="34" charset="-120"/>
                          <a:ea typeface="Microsoft JhengHei" panose="020B0604030504040204" pitchFamily="34" charset="-120"/>
                        </a:rPr>
                        <a:t>主要發現</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zh-TW" altLang="en-US" sz="1800" b="1" dirty="0">
                          <a:latin typeface="Microsoft JhengHei" panose="020B0604030504040204" pitchFamily="34" charset="-120"/>
                          <a:ea typeface="Microsoft JhengHei" panose="020B0604030504040204" pitchFamily="34" charset="-120"/>
                        </a:rPr>
                        <a:t>出處</a:t>
                      </a:r>
                    </a:p>
                  </a:txBody>
                  <a:tcPr/>
                </a:tc>
                <a:extLst>
                  <a:ext uri="{0D108BD9-81ED-4DB2-BD59-A6C34878D82A}">
                    <a16:rowId xmlns:a16="http://schemas.microsoft.com/office/drawing/2014/main" val="1992655032"/>
                  </a:ext>
                </a:extLst>
              </a:tr>
              <a:tr h="629190">
                <a:tc>
                  <a:txBody>
                    <a:bodyPr/>
                    <a:lstStyle/>
                    <a:p>
                      <a:r>
                        <a:rPr lang="en-US" altLang="zh-TW" dirty="0">
                          <a:latin typeface="Microsoft JhengHei" panose="020B0604030504040204" pitchFamily="34" charset="-120"/>
                          <a:ea typeface="Microsoft JhengHei" panose="020B0604030504040204" pitchFamily="34" charset="-120"/>
                        </a:rPr>
                        <a:t>110 </a:t>
                      </a:r>
                      <a:r>
                        <a:rPr lang="zh-TW" altLang="en-US" dirty="0">
                          <a:latin typeface="Microsoft JhengHei" panose="020B0604030504040204" pitchFamily="34" charset="-120"/>
                          <a:ea typeface="Microsoft JhengHei" panose="020B0604030504040204" pitchFamily="34" charset="-120"/>
                        </a:rPr>
                        <a:t>名中小學生</a:t>
                      </a:r>
                    </a:p>
                  </a:txBody>
                  <a:tcPr/>
                </a:tc>
                <a:tc>
                  <a:txBody>
                    <a:bodyPr/>
                    <a:lstStyle/>
                    <a:p>
                      <a:r>
                        <a:rPr lang="en-US" altLang="zh-TW" dirty="0">
                          <a:latin typeface="Microsoft JhengHei" panose="020B0604030504040204" pitchFamily="34" charset="-120"/>
                          <a:ea typeface="Microsoft JhengHei" panose="020B0604030504040204" pitchFamily="34" charset="-120"/>
                        </a:rPr>
                        <a:t>10 </a:t>
                      </a:r>
                      <a:r>
                        <a:rPr lang="zh-TW" altLang="en-US" dirty="0">
                          <a:latin typeface="Microsoft JhengHei" panose="020B0604030504040204" pitchFamily="34" charset="-120"/>
                          <a:ea typeface="Microsoft JhengHei" panose="020B0604030504040204" pitchFamily="34" charset="-120"/>
                        </a:rPr>
                        <a:t>週 </a:t>
                      </a:r>
                      <a:r>
                        <a:rPr lang="en-US" altLang="zh-TW" dirty="0">
                          <a:latin typeface="Microsoft JhengHei" panose="020B0604030504040204" pitchFamily="34" charset="-120"/>
                          <a:ea typeface="Microsoft JhengHei" panose="020B0604030504040204" pitchFamily="34" charset="-120"/>
                        </a:rPr>
                        <a:t>× 45 </a:t>
                      </a:r>
                      <a:r>
                        <a:rPr lang="zh-TW" altLang="en-US" dirty="0">
                          <a:latin typeface="Microsoft JhengHei" panose="020B0604030504040204" pitchFamily="34" charset="-120"/>
                          <a:ea typeface="Microsoft JhengHei" panose="020B0604030504040204" pitchFamily="34" charset="-120"/>
                        </a:rPr>
                        <a:t>分鐘 </a:t>
                      </a:r>
                      <a:r>
                        <a:rPr lang="en-US" altLang="zh-TW" dirty="0">
                          <a:latin typeface="Microsoft JhengHei" panose="020B0604030504040204" pitchFamily="34" charset="-120"/>
                          <a:ea typeface="Microsoft JhengHei" panose="020B0604030504040204" pitchFamily="34" charset="-120"/>
                        </a:rPr>
                        <a:t>RCT</a:t>
                      </a:r>
                      <a:endParaRPr lang="zh-TW" altLang="en-US" dirty="0">
                        <a:latin typeface="Microsoft JhengHei" panose="020B0604030504040204" pitchFamily="34" charset="-120"/>
                        <a:ea typeface="Microsoft JhengHei" panose="020B0604030504040204" pitchFamily="34" charset="-120"/>
                      </a:endParaRPr>
                    </a:p>
                  </a:txBody>
                  <a:tcPr/>
                </a:tc>
                <a:tc>
                  <a:txBody>
                    <a:bodyPr/>
                    <a:lstStyle/>
                    <a:p>
                      <a:r>
                        <a:rPr lang="zh-TW" altLang="en-US" dirty="0">
                          <a:latin typeface="Microsoft JhengHei" panose="020B0604030504040204" pitchFamily="34" charset="-120"/>
                          <a:ea typeface="Microsoft JhengHei" panose="020B0604030504040204" pitchFamily="34" charset="-120"/>
                        </a:rPr>
                        <a:t>憂鬱下降、基本心理需求與情緒陶冶知能提升；控制組憂鬱上升</a:t>
                      </a:r>
                    </a:p>
                  </a:txBody>
                  <a:tcPr/>
                </a:tc>
                <a:tc>
                  <a:txBody>
                    <a:bodyPr/>
                    <a:lstStyle/>
                    <a:p>
                      <a:r>
                        <a:rPr lang="en-US" altLang="zh-TW" dirty="0">
                          <a:latin typeface="Microsoft JhengHei" panose="020B0604030504040204" pitchFamily="34" charset="-120"/>
                          <a:ea typeface="Microsoft JhengHei" panose="020B0604030504040204" pitchFamily="34" charset="-120"/>
                        </a:rPr>
                        <a:t>Wang et al., 2016</a:t>
                      </a:r>
                      <a:endParaRPr lang="zh-TW" altLang="en-US" dirty="0">
                        <a:latin typeface="Microsoft JhengHei" panose="020B0604030504040204" pitchFamily="34" charset="-120"/>
                        <a:ea typeface="Microsoft JhengHei" panose="020B0604030504040204" pitchFamily="34" charset="-120"/>
                      </a:endParaRPr>
                    </a:p>
                  </a:txBody>
                  <a:tcPr/>
                </a:tc>
                <a:extLst>
                  <a:ext uri="{0D108BD9-81ED-4DB2-BD59-A6C34878D82A}">
                    <a16:rowId xmlns:a16="http://schemas.microsoft.com/office/drawing/2014/main" val="1527147522"/>
                  </a:ext>
                </a:extLst>
              </a:tr>
              <a:tr h="629190">
                <a:tc>
                  <a:txBody>
                    <a:bodyPr/>
                    <a:lstStyle/>
                    <a:p>
                      <a:r>
                        <a:rPr lang="en-US" altLang="zh-TW" dirty="0">
                          <a:latin typeface="Microsoft JhengHei" panose="020B0604030504040204" pitchFamily="34" charset="-120"/>
                          <a:ea typeface="Microsoft JhengHei" panose="020B0604030504040204" pitchFamily="34" charset="-120"/>
                        </a:rPr>
                        <a:t>1,495 </a:t>
                      </a:r>
                      <a:r>
                        <a:rPr lang="zh-TW" altLang="en-US" dirty="0">
                          <a:latin typeface="Microsoft JhengHei" panose="020B0604030504040204" pitchFamily="34" charset="-120"/>
                          <a:ea typeface="Microsoft JhengHei" panose="020B0604030504040204" pitchFamily="34" charset="-120"/>
                        </a:rPr>
                        <a:t>名中小學生</a:t>
                      </a:r>
                    </a:p>
                  </a:txBody>
                  <a:tcPr/>
                </a:tc>
                <a:tc>
                  <a:txBody>
                    <a:bodyPr/>
                    <a:lstStyle/>
                    <a:p>
                      <a:r>
                        <a:rPr lang="en-US" altLang="zh-TW" dirty="0">
                          <a:latin typeface="Microsoft JhengHei" panose="020B0604030504040204" pitchFamily="34" charset="-120"/>
                          <a:ea typeface="Microsoft JhengHei" panose="020B0604030504040204" pitchFamily="34" charset="-120"/>
                        </a:rPr>
                        <a:t>255 </a:t>
                      </a:r>
                      <a:r>
                        <a:rPr lang="zh-TW" altLang="en-US" dirty="0">
                          <a:latin typeface="Microsoft JhengHei" panose="020B0604030504040204" pitchFamily="34" charset="-120"/>
                          <a:ea typeface="Microsoft JhengHei" panose="020B0604030504040204" pitchFamily="34" charset="-120"/>
                        </a:rPr>
                        <a:t>個 </a:t>
                      </a:r>
                      <a:r>
                        <a:rPr lang="en-US" altLang="zh-TW" dirty="0">
                          <a:latin typeface="Microsoft JhengHei" panose="020B0604030504040204" pitchFamily="34" charset="-120"/>
                          <a:ea typeface="Microsoft JhengHei" panose="020B0604030504040204" pitchFamily="34" charset="-120"/>
                        </a:rPr>
                        <a:t>8 </a:t>
                      </a:r>
                      <a:r>
                        <a:rPr lang="zh-TW" altLang="en-US" dirty="0">
                          <a:latin typeface="Microsoft JhengHei" panose="020B0604030504040204" pitchFamily="34" charset="-120"/>
                          <a:ea typeface="Microsoft JhengHei" panose="020B0604030504040204" pitchFamily="34" charset="-120"/>
                        </a:rPr>
                        <a:t>週團體分析</a:t>
                      </a:r>
                    </a:p>
                  </a:txBody>
                  <a:tcPr/>
                </a:tc>
                <a:tc>
                  <a:txBody>
                    <a:bodyPr/>
                    <a:lstStyle/>
                    <a:p>
                      <a:r>
                        <a:rPr lang="en-US" altLang="zh-TW" dirty="0">
                          <a:latin typeface="Microsoft JhengHei" panose="020B0604030504040204" pitchFamily="34" charset="-120"/>
                          <a:ea typeface="Microsoft JhengHei" panose="020B0604030504040204" pitchFamily="34" charset="-120"/>
                        </a:rPr>
                        <a:t>21 </a:t>
                      </a:r>
                      <a:r>
                        <a:rPr lang="zh-TW" altLang="en-US" dirty="0">
                          <a:latin typeface="Microsoft JhengHei" panose="020B0604030504040204" pitchFamily="34" charset="-120"/>
                          <a:ea typeface="Microsoft JhengHei" panose="020B0604030504040204" pitchFamily="34" charset="-120"/>
                        </a:rPr>
                        <a:t>指標（情緒調適、學習適應、個人心理適應、人際關係適應四大區塊）中的 </a:t>
                      </a:r>
                      <a:r>
                        <a:rPr lang="en-US" altLang="zh-TW" dirty="0">
                          <a:latin typeface="Microsoft JhengHei" panose="020B0604030504040204" pitchFamily="34" charset="-120"/>
                          <a:ea typeface="Microsoft JhengHei" panose="020B0604030504040204" pitchFamily="34" charset="-120"/>
                        </a:rPr>
                        <a:t>20 </a:t>
                      </a:r>
                      <a:r>
                        <a:rPr lang="zh-TW" altLang="en-US" dirty="0">
                          <a:latin typeface="Microsoft JhengHei" panose="020B0604030504040204" pitchFamily="34" charset="-120"/>
                          <a:ea typeface="Microsoft JhengHei" panose="020B0604030504040204" pitchFamily="34" charset="-120"/>
                        </a:rPr>
                        <a:t>項指標顯著進步，僅「表達抑制」未達顯著。</a:t>
                      </a:r>
                    </a:p>
                  </a:txBody>
                  <a:tcPr/>
                </a:tc>
                <a:tc>
                  <a:txBody>
                    <a:bodyPr/>
                    <a:lstStyle/>
                    <a:p>
                      <a:r>
                        <a:rPr lang="en-US" altLang="zh-TW" dirty="0">
                          <a:latin typeface="Microsoft JhengHei" panose="020B0604030504040204" pitchFamily="34" charset="-120"/>
                          <a:ea typeface="Microsoft JhengHei" panose="020B0604030504040204" pitchFamily="34" charset="-120"/>
                        </a:rPr>
                        <a:t>Kivlighan et al., 2025</a:t>
                      </a:r>
                      <a:endParaRPr lang="zh-TW" altLang="en-US" dirty="0">
                        <a:latin typeface="Microsoft JhengHei" panose="020B0604030504040204" pitchFamily="34" charset="-120"/>
                        <a:ea typeface="Microsoft JhengHei" panose="020B0604030504040204" pitchFamily="34" charset="-120"/>
                      </a:endParaRPr>
                    </a:p>
                  </a:txBody>
                  <a:tcPr/>
                </a:tc>
                <a:extLst>
                  <a:ext uri="{0D108BD9-81ED-4DB2-BD59-A6C34878D82A}">
                    <a16:rowId xmlns:a16="http://schemas.microsoft.com/office/drawing/2014/main" val="13701573"/>
                  </a:ext>
                </a:extLst>
              </a:tr>
              <a:tr h="629190">
                <a:tc>
                  <a:txBody>
                    <a:bodyPr/>
                    <a:lstStyle/>
                    <a:p>
                      <a:r>
                        <a:rPr lang="en-US" altLang="zh-TW" dirty="0">
                          <a:latin typeface="Microsoft JhengHei" panose="020B0604030504040204" pitchFamily="34" charset="-120"/>
                          <a:ea typeface="Microsoft JhengHei" panose="020B0604030504040204" pitchFamily="34" charset="-120"/>
                        </a:rPr>
                        <a:t>269 </a:t>
                      </a:r>
                      <a:r>
                        <a:rPr lang="zh-TW" altLang="en-US" dirty="0">
                          <a:latin typeface="Microsoft JhengHei" panose="020B0604030504040204" pitchFamily="34" charset="-120"/>
                          <a:ea typeface="Microsoft JhengHei" panose="020B0604030504040204" pitchFamily="34" charset="-120"/>
                        </a:rPr>
                        <a:t>名教師</a:t>
                      </a:r>
                    </a:p>
                  </a:txBody>
                  <a:tcPr/>
                </a:tc>
                <a:tc>
                  <a:txBody>
                    <a:bodyPr/>
                    <a:lstStyle/>
                    <a:p>
                      <a:r>
                        <a:rPr lang="en-US" altLang="zh-TW" dirty="0">
                          <a:latin typeface="Microsoft JhengHei" panose="020B0604030504040204" pitchFamily="34" charset="-120"/>
                          <a:ea typeface="Microsoft JhengHei" panose="020B0604030504040204" pitchFamily="34" charset="-120"/>
                        </a:rPr>
                        <a:t>12 </a:t>
                      </a:r>
                      <a:r>
                        <a:rPr lang="zh-TW" altLang="en-US" dirty="0">
                          <a:latin typeface="Microsoft JhengHei" panose="020B0604030504040204" pitchFamily="34" charset="-120"/>
                          <a:ea typeface="Microsoft JhengHei" panose="020B0604030504040204" pitchFamily="34" charset="-120"/>
                        </a:rPr>
                        <a:t>小時情緒陶冶工作坊</a:t>
                      </a:r>
                    </a:p>
                  </a:txBody>
                  <a:tcPr/>
                </a:tc>
                <a:tc>
                  <a:txBody>
                    <a:bodyPr/>
                    <a:lstStyle/>
                    <a:p>
                      <a:r>
                        <a:rPr lang="zh-TW" altLang="en-US" dirty="0">
                          <a:latin typeface="Microsoft JhengHei" panose="020B0604030504040204" pitchFamily="34" charset="-120"/>
                          <a:ea typeface="Microsoft JhengHei" panose="020B0604030504040204" pitchFamily="34" charset="-120"/>
                        </a:rPr>
                        <a:t>憂鬱下降、心理幸福感與情緒調節顯著提升；線上與實體同效</a:t>
                      </a:r>
                    </a:p>
                  </a:txBody>
                  <a:tcPr/>
                </a:tc>
                <a:tc>
                  <a:txBody>
                    <a:bodyPr/>
                    <a:lstStyle/>
                    <a:p>
                      <a:r>
                        <a:rPr lang="zh-TW" altLang="en-US" dirty="0">
                          <a:latin typeface="Microsoft JhengHei" panose="020B0604030504040204" pitchFamily="34" charset="-120"/>
                          <a:ea typeface="Microsoft JhengHei" panose="020B0604030504040204" pitchFamily="34" charset="-120"/>
                        </a:rPr>
                        <a:t>王麗斐等人，</a:t>
                      </a:r>
                      <a:r>
                        <a:rPr lang="en-US" altLang="zh-TW" dirty="0">
                          <a:latin typeface="Microsoft JhengHei" panose="020B0604030504040204" pitchFamily="34" charset="-120"/>
                          <a:ea typeface="Microsoft JhengHei" panose="020B0604030504040204" pitchFamily="34" charset="-120"/>
                        </a:rPr>
                        <a:t>2025</a:t>
                      </a:r>
                      <a:endParaRPr lang="zh-TW" altLang="en-US" dirty="0">
                        <a:latin typeface="Microsoft JhengHei" panose="020B0604030504040204" pitchFamily="34" charset="-120"/>
                        <a:ea typeface="Microsoft JhengHei" panose="020B0604030504040204" pitchFamily="34" charset="-120"/>
                      </a:endParaRPr>
                    </a:p>
                  </a:txBody>
                  <a:tcPr/>
                </a:tc>
                <a:extLst>
                  <a:ext uri="{0D108BD9-81ED-4DB2-BD59-A6C34878D82A}">
                    <a16:rowId xmlns:a16="http://schemas.microsoft.com/office/drawing/2014/main" val="678900537"/>
                  </a:ext>
                </a:extLst>
              </a:tr>
              <a:tr h="629190">
                <a:tc>
                  <a:txBody>
                    <a:bodyPr/>
                    <a:lstStyle/>
                    <a:p>
                      <a:r>
                        <a:rPr lang="en-US" altLang="zh-TW" dirty="0">
                          <a:latin typeface="Microsoft JhengHei" panose="020B0604030504040204" pitchFamily="34" charset="-120"/>
                          <a:ea typeface="Microsoft JhengHei" panose="020B0604030504040204" pitchFamily="34" charset="-120"/>
                        </a:rPr>
                        <a:t>232 </a:t>
                      </a:r>
                      <a:r>
                        <a:rPr lang="zh-TW" altLang="en-US" dirty="0">
                          <a:latin typeface="Microsoft JhengHei" panose="020B0604030504040204" pitchFamily="34" charset="-120"/>
                          <a:ea typeface="Microsoft JhengHei" panose="020B0604030504040204" pitchFamily="34" charset="-120"/>
                        </a:rPr>
                        <a:t>名中小學生</a:t>
                      </a:r>
                    </a:p>
                  </a:txBody>
                  <a:tcPr/>
                </a:tc>
                <a:tc>
                  <a:txBody>
                    <a:bodyPr/>
                    <a:lstStyle/>
                    <a:p>
                      <a:r>
                        <a:rPr lang="en-US" altLang="zh-TW" dirty="0">
                          <a:latin typeface="Microsoft JhengHei" panose="020B0604030504040204" pitchFamily="34" charset="-120"/>
                          <a:ea typeface="Microsoft JhengHei" panose="020B0604030504040204" pitchFamily="34" charset="-120"/>
                        </a:rPr>
                        <a:t>8 </a:t>
                      </a:r>
                      <a:r>
                        <a:rPr lang="zh-TW" altLang="en-US" dirty="0">
                          <a:latin typeface="Microsoft JhengHei" panose="020B0604030504040204" pitchFamily="34" charset="-120"/>
                          <a:ea typeface="Microsoft JhengHei" panose="020B0604030504040204" pitchFamily="34" charset="-120"/>
                        </a:rPr>
                        <a:t>週 </a:t>
                      </a:r>
                      <a:r>
                        <a:rPr lang="en-US" altLang="zh-TW" dirty="0">
                          <a:latin typeface="Microsoft JhengHei" panose="020B0604030504040204" pitchFamily="34" charset="-120"/>
                          <a:ea typeface="Microsoft JhengHei" panose="020B0604030504040204" pitchFamily="34" charset="-120"/>
                        </a:rPr>
                        <a:t>× 90 </a:t>
                      </a:r>
                      <a:r>
                        <a:rPr lang="zh-TW" altLang="en-US" dirty="0">
                          <a:latin typeface="Microsoft JhengHei" panose="020B0604030504040204" pitchFamily="34" charset="-120"/>
                          <a:ea typeface="Microsoft JhengHei" panose="020B0604030504040204" pitchFamily="34" charset="-120"/>
                        </a:rPr>
                        <a:t>分鐘 </a:t>
                      </a:r>
                      <a:r>
                        <a:rPr lang="en-US" altLang="zh-TW" dirty="0">
                          <a:latin typeface="Microsoft JhengHei" panose="020B0604030504040204" pitchFamily="34" charset="-120"/>
                          <a:ea typeface="Microsoft JhengHei" panose="020B0604030504040204" pitchFamily="34" charset="-120"/>
                        </a:rPr>
                        <a:t>RCT</a:t>
                      </a:r>
                      <a:endParaRPr lang="zh-TW" altLang="en-US" dirty="0">
                        <a:latin typeface="Microsoft JhengHei" panose="020B0604030504040204" pitchFamily="34" charset="-120"/>
                        <a:ea typeface="Microsoft JhengHei" panose="020B0604030504040204" pitchFamily="34" charset="-120"/>
                      </a:endParaRPr>
                    </a:p>
                  </a:txBody>
                  <a:tcPr/>
                </a:tc>
                <a:tc>
                  <a:txBody>
                    <a:bodyPr/>
                    <a:lstStyle/>
                    <a:p>
                      <a:r>
                        <a:rPr lang="zh-TW" altLang="en-US" dirty="0">
                          <a:latin typeface="Microsoft JhengHei" panose="020B0604030504040204" pitchFamily="34" charset="-120"/>
                          <a:ea typeface="Microsoft JhengHei" panose="020B0604030504040204" pitchFamily="34" charset="-120"/>
                        </a:rPr>
                        <a:t>人際問題解決顯著提升；友誼目標越異質→介入效果越佳</a:t>
                      </a:r>
                    </a:p>
                  </a:txBody>
                  <a:tcPr/>
                </a:tc>
                <a:tc>
                  <a:txBody>
                    <a:bodyPr/>
                    <a:lstStyle/>
                    <a:p>
                      <a:r>
                        <a:rPr lang="en-US" altLang="zh-TW" dirty="0">
                          <a:latin typeface="Microsoft JhengHei" panose="020B0604030504040204" pitchFamily="34" charset="-120"/>
                          <a:ea typeface="Microsoft JhengHei" panose="020B0604030504040204" pitchFamily="34" charset="-120"/>
                        </a:rPr>
                        <a:t>Wang et al., under review</a:t>
                      </a:r>
                      <a:endParaRPr lang="zh-TW" altLang="en-US" dirty="0">
                        <a:latin typeface="Microsoft JhengHei" panose="020B0604030504040204" pitchFamily="34" charset="-120"/>
                        <a:ea typeface="Microsoft JhengHei" panose="020B0604030504040204" pitchFamily="34" charset="-120"/>
                      </a:endParaRPr>
                    </a:p>
                  </a:txBody>
                  <a:tcPr/>
                </a:tc>
                <a:extLst>
                  <a:ext uri="{0D108BD9-81ED-4DB2-BD59-A6C34878D82A}">
                    <a16:rowId xmlns:a16="http://schemas.microsoft.com/office/drawing/2014/main" val="596222630"/>
                  </a:ext>
                </a:extLst>
              </a:tr>
              <a:tr h="629190">
                <a:tc>
                  <a:txBody>
                    <a:bodyPr/>
                    <a:lstStyle/>
                    <a:p>
                      <a:r>
                        <a:rPr lang="en-US" altLang="zh-TW" dirty="0">
                          <a:latin typeface="Microsoft JhengHei" panose="020B0604030504040204" pitchFamily="34" charset="-120"/>
                          <a:ea typeface="Microsoft JhengHei" panose="020B0604030504040204" pitchFamily="34" charset="-120"/>
                        </a:rPr>
                        <a:t>107 </a:t>
                      </a:r>
                      <a:r>
                        <a:rPr lang="zh-TW" altLang="en-US" dirty="0">
                          <a:latin typeface="Microsoft JhengHei" panose="020B0604030504040204" pitchFamily="34" charset="-120"/>
                          <a:ea typeface="Microsoft JhengHei" panose="020B0604030504040204" pitchFamily="34" charset="-120"/>
                        </a:rPr>
                        <a:t>名中小學生</a:t>
                      </a:r>
                    </a:p>
                  </a:txBody>
                  <a:tcPr/>
                </a:tc>
                <a:tc>
                  <a:txBody>
                    <a:bodyPr/>
                    <a:lstStyle/>
                    <a:p>
                      <a:r>
                        <a:rPr lang="zh-TW" altLang="en-US" dirty="0">
                          <a:latin typeface="Microsoft JhengHei" panose="020B0604030504040204" pitchFamily="34" charset="-120"/>
                          <a:ea typeface="Microsoft JhengHei" panose="020B0604030504040204" pitchFamily="34" charset="-120"/>
                        </a:rPr>
                        <a:t>兩學期 </a:t>
                      </a:r>
                      <a:r>
                        <a:rPr lang="en-US" altLang="zh-TW" dirty="0">
                          <a:latin typeface="Microsoft JhengHei" panose="020B0604030504040204" pitchFamily="34" charset="-120"/>
                          <a:ea typeface="Microsoft JhengHei" panose="020B0604030504040204" pitchFamily="34" charset="-120"/>
                        </a:rPr>
                        <a:t>× 6 </a:t>
                      </a:r>
                      <a:r>
                        <a:rPr lang="zh-TW" altLang="en-US" dirty="0">
                          <a:latin typeface="Microsoft JhengHei" panose="020B0604030504040204" pitchFamily="34" charset="-120"/>
                          <a:ea typeface="Microsoft JhengHei" panose="020B0604030504040204" pitchFamily="34" charset="-120"/>
                        </a:rPr>
                        <a:t>時間點內在設計</a:t>
                      </a:r>
                    </a:p>
                  </a:txBody>
                  <a:tcPr/>
                </a:tc>
                <a:tc>
                  <a:txBody>
                    <a:bodyPr/>
                    <a:lstStyle/>
                    <a:p>
                      <a:r>
                        <a:rPr lang="zh-TW" altLang="en-US" dirty="0">
                          <a:latin typeface="Microsoft JhengHei" panose="020B0604030504040204" pitchFamily="34" charset="-120"/>
                          <a:ea typeface="Microsoft JhengHei" panose="020B0604030504040204" pitchFamily="34" charset="-120"/>
                        </a:rPr>
                        <a:t>親師生三方評量一致；情緒陶冶與社會情緒幸福感持續提升</a:t>
                      </a:r>
                    </a:p>
                  </a:txBody>
                  <a:tcPr/>
                </a:tc>
                <a:tc>
                  <a:txBody>
                    <a:bodyPr/>
                    <a:lstStyle/>
                    <a:p>
                      <a:r>
                        <a:rPr lang="en-US" altLang="zh-TW" dirty="0">
                          <a:latin typeface="Microsoft JhengHei" panose="020B0604030504040204" pitchFamily="34" charset="-120"/>
                          <a:ea typeface="Microsoft JhengHei" panose="020B0604030504040204" pitchFamily="34" charset="-120"/>
                        </a:rPr>
                        <a:t>Wang et al., under review</a:t>
                      </a:r>
                      <a:endParaRPr lang="zh-TW" altLang="en-US" dirty="0">
                        <a:latin typeface="Microsoft JhengHei" panose="020B0604030504040204" pitchFamily="34" charset="-120"/>
                        <a:ea typeface="Microsoft JhengHei" panose="020B0604030504040204" pitchFamily="34" charset="-120"/>
                      </a:endParaRPr>
                    </a:p>
                  </a:txBody>
                  <a:tcPr/>
                </a:tc>
                <a:extLst>
                  <a:ext uri="{0D108BD9-81ED-4DB2-BD59-A6C34878D82A}">
                    <a16:rowId xmlns:a16="http://schemas.microsoft.com/office/drawing/2014/main" val="3054141982"/>
                  </a:ext>
                </a:extLst>
              </a:tr>
            </a:tbl>
          </a:graphicData>
        </a:graphic>
      </p:graphicFrame>
    </p:spTree>
    <p:extLst>
      <p:ext uri="{BB962C8B-B14F-4D97-AF65-F5344CB8AC3E}">
        <p14:creationId xmlns:p14="http://schemas.microsoft.com/office/powerpoint/2010/main" val="2578119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16474" y="156465"/>
            <a:ext cx="7299319" cy="857250"/>
          </a:xfrm>
        </p:spPr>
        <p:txBody>
          <a:bodyPr spcFirstLastPara="1" vert="horz" wrap="square" lIns="68580" tIns="34290" rIns="68580" bIns="34290" numCol="1" anchor="t" anchorCtr="0" compatLnSpc="1">
            <a:prstTxWarp prst="textNoShape">
              <a:avLst/>
            </a:prstTxWarp>
            <a:normAutofit/>
          </a:bodyPr>
          <a:lstStyle/>
          <a:p>
            <a:pPr eaLnBrk="1" hangingPunct="1">
              <a:defRPr/>
            </a:pPr>
            <a:r>
              <a:rPr lang="en-US" altLang="zh-TW" sz="3600" b="1" dirty="0">
                <a:solidFill>
                  <a:srgbClr val="C00000"/>
                </a:solidFill>
                <a:effectLst>
                  <a:outerShdw blurRad="38100" dist="38100" dir="2700000" algn="tl">
                    <a:srgbClr val="C0C0C0"/>
                  </a:outerShdw>
                </a:effectLst>
                <a:latin typeface="微軟正黑體" pitchFamily="34" charset="-120"/>
                <a:ea typeface="微軟正黑體" pitchFamily="34" charset="-120"/>
              </a:rPr>
              <a:t>BEAR </a:t>
            </a:r>
            <a:r>
              <a:rPr lang="zh-TW" altLang="en-US" sz="3600" b="1" dirty="0">
                <a:solidFill>
                  <a:srgbClr val="C00000"/>
                </a:solidFill>
                <a:effectLst>
                  <a:outerShdw blurRad="38100" dist="38100" dir="2700000" algn="tl">
                    <a:srgbClr val="C0C0C0"/>
                  </a:outerShdw>
                </a:effectLst>
                <a:latin typeface="微軟正黑體" pitchFamily="34" charset="-120"/>
                <a:ea typeface="微軟正黑體" pitchFamily="34" charset="-120"/>
              </a:rPr>
              <a:t>的起點其實很單純</a:t>
            </a:r>
            <a:endParaRPr lang="zh-TW" altLang="en-US" sz="2100" b="1" dirty="0">
              <a:solidFill>
                <a:srgbClr val="C00000"/>
              </a:solidFill>
              <a:effectLst>
                <a:outerShdw blurRad="38100" dist="38100" dir="2700000" algn="tl">
                  <a:srgbClr val="C0C0C0"/>
                </a:outerShdw>
              </a:effectLst>
              <a:latin typeface="微軟正黑體" pitchFamily="34" charset="-120"/>
              <a:ea typeface="微軟正黑體" pitchFamily="34" charset="-120"/>
            </a:endParaRPr>
          </a:p>
        </p:txBody>
      </p:sp>
      <p:sp>
        <p:nvSpPr>
          <p:cNvPr id="33795" name="內容版面配置區 2"/>
          <p:cNvSpPr>
            <a:spLocks noGrp="1"/>
          </p:cNvSpPr>
          <p:nvPr>
            <p:ph sz="quarter" idx="13"/>
          </p:nvPr>
        </p:nvSpPr>
        <p:spPr>
          <a:xfrm>
            <a:off x="425851" y="833284"/>
            <a:ext cx="8001675" cy="4358646"/>
          </a:xfrm>
          <a:prstGeom prst="rect">
            <a:avLst/>
          </a:prstGeom>
        </p:spPr>
        <p:txBody>
          <a:bodyPr>
            <a:normAutofit fontScale="92500" lnSpcReduction="20000"/>
          </a:bodyPr>
          <a:lstStyle/>
          <a:p>
            <a:pPr eaLnBrk="1" hangingPunct="1"/>
            <a:r>
              <a:rPr lang="zh-TW" altLang="en-US" sz="2325" b="1" dirty="0">
                <a:solidFill>
                  <a:srgbClr val="000000"/>
                </a:solidFill>
                <a:latin typeface="微軟正黑體" pitchFamily="34" charset="-120"/>
                <a:ea typeface="微軟正黑體" pitchFamily="34" charset="-120"/>
              </a:rPr>
              <a:t>學校輔導的日常</a:t>
            </a:r>
            <a:endParaRPr lang="en-US" altLang="zh-TW" sz="2325" b="1" dirty="0">
              <a:solidFill>
                <a:srgbClr val="000000"/>
              </a:solidFill>
              <a:latin typeface="微軟正黑體" pitchFamily="34" charset="-120"/>
              <a:ea typeface="微軟正黑體" pitchFamily="34" charset="-120"/>
            </a:endParaRPr>
          </a:p>
          <a:p>
            <a:pPr lvl="1"/>
            <a:r>
              <a:rPr lang="en-US" altLang="zh-TW" sz="2175" dirty="0">
                <a:solidFill>
                  <a:srgbClr val="000000"/>
                </a:solidFill>
                <a:latin typeface="微軟正黑體" pitchFamily="34" charset="-120"/>
                <a:ea typeface="微軟正黑體" pitchFamily="34" charset="-120"/>
              </a:rPr>
              <a:t>2004-2007</a:t>
            </a:r>
            <a:r>
              <a:rPr lang="zh-TW" altLang="en-US" sz="2175" dirty="0">
                <a:solidFill>
                  <a:srgbClr val="000000"/>
                </a:solidFill>
                <a:latin typeface="微軟正黑體" pitchFamily="34" charset="-120"/>
                <a:ea typeface="微軟正黑體" pitchFamily="34" charset="-120"/>
              </a:rPr>
              <a:t>年分析臺北市國小輔導室的學生受輔議題</a:t>
            </a:r>
            <a:endParaRPr lang="en-US" altLang="zh-TW" sz="2175" dirty="0">
              <a:solidFill>
                <a:srgbClr val="000000"/>
              </a:solidFill>
              <a:latin typeface="微軟正黑體" pitchFamily="34" charset="-120"/>
              <a:ea typeface="微軟正黑體" pitchFamily="34" charset="-120"/>
            </a:endParaRPr>
          </a:p>
          <a:p>
            <a:pPr lvl="2"/>
            <a:r>
              <a:rPr lang="zh-TW" altLang="en-US" sz="1875" b="1" dirty="0">
                <a:solidFill>
                  <a:srgbClr val="C00000"/>
                </a:solidFill>
                <a:latin typeface="微軟正黑體" pitchFamily="34" charset="-120"/>
                <a:ea typeface="微軟正黑體" pitchFamily="34" charset="-120"/>
              </a:rPr>
              <a:t>「情緒衝動與困擾」連續三年排行第一名（</a:t>
            </a:r>
            <a:r>
              <a:rPr lang="zh-TW" altLang="en-US" sz="1875" b="1" dirty="0">
                <a:solidFill>
                  <a:srgbClr val="C00000"/>
                </a:solidFill>
              </a:rPr>
              <a:t>臺</a:t>
            </a:r>
            <a:r>
              <a:rPr lang="zh-TW" altLang="en-US" sz="1875" b="1" dirty="0">
                <a:solidFill>
                  <a:srgbClr val="C00000"/>
                </a:solidFill>
                <a:latin typeface="微軟正黑體" pitchFamily="34" charset="-120"/>
                <a:ea typeface="微軟正黑體" pitchFamily="34" charset="-120"/>
              </a:rPr>
              <a:t>北市教育局，</a:t>
            </a:r>
            <a:r>
              <a:rPr lang="en-US" altLang="zh-TW" sz="1875" b="1" dirty="0">
                <a:solidFill>
                  <a:srgbClr val="C00000"/>
                </a:solidFill>
                <a:latin typeface="微軟正黑體" pitchFamily="34" charset="-120"/>
                <a:ea typeface="微軟正黑體" pitchFamily="34" charset="-120"/>
              </a:rPr>
              <a:t>2004, 2005, 2006)</a:t>
            </a:r>
          </a:p>
          <a:p>
            <a:pPr lvl="1"/>
            <a:r>
              <a:rPr lang="zh-TW" altLang="en-US" sz="2175" dirty="0">
                <a:solidFill>
                  <a:srgbClr val="000000"/>
                </a:solidFill>
                <a:latin typeface="微軟正黑體" pitchFamily="34" charset="-120"/>
                <a:ea typeface="微軟正黑體" pitchFamily="34" charset="-120"/>
              </a:rPr>
              <a:t>專輔教師的個案負荷量與日遽增、工作超負荷</a:t>
            </a:r>
            <a:r>
              <a:rPr lang="zh-TW" altLang="en-US" sz="2175" dirty="0">
                <a:solidFill>
                  <a:srgbClr val="000000"/>
                </a:solidFill>
              </a:rPr>
              <a:t>挑戰</a:t>
            </a:r>
            <a:r>
              <a:rPr lang="zh-TW" altLang="en-US" sz="1800" dirty="0">
                <a:solidFill>
                  <a:srgbClr val="000000"/>
                </a:solidFill>
              </a:rPr>
              <a:t>（臺北市教育局，</a:t>
            </a:r>
            <a:r>
              <a:rPr lang="en-US" altLang="zh-TW" sz="1800" dirty="0">
                <a:solidFill>
                  <a:srgbClr val="000000"/>
                </a:solidFill>
              </a:rPr>
              <a:t>2009, 2010</a:t>
            </a:r>
            <a:r>
              <a:rPr lang="zh-TW" altLang="en-US" sz="1800" dirty="0">
                <a:solidFill>
                  <a:srgbClr val="000000"/>
                </a:solidFill>
              </a:rPr>
              <a:t>）</a:t>
            </a:r>
            <a:endParaRPr lang="en-US" altLang="zh-TW" sz="1875" dirty="0">
              <a:solidFill>
                <a:srgbClr val="000000"/>
              </a:solidFill>
              <a:latin typeface="微軟正黑體" pitchFamily="34" charset="-120"/>
              <a:ea typeface="微軟正黑體" pitchFamily="34" charset="-120"/>
            </a:endParaRPr>
          </a:p>
          <a:p>
            <a:r>
              <a:rPr lang="zh-TW" altLang="en-US" sz="2325" dirty="0">
                <a:solidFill>
                  <a:srgbClr val="000000"/>
                </a:solidFill>
                <a:latin typeface="微軟正黑體" pitchFamily="34" charset="-120"/>
                <a:ea typeface="微軟正黑體" pitchFamily="34" charset="-120"/>
              </a:rPr>
              <a:t>能否發展一個可解決輔導教師的高負荷量工作、又</a:t>
            </a:r>
            <a:r>
              <a:rPr lang="zh-TW" altLang="en-US" sz="2325" dirty="0">
                <a:solidFill>
                  <a:srgbClr val="000000"/>
                </a:solidFill>
                <a:latin typeface="微軟正黑體" pitchFamily="34" charset="-120"/>
              </a:rPr>
              <a:t>有</a:t>
            </a:r>
            <a:r>
              <a:rPr lang="zh-TW" altLang="en-US" sz="2325" dirty="0">
                <a:solidFill>
                  <a:srgbClr val="000000"/>
                </a:solidFill>
                <a:latin typeface="微軟正黑體" pitchFamily="34" charset="-120"/>
                <a:ea typeface="微軟正黑體" pitchFamily="34" charset="-120"/>
              </a:rPr>
              <a:t>效能、具</a:t>
            </a:r>
            <a:r>
              <a:rPr lang="en-US" altLang="zh-TW" sz="2325" dirty="0">
                <a:solidFill>
                  <a:srgbClr val="000000"/>
                </a:solidFill>
                <a:latin typeface="微軟正黑體" pitchFamily="34" charset="-120"/>
                <a:ea typeface="微軟正黑體" pitchFamily="34" charset="-120"/>
              </a:rPr>
              <a:t>evidence-based </a:t>
            </a:r>
            <a:r>
              <a:rPr lang="zh-TW" altLang="en-US" sz="2325" dirty="0">
                <a:solidFill>
                  <a:srgbClr val="000000"/>
                </a:solidFill>
                <a:latin typeface="微軟正黑體" pitchFamily="34" charset="-120"/>
                <a:ea typeface="微軟正黑體" pitchFamily="34" charset="-120"/>
              </a:rPr>
              <a:t>的介入方案？</a:t>
            </a:r>
            <a:endParaRPr lang="en-US" altLang="zh-TW" sz="2325" dirty="0">
              <a:solidFill>
                <a:srgbClr val="000000"/>
              </a:solidFill>
              <a:latin typeface="微軟正黑體" pitchFamily="34" charset="-120"/>
              <a:ea typeface="微軟正黑體" pitchFamily="34" charset="-120"/>
            </a:endParaRPr>
          </a:p>
          <a:p>
            <a:pPr lvl="1"/>
            <a:r>
              <a:rPr lang="zh-TW" altLang="en-US" sz="2600" b="1" dirty="0">
                <a:solidFill>
                  <a:srgbClr val="C00000"/>
                </a:solidFill>
                <a:latin typeface="微軟正黑體" pitchFamily="34" charset="-120"/>
                <a:ea typeface="微軟正黑體" pitchFamily="34" charset="-120"/>
              </a:rPr>
              <a:t>有效能的情緒諮商策略</a:t>
            </a:r>
            <a:endParaRPr lang="en-US" altLang="zh-TW" sz="2600" b="1" dirty="0">
              <a:solidFill>
                <a:srgbClr val="C00000"/>
              </a:solidFill>
              <a:latin typeface="微軟正黑體" pitchFamily="34" charset="-120"/>
              <a:ea typeface="微軟正黑體" pitchFamily="34" charset="-120"/>
            </a:endParaRPr>
          </a:p>
          <a:p>
            <a:pPr lvl="1"/>
            <a:r>
              <a:rPr lang="zh-TW" altLang="en-US" sz="2600" b="1" dirty="0">
                <a:solidFill>
                  <a:srgbClr val="C00000"/>
                </a:solidFill>
                <a:latin typeface="微軟正黑體" pitchFamily="34" charset="-120"/>
                <a:ea typeface="微軟正黑體" pitchFamily="34" charset="-120"/>
              </a:rPr>
              <a:t>以小團體方式運作</a:t>
            </a:r>
            <a:endParaRPr lang="en-US" altLang="zh-TW" sz="2600" b="1" dirty="0">
              <a:solidFill>
                <a:srgbClr val="C00000"/>
              </a:solidFill>
              <a:latin typeface="微軟正黑體" pitchFamily="34" charset="-120"/>
              <a:ea typeface="微軟正黑體" pitchFamily="34" charset="-120"/>
            </a:endParaRPr>
          </a:p>
        </p:txBody>
      </p:sp>
      <p:sp>
        <p:nvSpPr>
          <p:cNvPr id="4" name="投影片編號版面配置區 3"/>
          <p:cNvSpPr>
            <a:spLocks noGrp="1"/>
          </p:cNvSpPr>
          <p:nvPr>
            <p:ph type="sldNum" sz="quarter" idx="12"/>
          </p:nvPr>
        </p:nvSpPr>
        <p:spPr/>
        <p:txBody>
          <a:bodyPr/>
          <a:lstStyle/>
          <a:p>
            <a:pPr algn="ctr" defTabSz="342900">
              <a:buClrTx/>
              <a:defRPr/>
            </a:pPr>
            <a:fld id="{0479757D-111C-4F5B-B948-8F6EA6EB5489}" type="slidenum">
              <a:rPr lang="zh-TW" altLang="en-US" sz="2400" kern="1200" cap="all">
                <a:solidFill>
                  <a:srgbClr val="EE8011">
                    <a:lumMod val="40000"/>
                    <a:lumOff val="60000"/>
                  </a:srgbClr>
                </a:solidFill>
                <a:latin typeface="Impact" panose="020B0806030902050204"/>
                <a:ea typeface="新細明體" panose="02020500000000000000" pitchFamily="18" charset="-120"/>
                <a:cs typeface="+mn-cs"/>
              </a:rPr>
              <a:pPr algn="ctr" defTabSz="342900">
                <a:buClrTx/>
                <a:defRPr/>
              </a:pPr>
              <a:t>13</a:t>
            </a:fld>
            <a:endParaRPr lang="zh-TW" altLang="en-US" sz="2400" kern="1200" cap="all">
              <a:solidFill>
                <a:srgbClr val="EE8011">
                  <a:lumMod val="40000"/>
                  <a:lumOff val="60000"/>
                </a:srgbClr>
              </a:solidFill>
              <a:latin typeface="Impact" panose="020B0806030902050204"/>
              <a:ea typeface="新細明體" panose="02020500000000000000" pitchFamily="18" charset="-120"/>
              <a:cs typeface="+mn-cs"/>
            </a:endParaRPr>
          </a:p>
        </p:txBody>
      </p:sp>
    </p:spTree>
    <p:extLst>
      <p:ext uri="{BB962C8B-B14F-4D97-AF65-F5344CB8AC3E}">
        <p14:creationId xmlns:p14="http://schemas.microsoft.com/office/powerpoint/2010/main" val="3788206634"/>
      </p:ext>
    </p:extLst>
  </p:cSld>
  <p:clrMapOvr>
    <a:masterClrMapping/>
  </p:clrMapOvr>
  <p:transition>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5">
            <a:extLst>
              <a:ext uri="{FF2B5EF4-FFF2-40B4-BE49-F238E27FC236}">
                <a16:creationId xmlns:a16="http://schemas.microsoft.com/office/drawing/2014/main" id="{9F946516-846A-7ABE-57E5-9686BCAA7AF9}"/>
              </a:ext>
            </a:extLst>
          </p:cNvPr>
          <p:cNvSpPr>
            <a:spLocks noGrp="1"/>
          </p:cNvSpPr>
          <p:nvPr>
            <p:ph type="title"/>
          </p:nvPr>
        </p:nvSpPr>
        <p:spPr>
          <a:xfrm flipH="1">
            <a:off x="629585" y="378991"/>
            <a:ext cx="7898299" cy="677816"/>
          </a:xfrm>
        </p:spPr>
        <p:txBody>
          <a:bodyPr/>
          <a:lstStyle/>
          <a:p>
            <a:pPr algn="l"/>
            <a:r>
              <a:rPr kumimoji="1" lang="zh-TW" altLang="en-US" sz="1800" dirty="0">
                <a:solidFill>
                  <a:srgbClr val="DC6256">
                    <a:lumMod val="75000"/>
                  </a:srgbClr>
                </a:solidFill>
                <a:latin typeface="微軟正黑體" panose="020B0604030504040204" pitchFamily="34" charset="-120"/>
                <a:ea typeface="微軟正黑體" panose="020B0604030504040204" pitchFamily="34" charset="-120"/>
                <a:cs typeface="Calibri" panose="020F0502020204030204" pitchFamily="34" charset="0"/>
                <a:sym typeface="Krona One"/>
              </a:rPr>
              <a:t>採取實務取向研究（</a:t>
            </a:r>
            <a:r>
              <a:rPr kumimoji="1" lang="en-US" altLang="zh-TW" sz="1800" dirty="0">
                <a:solidFill>
                  <a:srgbClr val="DC6256">
                    <a:lumMod val="75000"/>
                  </a:srgbClr>
                </a:solidFill>
                <a:latin typeface="微軟正黑體" panose="020B0604030504040204" pitchFamily="34" charset="-120"/>
                <a:ea typeface="微軟正黑體" panose="020B0604030504040204" pitchFamily="34" charset="-120"/>
                <a:cs typeface="Calibri" panose="020F0502020204030204" pitchFamily="34" charset="0"/>
                <a:sym typeface="Krona One"/>
              </a:rPr>
              <a:t>Practice-Oriented Research, POR</a:t>
            </a:r>
            <a:r>
              <a:rPr kumimoji="1" lang="zh-TW" altLang="en-US" sz="1800" dirty="0">
                <a:solidFill>
                  <a:srgbClr val="DC6256">
                    <a:lumMod val="75000"/>
                  </a:srgbClr>
                </a:solidFill>
                <a:latin typeface="微軟正黑體" panose="020B0604030504040204" pitchFamily="34" charset="-120"/>
                <a:ea typeface="微軟正黑體" panose="020B0604030504040204" pitchFamily="34" charset="-120"/>
                <a:cs typeface="Calibri" panose="020F0502020204030204" pitchFamily="34" charset="0"/>
                <a:sym typeface="Krona One"/>
              </a:rPr>
              <a:t>）之</a:t>
            </a:r>
            <a:br>
              <a:rPr kumimoji="1" lang="zh-TW" altLang="en-US" sz="1800" dirty="0">
                <a:solidFill>
                  <a:srgbClr val="DC6256">
                    <a:lumMod val="75000"/>
                  </a:srgbClr>
                </a:solidFill>
                <a:latin typeface="微軟正黑體" panose="020B0604030504040204" pitchFamily="34" charset="-120"/>
                <a:ea typeface="微軟正黑體" panose="020B0604030504040204" pitchFamily="34" charset="-120"/>
                <a:cs typeface="Calibri" panose="020F0502020204030204" pitchFamily="34" charset="0"/>
                <a:sym typeface="Krona One"/>
              </a:rPr>
            </a:br>
            <a:r>
              <a:rPr kumimoji="1" lang="zh-TW" altLang="en-US" sz="1800" dirty="0">
                <a:solidFill>
                  <a:srgbClr val="DC6256">
                    <a:lumMod val="75000"/>
                  </a:srgbClr>
                </a:solidFill>
                <a:latin typeface="微軟正黑體" panose="020B0604030504040204" pitchFamily="34" charset="-120"/>
                <a:ea typeface="微軟正黑體" panose="020B0604030504040204" pitchFamily="34" charset="-120"/>
                <a:cs typeface="Calibri" panose="020F0502020204030204" pitchFamily="34" charset="0"/>
                <a:sym typeface="Krona One"/>
              </a:rPr>
              <a:t>「預防科學研究循環（</a:t>
            </a:r>
            <a:r>
              <a:rPr kumimoji="1" lang="en-US" altLang="zh-TW" sz="1800" dirty="0">
                <a:solidFill>
                  <a:srgbClr val="DC6256">
                    <a:lumMod val="75000"/>
                  </a:srgbClr>
                </a:solidFill>
                <a:latin typeface="微軟正黑體" panose="020B0604030504040204" pitchFamily="34" charset="-120"/>
                <a:ea typeface="微軟正黑體" panose="020B0604030504040204" pitchFamily="34" charset="-120"/>
                <a:cs typeface="Calibri" panose="020F0502020204030204" pitchFamily="34" charset="0"/>
                <a:sym typeface="Krona One"/>
              </a:rPr>
              <a:t>Prevention Science Research Cycle, PSRC</a:t>
            </a:r>
            <a:r>
              <a:rPr kumimoji="1" lang="zh-TW" altLang="en-US" sz="1800" dirty="0">
                <a:solidFill>
                  <a:srgbClr val="DC6256">
                    <a:lumMod val="75000"/>
                  </a:srgbClr>
                </a:solidFill>
                <a:latin typeface="微軟正黑體" panose="020B0604030504040204" pitchFamily="34" charset="-120"/>
                <a:ea typeface="微軟正黑體" panose="020B0604030504040204" pitchFamily="34" charset="-120"/>
                <a:cs typeface="Calibri" panose="020F0502020204030204" pitchFamily="34" charset="0"/>
                <a:sym typeface="Krona One"/>
              </a:rPr>
              <a:t>）」流程</a:t>
            </a:r>
            <a:endParaRPr lang="zh-TW" altLang="en-US" dirty="0"/>
          </a:p>
        </p:txBody>
      </p:sp>
      <p:grpSp>
        <p:nvGrpSpPr>
          <p:cNvPr id="7" name="群組 6">
            <a:extLst>
              <a:ext uri="{FF2B5EF4-FFF2-40B4-BE49-F238E27FC236}">
                <a16:creationId xmlns:a16="http://schemas.microsoft.com/office/drawing/2014/main" id="{3E3304D7-22B3-BD58-BAB5-98EAD8A433B1}"/>
              </a:ext>
            </a:extLst>
          </p:cNvPr>
          <p:cNvGrpSpPr/>
          <p:nvPr/>
        </p:nvGrpSpPr>
        <p:grpSpPr>
          <a:xfrm>
            <a:off x="244180" y="1351599"/>
            <a:ext cx="8423972" cy="2770923"/>
            <a:chOff x="244180" y="1633084"/>
            <a:chExt cx="8423972" cy="2770923"/>
          </a:xfrm>
        </p:grpSpPr>
        <p:sp>
          <p:nvSpPr>
            <p:cNvPr id="8" name="Google Shape;1198;p45">
              <a:extLst>
                <a:ext uri="{FF2B5EF4-FFF2-40B4-BE49-F238E27FC236}">
                  <a16:creationId xmlns:a16="http://schemas.microsoft.com/office/drawing/2014/main" id="{8ADA5704-FFB8-83DD-00C0-098C9F851376}"/>
                </a:ext>
              </a:extLst>
            </p:cNvPr>
            <p:cNvSpPr/>
            <p:nvPr/>
          </p:nvSpPr>
          <p:spPr>
            <a:xfrm>
              <a:off x="547007" y="2483546"/>
              <a:ext cx="201000" cy="201000"/>
            </a:xfrm>
            <a:prstGeom prst="rect">
              <a:avLst/>
            </a:prstGeom>
            <a:solidFill>
              <a:srgbClr val="DC6256"/>
            </a:solidFill>
            <a:ln>
              <a:solidFill>
                <a:srgbClr val="DC6256"/>
              </a:solidFill>
            </a:ln>
          </p:spPr>
          <p:txBody>
            <a:bodyPr spcFirstLastPara="1" wrap="square" lIns="91425" tIns="91425" rIns="91425" bIns="91425" anchor="ctr" anchorCtr="0">
              <a:noAutofit/>
            </a:bodyPr>
            <a:lstStyle/>
            <a:p>
              <a:pPr algn="ctr">
                <a:buClrTx/>
                <a:buFontTx/>
                <a:buNone/>
                <a:defRPr/>
              </a:pPr>
              <a:endParaRPr sz="1800" dirty="0">
                <a:solidFill>
                  <a:sysClr val="windowText" lastClr="000000"/>
                </a:solidFill>
                <a:latin typeface="微軟正黑體" panose="020B0604030504040204" pitchFamily="34" charset="-120"/>
                <a:ea typeface="微軟正黑體" panose="020B0604030504040204" pitchFamily="34" charset="-120"/>
                <a:cs typeface="Montserrat"/>
                <a:sym typeface="Montserrat"/>
              </a:endParaRPr>
            </a:p>
          </p:txBody>
        </p:sp>
        <p:cxnSp>
          <p:nvCxnSpPr>
            <p:cNvPr id="9" name="Google Shape;1204;p45">
              <a:extLst>
                <a:ext uri="{FF2B5EF4-FFF2-40B4-BE49-F238E27FC236}">
                  <a16:creationId xmlns:a16="http://schemas.microsoft.com/office/drawing/2014/main" id="{F5AE29F7-97E4-786E-90EC-1D4E60BE1A52}"/>
                </a:ext>
              </a:extLst>
            </p:cNvPr>
            <p:cNvCxnSpPr>
              <a:cxnSpLocks/>
              <a:stCxn id="8" idx="3"/>
            </p:cNvCxnSpPr>
            <p:nvPr/>
          </p:nvCxnSpPr>
          <p:spPr>
            <a:xfrm>
              <a:off x="748007" y="2584046"/>
              <a:ext cx="1800000" cy="0"/>
            </a:xfrm>
            <a:prstGeom prst="straightConnector1">
              <a:avLst/>
            </a:prstGeom>
            <a:noFill/>
            <a:ln w="38100" cap="flat" cmpd="sng">
              <a:solidFill>
                <a:srgbClr val="DC6256"/>
              </a:solidFill>
              <a:prstDash val="solid"/>
              <a:round/>
              <a:headEnd type="none" w="med" len="med"/>
              <a:tailEnd type="none" w="med" len="med"/>
            </a:ln>
          </p:spPr>
        </p:cxnSp>
        <p:cxnSp>
          <p:nvCxnSpPr>
            <p:cNvPr id="10" name="Google Shape;1205;p45">
              <a:extLst>
                <a:ext uri="{FF2B5EF4-FFF2-40B4-BE49-F238E27FC236}">
                  <a16:creationId xmlns:a16="http://schemas.microsoft.com/office/drawing/2014/main" id="{045BB67C-C82E-2C14-66FF-5EA205511119}"/>
                </a:ext>
              </a:extLst>
            </p:cNvPr>
            <p:cNvCxnSpPr>
              <a:cxnSpLocks/>
            </p:cNvCxnSpPr>
            <p:nvPr/>
          </p:nvCxnSpPr>
          <p:spPr>
            <a:xfrm>
              <a:off x="2744586" y="2589915"/>
              <a:ext cx="1800000" cy="0"/>
            </a:xfrm>
            <a:prstGeom prst="straightConnector1">
              <a:avLst/>
            </a:prstGeom>
            <a:noFill/>
            <a:ln w="38100" cap="flat" cmpd="sng">
              <a:solidFill>
                <a:schemeClr val="bg1"/>
              </a:solidFill>
              <a:prstDash val="solid"/>
              <a:round/>
              <a:headEnd type="none" w="med" len="med"/>
              <a:tailEnd type="none" w="med" len="med"/>
            </a:ln>
          </p:spPr>
        </p:cxnSp>
        <p:cxnSp>
          <p:nvCxnSpPr>
            <p:cNvPr id="11" name="直線單箭頭接點 10">
              <a:extLst>
                <a:ext uri="{FF2B5EF4-FFF2-40B4-BE49-F238E27FC236}">
                  <a16:creationId xmlns:a16="http://schemas.microsoft.com/office/drawing/2014/main" id="{794C3909-39A4-2B53-58AA-F29DE4505E72}"/>
                </a:ext>
              </a:extLst>
            </p:cNvPr>
            <p:cNvCxnSpPr>
              <a:cxnSpLocks/>
            </p:cNvCxnSpPr>
            <p:nvPr/>
          </p:nvCxnSpPr>
          <p:spPr>
            <a:xfrm>
              <a:off x="6716127" y="2571750"/>
              <a:ext cx="1800000" cy="0"/>
            </a:xfrm>
            <a:prstGeom prst="straightConnector1">
              <a:avLst/>
            </a:prstGeom>
            <a:noFill/>
            <a:ln w="38100" cap="flat" cmpd="sng" algn="ctr">
              <a:solidFill>
                <a:schemeClr val="bg1"/>
              </a:solidFill>
              <a:prstDash val="solid"/>
              <a:tailEnd type="triangle"/>
            </a:ln>
            <a:effectLst/>
          </p:spPr>
        </p:cxnSp>
        <p:sp>
          <p:nvSpPr>
            <p:cNvPr id="12" name="矩形 11">
              <a:extLst>
                <a:ext uri="{FF2B5EF4-FFF2-40B4-BE49-F238E27FC236}">
                  <a16:creationId xmlns:a16="http://schemas.microsoft.com/office/drawing/2014/main" id="{30416DF8-3AC1-EB32-77E9-09192A876711}"/>
                </a:ext>
              </a:extLst>
            </p:cNvPr>
            <p:cNvSpPr/>
            <p:nvPr/>
          </p:nvSpPr>
          <p:spPr>
            <a:xfrm>
              <a:off x="530467" y="3103098"/>
              <a:ext cx="1980000" cy="540000"/>
            </a:xfrm>
            <a:prstGeom prst="rect">
              <a:avLst/>
            </a:prstGeom>
            <a:solidFill>
              <a:srgbClr val="FFFFFF">
                <a:lumMod val="95000"/>
              </a:srgbClr>
            </a:solidFill>
            <a:ln w="3175" cap="flat" cmpd="sng" algn="ctr">
              <a:noFill/>
              <a:prstDash val="solid"/>
            </a:ln>
            <a:effectLst/>
          </p:spPr>
          <p:txBody>
            <a:bodyPr rtlCol="0" anchor="ctr"/>
            <a:lstStyle/>
            <a:p>
              <a:pPr>
                <a:buClrTx/>
                <a:buFontTx/>
                <a:buNone/>
                <a:defRPr/>
              </a:pPr>
              <a:r>
                <a:rPr kumimoji="1" lang="zh-TW" altLang="en-US" sz="1200" b="1" kern="1200" dirty="0">
                  <a:solidFill>
                    <a:srgbClr val="5F5F5F"/>
                  </a:solidFill>
                  <a:latin typeface="微軟正黑體" panose="020B0604030504040204" pitchFamily="34" charset="-120"/>
                  <a:ea typeface="微軟正黑體" panose="020B0604030504040204" pitchFamily="34" charset="-120"/>
                  <a:cs typeface="Microsoft JhengHei" charset="-120"/>
                </a:rPr>
                <a:t>實務現場的探詢與理論的建構</a:t>
              </a:r>
              <a:endParaRPr kumimoji="1" lang="en-US" altLang="zh-TW" sz="1200" b="1" kern="1200" dirty="0">
                <a:solidFill>
                  <a:srgbClr val="5F5F5F"/>
                </a:solidFill>
                <a:latin typeface="微軟正黑體" panose="020B0604030504040204" pitchFamily="34" charset="-120"/>
                <a:ea typeface="微軟正黑體" panose="020B0604030504040204" pitchFamily="34" charset="-120"/>
                <a:cs typeface="Microsoft JhengHei" charset="-120"/>
              </a:endParaRPr>
            </a:p>
          </p:txBody>
        </p:sp>
        <p:sp>
          <p:nvSpPr>
            <p:cNvPr id="13" name="矩形 12">
              <a:extLst>
                <a:ext uri="{FF2B5EF4-FFF2-40B4-BE49-F238E27FC236}">
                  <a16:creationId xmlns:a16="http://schemas.microsoft.com/office/drawing/2014/main" id="{7E8CB39F-1576-56AF-41EE-BE874A643135}"/>
                </a:ext>
              </a:extLst>
            </p:cNvPr>
            <p:cNvSpPr/>
            <p:nvPr/>
          </p:nvSpPr>
          <p:spPr>
            <a:xfrm>
              <a:off x="2585467" y="3100875"/>
              <a:ext cx="1980000" cy="540000"/>
            </a:xfrm>
            <a:prstGeom prst="rect">
              <a:avLst/>
            </a:prstGeom>
            <a:solidFill>
              <a:srgbClr val="FFFFFF">
                <a:lumMod val="95000"/>
              </a:srgbClr>
            </a:solidFill>
            <a:ln w="3175" cap="flat" cmpd="sng" algn="ctr">
              <a:noFill/>
              <a:prstDash val="solid"/>
            </a:ln>
            <a:effectLst/>
          </p:spPr>
          <p:txBody>
            <a:bodyPr rtlCol="0" anchor="ctr"/>
            <a:lstStyle/>
            <a:p>
              <a:pPr>
                <a:buClrTx/>
                <a:buFontTx/>
                <a:buNone/>
                <a:defRPr/>
              </a:pPr>
              <a:r>
                <a:rPr kumimoji="1" lang="zh-TW" altLang="en-US" sz="1200" b="1" kern="1200" dirty="0">
                  <a:solidFill>
                    <a:srgbClr val="5F5F5F"/>
                  </a:solidFill>
                  <a:latin typeface="微軟正黑體" panose="020B0604030504040204" pitchFamily="34" charset="-120"/>
                  <a:ea typeface="微軟正黑體" panose="020B0604030504040204" pitchFamily="34" charset="-120"/>
                </a:rPr>
                <a:t>開發介入方案與策略及成效檢驗</a:t>
              </a:r>
              <a:endParaRPr kumimoji="1" lang="en-US" altLang="zh-TW" sz="1200" b="1" kern="1200" dirty="0">
                <a:solidFill>
                  <a:srgbClr val="5F5F5F"/>
                </a:solidFill>
                <a:latin typeface="微軟正黑體" panose="020B0604030504040204" pitchFamily="34" charset="-120"/>
                <a:ea typeface="微軟正黑體" panose="020B0604030504040204" pitchFamily="34" charset="-120"/>
              </a:endParaRPr>
            </a:p>
          </p:txBody>
        </p:sp>
        <p:sp>
          <p:nvSpPr>
            <p:cNvPr id="14" name="矩形 13">
              <a:extLst>
                <a:ext uri="{FF2B5EF4-FFF2-40B4-BE49-F238E27FC236}">
                  <a16:creationId xmlns:a16="http://schemas.microsoft.com/office/drawing/2014/main" id="{AFC2148B-0182-005E-6F5D-4974AD84E90E}"/>
                </a:ext>
              </a:extLst>
            </p:cNvPr>
            <p:cNvSpPr/>
            <p:nvPr/>
          </p:nvSpPr>
          <p:spPr>
            <a:xfrm>
              <a:off x="4633152" y="3108445"/>
              <a:ext cx="1980000" cy="540000"/>
            </a:xfrm>
            <a:prstGeom prst="rect">
              <a:avLst/>
            </a:prstGeom>
            <a:solidFill>
              <a:srgbClr val="FFFFFF">
                <a:lumMod val="95000"/>
              </a:srgbClr>
            </a:solidFill>
            <a:ln w="3175" cap="flat" cmpd="sng" algn="ctr">
              <a:noFill/>
              <a:prstDash val="solid"/>
            </a:ln>
            <a:effectLst/>
          </p:spPr>
          <p:txBody>
            <a:bodyPr rtlCol="0" anchor="ctr"/>
            <a:lstStyle/>
            <a:p>
              <a:pPr>
                <a:buClrTx/>
                <a:buFontTx/>
                <a:buNone/>
                <a:defRPr/>
              </a:pPr>
              <a:r>
                <a:rPr kumimoji="1" lang="zh-TW" altLang="en-US" sz="1200" b="1" kern="1200" dirty="0">
                  <a:solidFill>
                    <a:srgbClr val="5F5F5F"/>
                  </a:solidFill>
                  <a:latin typeface="微軟正黑體" panose="020B0604030504040204" pitchFamily="34" charset="-120"/>
                  <a:ea typeface="微軟正黑體" panose="020B0604030504040204" pitchFamily="34" charset="-120"/>
                </a:rPr>
                <a:t>建立資料庫，多元面向蒐集歷程資料與進階分析</a:t>
              </a:r>
              <a:endParaRPr kumimoji="1" lang="en-US" altLang="zh-TW" sz="1200" b="1" kern="1200" dirty="0">
                <a:solidFill>
                  <a:srgbClr val="5F5F5F"/>
                </a:solidFill>
                <a:latin typeface="微軟正黑體" panose="020B0604030504040204" pitchFamily="34" charset="-120"/>
                <a:ea typeface="微軟正黑體" panose="020B0604030504040204" pitchFamily="34" charset="-120"/>
              </a:endParaRPr>
            </a:p>
          </p:txBody>
        </p:sp>
        <p:sp>
          <p:nvSpPr>
            <p:cNvPr id="15" name="矩形 14">
              <a:extLst>
                <a:ext uri="{FF2B5EF4-FFF2-40B4-BE49-F238E27FC236}">
                  <a16:creationId xmlns:a16="http://schemas.microsoft.com/office/drawing/2014/main" id="{F6C1774C-57B8-7773-E48D-01B005395ECA}"/>
                </a:ext>
              </a:extLst>
            </p:cNvPr>
            <p:cNvSpPr/>
            <p:nvPr/>
          </p:nvSpPr>
          <p:spPr>
            <a:xfrm>
              <a:off x="547046" y="3710995"/>
              <a:ext cx="1980000" cy="693012"/>
            </a:xfrm>
            <a:prstGeom prst="rect">
              <a:avLst/>
            </a:prstGeom>
            <a:solidFill>
              <a:srgbClr val="FFFFFF">
                <a:lumMod val="95000"/>
              </a:srgbClr>
            </a:solidFill>
            <a:ln w="3175" cap="flat" cmpd="sng" algn="ctr">
              <a:noFill/>
              <a:prstDash val="solid"/>
            </a:ln>
            <a:effectLst/>
          </p:spPr>
          <p:txBody>
            <a:bodyPr rtlCol="0" anchor="ctr"/>
            <a:lstStyle/>
            <a:p>
              <a:pPr>
                <a:buClrTx/>
                <a:buFontTx/>
                <a:buNone/>
                <a:defRPr/>
              </a:pPr>
              <a:r>
                <a:rPr kumimoji="1" lang="zh-TW" altLang="en-US" sz="1200" b="1" dirty="0">
                  <a:solidFill>
                    <a:srgbClr val="1E350C"/>
                  </a:solidFill>
                  <a:latin typeface="微軟正黑體" panose="020B0604030504040204" pitchFamily="34" charset="-120"/>
                  <a:ea typeface="微軟正黑體" panose="020B0604030504040204" pitchFamily="34" charset="-120"/>
                </a:rPr>
                <a:t>面對困境與建立整合觀之理論模型、研發評量工具</a:t>
              </a:r>
              <a:endParaRPr kumimoji="1" lang="en-US" altLang="zh-TW" sz="1200" b="1" dirty="0">
                <a:solidFill>
                  <a:srgbClr val="1E350C"/>
                </a:solidFill>
                <a:latin typeface="微軟正黑體" panose="020B0604030504040204" pitchFamily="34" charset="-120"/>
                <a:ea typeface="微軟正黑體" panose="020B0604030504040204" pitchFamily="34" charset="-120"/>
              </a:endParaRPr>
            </a:p>
          </p:txBody>
        </p:sp>
        <p:sp>
          <p:nvSpPr>
            <p:cNvPr id="16" name="矩形 15">
              <a:extLst>
                <a:ext uri="{FF2B5EF4-FFF2-40B4-BE49-F238E27FC236}">
                  <a16:creationId xmlns:a16="http://schemas.microsoft.com/office/drawing/2014/main" id="{89EBBF28-A627-9DA5-2DDE-B87E36971D3E}"/>
                </a:ext>
              </a:extLst>
            </p:cNvPr>
            <p:cNvSpPr/>
            <p:nvPr/>
          </p:nvSpPr>
          <p:spPr>
            <a:xfrm>
              <a:off x="2585467" y="3710995"/>
              <a:ext cx="1980000" cy="693012"/>
            </a:xfrm>
            <a:prstGeom prst="rect">
              <a:avLst/>
            </a:prstGeom>
            <a:solidFill>
              <a:srgbClr val="FFFFFF">
                <a:lumMod val="95000"/>
              </a:srgbClr>
            </a:solidFill>
            <a:ln w="3175" cap="flat" cmpd="sng" algn="ctr">
              <a:noFill/>
              <a:prstDash val="solid"/>
            </a:ln>
            <a:effectLst/>
          </p:spPr>
          <p:txBody>
            <a:bodyPr rtlCol="0" anchor="ctr"/>
            <a:lstStyle/>
            <a:p>
              <a:pPr>
                <a:buClrTx/>
                <a:buFontTx/>
                <a:buNone/>
                <a:defRPr/>
              </a:pPr>
              <a:r>
                <a:rPr kumimoji="1" lang="zh-TW" altLang="en-US" sz="1200" b="1" dirty="0">
                  <a:solidFill>
                    <a:srgbClr val="2E2D2C"/>
                  </a:solidFill>
                  <a:latin typeface="微軟正黑體" panose="020B0604030504040204" pitchFamily="34" charset="-120"/>
                  <a:ea typeface="微軟正黑體" panose="020B0604030504040204" pitchFamily="34" charset="-120"/>
                </a:rPr>
                <a:t>介入方案研發與成效檢驗將訓練標準化及編製手冊</a:t>
              </a:r>
              <a:endParaRPr kumimoji="1" lang="en-US" altLang="zh-TW" sz="1200" b="1" dirty="0">
                <a:solidFill>
                  <a:srgbClr val="2E2D2C"/>
                </a:solidFill>
                <a:latin typeface="微軟正黑體" panose="020B0604030504040204" pitchFamily="34" charset="-120"/>
                <a:ea typeface="微軟正黑體" panose="020B0604030504040204" pitchFamily="34" charset="-120"/>
              </a:endParaRPr>
            </a:p>
          </p:txBody>
        </p:sp>
        <p:sp>
          <p:nvSpPr>
            <p:cNvPr id="17" name="矩形 16">
              <a:extLst>
                <a:ext uri="{FF2B5EF4-FFF2-40B4-BE49-F238E27FC236}">
                  <a16:creationId xmlns:a16="http://schemas.microsoft.com/office/drawing/2014/main" id="{6B19973D-D045-C2D8-6B65-FC99D5038356}"/>
                </a:ext>
              </a:extLst>
            </p:cNvPr>
            <p:cNvSpPr/>
            <p:nvPr/>
          </p:nvSpPr>
          <p:spPr>
            <a:xfrm>
              <a:off x="4633152" y="3710995"/>
              <a:ext cx="1980000" cy="693012"/>
            </a:xfrm>
            <a:prstGeom prst="rect">
              <a:avLst/>
            </a:prstGeom>
            <a:solidFill>
              <a:srgbClr val="FFFFFF">
                <a:lumMod val="95000"/>
              </a:srgbClr>
            </a:solidFill>
            <a:ln w="3175" cap="flat" cmpd="sng" algn="ctr">
              <a:noFill/>
              <a:prstDash val="solid"/>
            </a:ln>
            <a:effectLst/>
          </p:spPr>
          <p:txBody>
            <a:bodyPr rtlCol="0" anchor="ctr"/>
            <a:lstStyle/>
            <a:p>
              <a:pPr>
                <a:buClrTx/>
                <a:buFontTx/>
                <a:buNone/>
                <a:defRPr/>
              </a:pPr>
              <a:r>
                <a:rPr kumimoji="1" lang="zh-TW" altLang="en-US" sz="1200" b="1" dirty="0">
                  <a:solidFill>
                    <a:srgbClr val="1E350C"/>
                  </a:solidFill>
                  <a:latin typeface="微軟正黑體" panose="020B0604030504040204" pitchFamily="34" charset="-120"/>
                  <a:ea typeface="微軟正黑體" panose="020B0604030504040204" pitchFamily="34" charset="-120"/>
                  <a:cs typeface="Microsoft JhengHei" charset="-120"/>
                </a:rPr>
                <a:t>擴大服務區域與交叉驗證</a:t>
              </a:r>
              <a:endParaRPr kumimoji="1" lang="en-US" altLang="zh-TW" sz="1200" b="1" dirty="0">
                <a:solidFill>
                  <a:srgbClr val="1E350C"/>
                </a:solidFill>
                <a:latin typeface="微軟正黑體" panose="020B0604030504040204" pitchFamily="34" charset="-120"/>
                <a:ea typeface="微軟正黑體" panose="020B0604030504040204" pitchFamily="34" charset="-120"/>
                <a:cs typeface="Microsoft JhengHei" charset="-120"/>
              </a:endParaRPr>
            </a:p>
            <a:p>
              <a:pPr>
                <a:buClrTx/>
                <a:buFontTx/>
                <a:buNone/>
                <a:defRPr/>
              </a:pPr>
              <a:r>
                <a:rPr kumimoji="1" lang="zh-TW" altLang="en-US" sz="1200" b="1" dirty="0">
                  <a:solidFill>
                    <a:srgbClr val="1E350C"/>
                  </a:solidFill>
                  <a:latin typeface="微軟正黑體" panose="020B0604030504040204" pitchFamily="34" charset="-120"/>
                  <a:ea typeface="微軟正黑體" panose="020B0604030504040204" pitchFamily="34" charset="-120"/>
                  <a:cs typeface="Microsoft JhengHei" charset="-120"/>
                </a:rPr>
                <a:t>檢驗改變機制之核心變項</a:t>
              </a:r>
            </a:p>
          </p:txBody>
        </p:sp>
        <p:sp>
          <p:nvSpPr>
            <p:cNvPr id="18" name="文字方塊 17">
              <a:extLst>
                <a:ext uri="{FF2B5EF4-FFF2-40B4-BE49-F238E27FC236}">
                  <a16:creationId xmlns:a16="http://schemas.microsoft.com/office/drawing/2014/main" id="{0051A30F-1A49-9318-12CE-7E483F331BE7}"/>
                </a:ext>
              </a:extLst>
            </p:cNvPr>
            <p:cNvSpPr txBox="1"/>
            <p:nvPr/>
          </p:nvSpPr>
          <p:spPr>
            <a:xfrm>
              <a:off x="748007" y="1635612"/>
              <a:ext cx="1872000" cy="829971"/>
            </a:xfrm>
            <a:prstGeom prst="rect">
              <a:avLst/>
            </a:prstGeom>
            <a:noFill/>
          </p:spPr>
          <p:txBody>
            <a:bodyPr wrap="square">
              <a:spAutoFit/>
            </a:bodyPr>
            <a:lstStyle/>
            <a:p>
              <a:pPr lvl="1">
                <a:lnSpc>
                  <a:spcPct val="90000"/>
                </a:lnSpc>
                <a:spcBef>
                  <a:spcPts val="500"/>
                </a:spcBef>
                <a:buClrTx/>
                <a:buFont typeface="Arial" panose="020B0604020202020204" pitchFamily="34" charset="0"/>
                <a:buNone/>
                <a:defRPr/>
              </a:pPr>
              <a:r>
                <a:rPr kumimoji="1" lang="en-US" altLang="zh-TW" sz="1800" b="1" kern="1200" dirty="0">
                  <a:solidFill>
                    <a:srgbClr val="1E350C"/>
                  </a:solidFill>
                  <a:latin typeface="Bahnschrift" panose="020B0502040204020203" pitchFamily="34" charset="0"/>
                  <a:ea typeface="微軟正黑體" panose="020B0604030504040204" pitchFamily="34" charset="-120"/>
                  <a:cs typeface="Microsoft JhengHei" charset="-120"/>
                </a:rPr>
                <a:t>2004-2010</a:t>
              </a:r>
            </a:p>
            <a:p>
              <a:pPr lvl="1">
                <a:lnSpc>
                  <a:spcPct val="90000"/>
                </a:lnSpc>
                <a:spcBef>
                  <a:spcPts val="500"/>
                </a:spcBef>
                <a:buClrTx/>
                <a:buFont typeface="Arial" panose="020B0604020202020204" pitchFamily="34" charset="0"/>
                <a:buNone/>
                <a:defRPr/>
              </a:pPr>
              <a:r>
                <a:rPr kumimoji="1" lang="zh-TW" altLang="en-US" sz="1800" b="1" kern="1200" dirty="0">
                  <a:solidFill>
                    <a:srgbClr val="DC6256"/>
                  </a:solidFill>
                  <a:latin typeface="微軟正黑體" panose="020B0604030504040204" pitchFamily="34" charset="-120"/>
                  <a:ea typeface="微軟正黑體" panose="020B0604030504040204" pitchFamily="34" charset="-120"/>
                  <a:cs typeface="Microsoft JhengHei" charset="-120"/>
                </a:rPr>
                <a:t>準備階段：</a:t>
              </a:r>
              <a:endParaRPr kumimoji="1" lang="en-US" altLang="zh-TW" sz="1800" b="1" kern="1200" dirty="0">
                <a:solidFill>
                  <a:srgbClr val="DC6256"/>
                </a:solidFill>
                <a:latin typeface="微軟正黑體" panose="020B0604030504040204" pitchFamily="34" charset="-120"/>
                <a:ea typeface="微軟正黑體" panose="020B0604030504040204" pitchFamily="34" charset="-120"/>
                <a:cs typeface="Microsoft JhengHei" charset="-120"/>
              </a:endParaRPr>
            </a:p>
            <a:p>
              <a:pPr lvl="1">
                <a:lnSpc>
                  <a:spcPct val="90000"/>
                </a:lnSpc>
                <a:spcBef>
                  <a:spcPts val="500"/>
                </a:spcBef>
                <a:buClrTx/>
                <a:buFont typeface="Arial" panose="020B0604020202020204" pitchFamily="34" charset="0"/>
                <a:buNone/>
                <a:defRPr/>
              </a:pPr>
              <a:r>
                <a:rPr kumimoji="1" lang="zh-TW" altLang="en-US" sz="1200" b="1" kern="1200" dirty="0">
                  <a:solidFill>
                    <a:srgbClr val="1E350C"/>
                  </a:solidFill>
                  <a:latin typeface="微軟正黑體" panose="020B0604030504040204" pitchFamily="34" charset="-120"/>
                  <a:ea typeface="微軟正黑體" panose="020B0604030504040204" pitchFamily="34" charset="-120"/>
                  <a:cs typeface="Microsoft JhengHei" charset="-120"/>
                </a:rPr>
                <a:t>理論建構與模型考驗</a:t>
              </a:r>
            </a:p>
          </p:txBody>
        </p:sp>
        <p:sp>
          <p:nvSpPr>
            <p:cNvPr id="19" name="文字版面配置區 2">
              <a:extLst>
                <a:ext uri="{FF2B5EF4-FFF2-40B4-BE49-F238E27FC236}">
                  <a16:creationId xmlns:a16="http://schemas.microsoft.com/office/drawing/2014/main" id="{8E542704-34CE-3877-71F9-480CA0334D03}"/>
                </a:ext>
              </a:extLst>
            </p:cNvPr>
            <p:cNvSpPr txBox="1">
              <a:spLocks/>
            </p:cNvSpPr>
            <p:nvPr/>
          </p:nvSpPr>
          <p:spPr>
            <a:xfrm>
              <a:off x="2644086" y="1633084"/>
              <a:ext cx="1872000" cy="756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ClrTx/>
                <a:buFont typeface="Arial" panose="020B0604020202020204" pitchFamily="34" charset="0"/>
                <a:buNone/>
                <a:defRPr/>
              </a:pPr>
              <a:r>
                <a:rPr kumimoji="1" lang="en-US" altLang="zh-TW" sz="1400" b="1" dirty="0">
                  <a:solidFill>
                    <a:srgbClr val="1E350C"/>
                  </a:solidFill>
                  <a:latin typeface="Bahnschrift" panose="020B0502040204020203" pitchFamily="34" charset="0"/>
                  <a:ea typeface="微軟正黑體" panose="020B0604030504040204" pitchFamily="34" charset="-120"/>
                  <a:cs typeface="Microsoft JhengHei" charset="-120"/>
                </a:rPr>
                <a:t>2011-2015</a:t>
              </a:r>
            </a:p>
            <a:p>
              <a:pPr marL="0" lvl="1" indent="0">
                <a:buClrTx/>
                <a:buFont typeface="Arial" panose="020B0604020202020204" pitchFamily="34" charset="0"/>
                <a:buNone/>
                <a:defRPr/>
              </a:pPr>
              <a:r>
                <a:rPr kumimoji="1" lang="zh-TW" altLang="en-US" sz="1800" b="1" dirty="0">
                  <a:solidFill>
                    <a:schemeClr val="bg1"/>
                  </a:solidFill>
                  <a:latin typeface="微軟正黑體" panose="020B0604030504040204" pitchFamily="34" charset="-120"/>
                  <a:ea typeface="微軟正黑體" panose="020B0604030504040204" pitchFamily="34" charset="-120"/>
                  <a:cs typeface="Microsoft JhengHei" charset="-120"/>
                </a:rPr>
                <a:t>小規模研究階段：</a:t>
              </a:r>
              <a:endParaRPr kumimoji="1" lang="en-US" altLang="zh-TW" sz="1800" b="1" dirty="0">
                <a:solidFill>
                  <a:schemeClr val="bg1"/>
                </a:solidFill>
                <a:latin typeface="微軟正黑體" panose="020B0604030504040204" pitchFamily="34" charset="-120"/>
                <a:ea typeface="微軟正黑體" panose="020B0604030504040204" pitchFamily="34" charset="-120"/>
                <a:cs typeface="Microsoft JhengHei" charset="-120"/>
              </a:endParaRPr>
            </a:p>
            <a:p>
              <a:pPr marL="0" lvl="1" indent="0">
                <a:buClrTx/>
                <a:buFont typeface="Arial" panose="020B0604020202020204" pitchFamily="34" charset="0"/>
                <a:buNone/>
                <a:defRPr/>
              </a:pPr>
              <a:r>
                <a:rPr kumimoji="1" lang="zh-TW" altLang="en-US" sz="1200" b="1" dirty="0">
                  <a:solidFill>
                    <a:srgbClr val="1E350C"/>
                  </a:solidFill>
                  <a:latin typeface="微軟正黑體" panose="020B0604030504040204" pitchFamily="34" charset="-120"/>
                  <a:ea typeface="微軟正黑體" panose="020B0604030504040204" pitchFamily="34" charset="-120"/>
                  <a:cs typeface="Microsoft JhengHei" charset="-120"/>
                </a:rPr>
                <a:t>方案開發與初步成效檢驗</a:t>
              </a:r>
            </a:p>
          </p:txBody>
        </p:sp>
        <p:sp>
          <p:nvSpPr>
            <p:cNvPr id="20" name="文字版面配置區 2">
              <a:extLst>
                <a:ext uri="{FF2B5EF4-FFF2-40B4-BE49-F238E27FC236}">
                  <a16:creationId xmlns:a16="http://schemas.microsoft.com/office/drawing/2014/main" id="{A77CFBE6-89AC-FB07-E5E2-7BD264FAE2BA}"/>
                </a:ext>
              </a:extLst>
            </p:cNvPr>
            <p:cNvSpPr txBox="1">
              <a:spLocks/>
            </p:cNvSpPr>
            <p:nvPr/>
          </p:nvSpPr>
          <p:spPr>
            <a:xfrm>
              <a:off x="4627916" y="1633084"/>
              <a:ext cx="1872000" cy="756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ClrTx/>
                <a:buFont typeface="Arial" panose="020B0604020202020204" pitchFamily="34" charset="0"/>
                <a:buNone/>
                <a:defRPr/>
              </a:pPr>
              <a:r>
                <a:rPr kumimoji="1" lang="en-US" altLang="zh-TW" sz="1400" b="1" dirty="0">
                  <a:solidFill>
                    <a:srgbClr val="1E350C"/>
                  </a:solidFill>
                  <a:latin typeface="Bahnschrift" panose="020B0502040204020203" pitchFamily="34" charset="0"/>
                  <a:ea typeface="微軟正黑體" panose="020B0604030504040204" pitchFamily="34" charset="-120"/>
                  <a:cs typeface="Microsoft JhengHei" charset="-120"/>
                </a:rPr>
                <a:t>2016-2018</a:t>
              </a:r>
            </a:p>
            <a:p>
              <a:pPr marL="0" lvl="1" indent="0">
                <a:buClrTx/>
                <a:buFont typeface="Arial" panose="020B0604020202020204" pitchFamily="34" charset="0"/>
                <a:buNone/>
                <a:defRPr/>
              </a:pPr>
              <a:r>
                <a:rPr kumimoji="1" lang="zh-TW" altLang="en-US" sz="1800" b="1" dirty="0">
                  <a:solidFill>
                    <a:srgbClr val="DC6256"/>
                  </a:solidFill>
                  <a:latin typeface="微軟正黑體" panose="020B0604030504040204" pitchFamily="34" charset="-120"/>
                  <a:ea typeface="微軟正黑體" panose="020B0604030504040204" pitchFamily="34" charset="-120"/>
                  <a:cs typeface="Microsoft JhengHei" charset="-120"/>
                </a:rPr>
                <a:t>交叉驗證階段：</a:t>
              </a:r>
              <a:endParaRPr kumimoji="1" lang="en-US" altLang="zh-TW" sz="1800" b="1" dirty="0">
                <a:solidFill>
                  <a:srgbClr val="DC6256"/>
                </a:solidFill>
                <a:latin typeface="微軟正黑體" panose="020B0604030504040204" pitchFamily="34" charset="-120"/>
                <a:ea typeface="微軟正黑體" panose="020B0604030504040204" pitchFamily="34" charset="-120"/>
                <a:cs typeface="Microsoft JhengHei" charset="-120"/>
              </a:endParaRPr>
            </a:p>
            <a:p>
              <a:pPr marL="0" lvl="1" indent="0">
                <a:buClrTx/>
                <a:buFont typeface="Arial" panose="020B0604020202020204" pitchFamily="34" charset="0"/>
                <a:buNone/>
                <a:defRPr/>
              </a:pPr>
              <a:r>
                <a:rPr kumimoji="1" lang="zh-TW" altLang="en-US" sz="1200" b="1" dirty="0">
                  <a:solidFill>
                    <a:srgbClr val="1E350C"/>
                  </a:solidFill>
                  <a:latin typeface="微軟正黑體" panose="020B0604030504040204" pitchFamily="34" charset="-120"/>
                  <a:ea typeface="微軟正黑體" panose="020B0604030504040204" pitchFamily="34" charset="-120"/>
                  <a:cs typeface="Microsoft JhengHei" charset="-120"/>
                </a:rPr>
                <a:t>交叉驗證與核心變項探索</a:t>
              </a:r>
            </a:p>
          </p:txBody>
        </p:sp>
        <p:sp>
          <p:nvSpPr>
            <p:cNvPr id="21" name="文字方塊 20">
              <a:extLst>
                <a:ext uri="{FF2B5EF4-FFF2-40B4-BE49-F238E27FC236}">
                  <a16:creationId xmlns:a16="http://schemas.microsoft.com/office/drawing/2014/main" id="{22907CA7-1E04-2891-C8DE-7CB158A355EF}"/>
                </a:ext>
              </a:extLst>
            </p:cNvPr>
            <p:cNvSpPr txBox="1"/>
            <p:nvPr/>
          </p:nvSpPr>
          <p:spPr>
            <a:xfrm>
              <a:off x="244180" y="2719717"/>
              <a:ext cx="806654" cy="338554"/>
            </a:xfrm>
            <a:prstGeom prst="rect">
              <a:avLst/>
            </a:prstGeom>
            <a:noFill/>
          </p:spPr>
          <p:txBody>
            <a:bodyPr wrap="square" rtlCol="0">
              <a:spAutoFit/>
            </a:bodyPr>
            <a:lstStyle/>
            <a:p>
              <a:pPr algn="ctr">
                <a:buClrTx/>
                <a:buFontTx/>
                <a:buNone/>
                <a:defRPr/>
              </a:pPr>
              <a:r>
                <a:rPr lang="en-US" altLang="zh-TW" sz="1600" b="1" dirty="0">
                  <a:solidFill>
                    <a:sysClr val="windowText" lastClr="000000"/>
                  </a:solidFill>
                  <a:latin typeface="Bahnschrift" panose="020B0502040204020203" pitchFamily="34" charset="0"/>
                  <a:ea typeface="微軟正黑體" panose="020B0604030504040204" pitchFamily="34" charset="-120"/>
                </a:rPr>
                <a:t>2004</a:t>
              </a:r>
              <a:endParaRPr lang="zh-TW" altLang="en-US" sz="1600" b="1" dirty="0">
                <a:solidFill>
                  <a:sysClr val="windowText" lastClr="000000"/>
                </a:solidFill>
                <a:latin typeface="Bahnschrift" panose="020B0502040204020203" pitchFamily="34" charset="0"/>
                <a:ea typeface="微軟正黑體" panose="020B0604030504040204" pitchFamily="34" charset="-120"/>
              </a:endParaRPr>
            </a:p>
          </p:txBody>
        </p:sp>
        <p:sp>
          <p:nvSpPr>
            <p:cNvPr id="22" name="文字方塊 21">
              <a:extLst>
                <a:ext uri="{FF2B5EF4-FFF2-40B4-BE49-F238E27FC236}">
                  <a16:creationId xmlns:a16="http://schemas.microsoft.com/office/drawing/2014/main" id="{1FEF003E-7B07-4B31-449B-D7DB76101F16}"/>
                </a:ext>
              </a:extLst>
            </p:cNvPr>
            <p:cNvSpPr txBox="1"/>
            <p:nvPr/>
          </p:nvSpPr>
          <p:spPr>
            <a:xfrm>
              <a:off x="2240759" y="2701721"/>
              <a:ext cx="806654" cy="338554"/>
            </a:xfrm>
            <a:prstGeom prst="rect">
              <a:avLst/>
            </a:prstGeom>
            <a:noFill/>
          </p:spPr>
          <p:txBody>
            <a:bodyPr wrap="square" rtlCol="0">
              <a:spAutoFit/>
            </a:bodyPr>
            <a:lstStyle/>
            <a:p>
              <a:pPr algn="ctr">
                <a:buClrTx/>
                <a:buFontTx/>
                <a:buNone/>
                <a:defRPr/>
              </a:pPr>
              <a:r>
                <a:rPr lang="en-US" altLang="zh-TW" sz="1600" b="1" dirty="0">
                  <a:solidFill>
                    <a:sysClr val="windowText" lastClr="000000"/>
                  </a:solidFill>
                  <a:latin typeface="Bahnschrift" panose="020B0502040204020203" pitchFamily="34" charset="0"/>
                  <a:ea typeface="微軟正黑體" panose="020B0604030504040204" pitchFamily="34" charset="-120"/>
                </a:rPr>
                <a:t>2011</a:t>
              </a:r>
              <a:endParaRPr lang="zh-TW" altLang="en-US" sz="1600" b="1" dirty="0">
                <a:solidFill>
                  <a:sysClr val="windowText" lastClr="000000"/>
                </a:solidFill>
                <a:latin typeface="Bahnschrift" panose="020B0502040204020203" pitchFamily="34" charset="0"/>
                <a:ea typeface="微軟正黑體" panose="020B0604030504040204" pitchFamily="34" charset="-120"/>
              </a:endParaRPr>
            </a:p>
          </p:txBody>
        </p:sp>
        <p:sp>
          <p:nvSpPr>
            <p:cNvPr id="23" name="文字方塊 22">
              <a:extLst>
                <a:ext uri="{FF2B5EF4-FFF2-40B4-BE49-F238E27FC236}">
                  <a16:creationId xmlns:a16="http://schemas.microsoft.com/office/drawing/2014/main" id="{1CDA07E5-EE28-C240-DD8E-1D7A09BA4C77}"/>
                </a:ext>
              </a:extLst>
            </p:cNvPr>
            <p:cNvSpPr txBox="1"/>
            <p:nvPr/>
          </p:nvSpPr>
          <p:spPr>
            <a:xfrm>
              <a:off x="4197792" y="2724144"/>
              <a:ext cx="806654" cy="338554"/>
            </a:xfrm>
            <a:prstGeom prst="rect">
              <a:avLst/>
            </a:prstGeom>
            <a:noFill/>
          </p:spPr>
          <p:txBody>
            <a:bodyPr wrap="square" rtlCol="0">
              <a:spAutoFit/>
            </a:bodyPr>
            <a:lstStyle/>
            <a:p>
              <a:pPr algn="ctr">
                <a:buClrTx/>
                <a:buFontTx/>
                <a:buNone/>
                <a:defRPr/>
              </a:pPr>
              <a:r>
                <a:rPr lang="en-US" altLang="zh-TW" sz="1600" b="1" dirty="0">
                  <a:solidFill>
                    <a:sysClr val="windowText" lastClr="000000"/>
                  </a:solidFill>
                  <a:latin typeface="Bahnschrift" panose="020B0502040204020203" pitchFamily="34" charset="0"/>
                  <a:ea typeface="微軟正黑體" panose="020B0604030504040204" pitchFamily="34" charset="-120"/>
                </a:rPr>
                <a:t>2016</a:t>
              </a:r>
              <a:endParaRPr lang="zh-TW" altLang="en-US" sz="1600" b="1" dirty="0">
                <a:solidFill>
                  <a:sysClr val="windowText" lastClr="000000"/>
                </a:solidFill>
                <a:latin typeface="Bahnschrift" panose="020B0502040204020203" pitchFamily="34" charset="0"/>
                <a:ea typeface="微軟正黑體" panose="020B0604030504040204" pitchFamily="34" charset="-120"/>
              </a:endParaRPr>
            </a:p>
          </p:txBody>
        </p:sp>
        <p:sp>
          <p:nvSpPr>
            <p:cNvPr id="24" name="Google Shape;1200;p45">
              <a:extLst>
                <a:ext uri="{FF2B5EF4-FFF2-40B4-BE49-F238E27FC236}">
                  <a16:creationId xmlns:a16="http://schemas.microsoft.com/office/drawing/2014/main" id="{C3B5D66C-FB9F-3C3B-CB37-A54D0D79DADE}"/>
                </a:ext>
              </a:extLst>
            </p:cNvPr>
            <p:cNvSpPr/>
            <p:nvPr/>
          </p:nvSpPr>
          <p:spPr>
            <a:xfrm>
              <a:off x="6515127" y="2488856"/>
              <a:ext cx="201000" cy="201000"/>
            </a:xfrm>
            <a:prstGeom prst="rect">
              <a:avLst/>
            </a:prstGeom>
            <a:solidFill>
              <a:schemeClr val="bg1"/>
            </a:solidFill>
            <a:ln>
              <a:solidFill>
                <a:schemeClr val="bg1"/>
              </a:solidFill>
            </a:ln>
          </p:spPr>
          <p:txBody>
            <a:bodyPr spcFirstLastPara="1" wrap="square" lIns="91425" tIns="91425" rIns="91425" bIns="91425" anchor="ctr" anchorCtr="0">
              <a:noAutofit/>
            </a:bodyPr>
            <a:lstStyle/>
            <a:p>
              <a:pPr algn="ctr">
                <a:buClrTx/>
                <a:buFontTx/>
                <a:buNone/>
                <a:defRPr/>
              </a:pPr>
              <a:endParaRPr sz="1800">
                <a:solidFill>
                  <a:sysClr val="windowText" lastClr="000000"/>
                </a:solidFill>
                <a:latin typeface="微軟正黑體" panose="020B0604030504040204" pitchFamily="34" charset="-120"/>
                <a:ea typeface="微軟正黑體" panose="020B0604030504040204" pitchFamily="34" charset="-120"/>
                <a:cs typeface="Montserrat"/>
                <a:sym typeface="Montserrat"/>
              </a:endParaRPr>
            </a:p>
          </p:txBody>
        </p:sp>
        <p:sp>
          <p:nvSpPr>
            <p:cNvPr id="25" name="Google Shape;1200;p45">
              <a:extLst>
                <a:ext uri="{FF2B5EF4-FFF2-40B4-BE49-F238E27FC236}">
                  <a16:creationId xmlns:a16="http://schemas.microsoft.com/office/drawing/2014/main" id="{25B822AD-601F-7E90-D1AA-3DF020C09B5B}"/>
                </a:ext>
              </a:extLst>
            </p:cNvPr>
            <p:cNvSpPr/>
            <p:nvPr/>
          </p:nvSpPr>
          <p:spPr>
            <a:xfrm>
              <a:off x="2543586" y="2482100"/>
              <a:ext cx="201000" cy="201000"/>
            </a:xfrm>
            <a:prstGeom prst="rect">
              <a:avLst/>
            </a:prstGeom>
            <a:solidFill>
              <a:schemeClr val="bg1"/>
            </a:solidFill>
            <a:ln>
              <a:solidFill>
                <a:schemeClr val="bg1"/>
              </a:solidFill>
            </a:ln>
          </p:spPr>
          <p:txBody>
            <a:bodyPr spcFirstLastPara="1" wrap="square" lIns="91425" tIns="91425" rIns="91425" bIns="91425" anchor="ctr" anchorCtr="0">
              <a:noAutofit/>
            </a:bodyPr>
            <a:lstStyle/>
            <a:p>
              <a:pPr algn="ctr">
                <a:buClrTx/>
                <a:buFontTx/>
                <a:buNone/>
                <a:defRPr/>
              </a:pPr>
              <a:endParaRPr sz="1800">
                <a:solidFill>
                  <a:sysClr val="windowText" lastClr="000000"/>
                </a:solidFill>
                <a:latin typeface="微軟正黑體" panose="020B0604030504040204" pitchFamily="34" charset="-120"/>
                <a:ea typeface="微軟正黑體" panose="020B0604030504040204" pitchFamily="34" charset="-120"/>
                <a:cs typeface="Montserrat"/>
                <a:sym typeface="Montserrat"/>
              </a:endParaRPr>
            </a:p>
          </p:txBody>
        </p:sp>
        <p:sp>
          <p:nvSpPr>
            <p:cNvPr id="26" name="Google Shape;1200;p45">
              <a:extLst>
                <a:ext uri="{FF2B5EF4-FFF2-40B4-BE49-F238E27FC236}">
                  <a16:creationId xmlns:a16="http://schemas.microsoft.com/office/drawing/2014/main" id="{B7866FC6-6F28-C751-7D67-6351A01E91DA}"/>
                </a:ext>
              </a:extLst>
            </p:cNvPr>
            <p:cNvSpPr/>
            <p:nvPr/>
          </p:nvSpPr>
          <p:spPr>
            <a:xfrm>
              <a:off x="4509517" y="2479398"/>
              <a:ext cx="201000" cy="201000"/>
            </a:xfrm>
            <a:prstGeom prst="rect">
              <a:avLst/>
            </a:prstGeom>
            <a:solidFill>
              <a:srgbClr val="DC6256"/>
            </a:solidFill>
            <a:ln>
              <a:solidFill>
                <a:srgbClr val="DC6256"/>
              </a:solidFill>
            </a:ln>
          </p:spPr>
          <p:txBody>
            <a:bodyPr spcFirstLastPara="1" wrap="square" lIns="91425" tIns="91425" rIns="91425" bIns="91425" anchor="ctr" anchorCtr="0">
              <a:noAutofit/>
            </a:bodyPr>
            <a:lstStyle/>
            <a:p>
              <a:pPr algn="ctr">
                <a:buClrTx/>
                <a:buFontTx/>
                <a:buNone/>
                <a:defRPr/>
              </a:pPr>
              <a:endParaRPr sz="1800">
                <a:solidFill>
                  <a:sysClr val="windowText" lastClr="000000"/>
                </a:solidFill>
                <a:latin typeface="微軟正黑體" panose="020B0604030504040204" pitchFamily="34" charset="-120"/>
                <a:ea typeface="微軟正黑體" panose="020B0604030504040204" pitchFamily="34" charset="-120"/>
                <a:cs typeface="Montserrat"/>
                <a:sym typeface="Montserrat"/>
              </a:endParaRPr>
            </a:p>
          </p:txBody>
        </p:sp>
        <p:cxnSp>
          <p:nvCxnSpPr>
            <p:cNvPr id="27" name="Google Shape;1204;p45">
              <a:extLst>
                <a:ext uri="{FF2B5EF4-FFF2-40B4-BE49-F238E27FC236}">
                  <a16:creationId xmlns:a16="http://schemas.microsoft.com/office/drawing/2014/main" id="{11BA7287-A2CD-4E3A-5F04-095AAA31AF26}"/>
                </a:ext>
              </a:extLst>
            </p:cNvPr>
            <p:cNvCxnSpPr>
              <a:cxnSpLocks/>
            </p:cNvCxnSpPr>
            <p:nvPr/>
          </p:nvCxnSpPr>
          <p:spPr>
            <a:xfrm>
              <a:off x="4710517" y="2579065"/>
              <a:ext cx="1800000" cy="0"/>
            </a:xfrm>
            <a:prstGeom prst="straightConnector1">
              <a:avLst/>
            </a:prstGeom>
            <a:noFill/>
            <a:ln w="38100" cap="flat" cmpd="sng">
              <a:solidFill>
                <a:srgbClr val="DC6256"/>
              </a:solidFill>
              <a:prstDash val="solid"/>
              <a:round/>
              <a:headEnd type="none" w="med" len="med"/>
              <a:tailEnd type="none" w="med" len="med"/>
            </a:ln>
          </p:spPr>
        </p:cxnSp>
        <p:sp>
          <p:nvSpPr>
            <p:cNvPr id="28" name="文字版面配置區 2">
              <a:extLst>
                <a:ext uri="{FF2B5EF4-FFF2-40B4-BE49-F238E27FC236}">
                  <a16:creationId xmlns:a16="http://schemas.microsoft.com/office/drawing/2014/main" id="{076A0121-9420-E27F-AA54-51BC5D16F546}"/>
                </a:ext>
              </a:extLst>
            </p:cNvPr>
            <p:cNvSpPr txBox="1">
              <a:spLocks/>
            </p:cNvSpPr>
            <p:nvPr/>
          </p:nvSpPr>
          <p:spPr>
            <a:xfrm>
              <a:off x="6611746" y="1633084"/>
              <a:ext cx="1872000" cy="756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ClrTx/>
                <a:buFont typeface="Arial" panose="020B0604020202020204" pitchFamily="34" charset="0"/>
                <a:buNone/>
                <a:defRPr/>
              </a:pPr>
              <a:r>
                <a:rPr kumimoji="1" lang="en-US" altLang="zh-TW" sz="1400" b="1" dirty="0">
                  <a:solidFill>
                    <a:srgbClr val="1E350C"/>
                  </a:solidFill>
                  <a:latin typeface="Bahnschrift" panose="020B0502040204020203" pitchFamily="34" charset="0"/>
                  <a:ea typeface="微軟正黑體" panose="020B0604030504040204" pitchFamily="34" charset="-120"/>
                  <a:cs typeface="Microsoft JhengHei" charset="-120"/>
                </a:rPr>
                <a:t>2019-</a:t>
              </a:r>
              <a:r>
                <a:rPr kumimoji="1" lang="zh-TW" altLang="en-US" sz="1400" b="1" dirty="0">
                  <a:solidFill>
                    <a:srgbClr val="1E350C"/>
                  </a:solidFill>
                  <a:latin typeface="Bahnschrift" panose="020B0502040204020203" pitchFamily="34" charset="0"/>
                  <a:ea typeface="微軟正黑體" panose="020B0604030504040204" pitchFamily="34" charset="-120"/>
                  <a:cs typeface="Microsoft JhengHei" charset="-120"/>
                </a:rPr>
                <a:t>持續中</a:t>
              </a:r>
              <a:endParaRPr kumimoji="1" lang="en-US" altLang="zh-TW" sz="1400" b="1" dirty="0">
                <a:solidFill>
                  <a:srgbClr val="1E350C"/>
                </a:solidFill>
                <a:latin typeface="Bahnschrift" panose="020B0502040204020203" pitchFamily="34" charset="0"/>
                <a:ea typeface="微軟正黑體" panose="020B0604030504040204" pitchFamily="34" charset="-120"/>
                <a:cs typeface="Microsoft JhengHei" charset="-120"/>
              </a:endParaRPr>
            </a:p>
            <a:p>
              <a:pPr marL="0" lvl="1" indent="0">
                <a:buClrTx/>
                <a:buFont typeface="Arial" panose="020B0604020202020204" pitchFamily="34" charset="0"/>
                <a:buNone/>
                <a:defRPr/>
              </a:pPr>
              <a:r>
                <a:rPr kumimoji="1" lang="zh-TW" altLang="en-US" sz="1800" b="1" dirty="0">
                  <a:solidFill>
                    <a:schemeClr val="bg1"/>
                  </a:solidFill>
                  <a:latin typeface="微軟正黑體" panose="020B0604030504040204" pitchFamily="34" charset="-120"/>
                  <a:ea typeface="微軟正黑體" panose="020B0604030504040204" pitchFamily="34" charset="-120"/>
                  <a:cs typeface="Microsoft JhengHei" charset="-120"/>
                </a:rPr>
                <a:t>整合推廣階段：</a:t>
              </a:r>
              <a:endParaRPr kumimoji="1" lang="en-US" altLang="zh-TW" sz="1800" b="1" dirty="0">
                <a:solidFill>
                  <a:schemeClr val="bg1"/>
                </a:solidFill>
                <a:latin typeface="微軟正黑體" panose="020B0604030504040204" pitchFamily="34" charset="-120"/>
                <a:ea typeface="微軟正黑體" panose="020B0604030504040204" pitchFamily="34" charset="-120"/>
                <a:cs typeface="Microsoft JhengHei" charset="-120"/>
              </a:endParaRPr>
            </a:p>
            <a:p>
              <a:pPr marL="0" lvl="1" indent="0">
                <a:buClrTx/>
                <a:buFont typeface="Arial" panose="020B0604020202020204" pitchFamily="34" charset="0"/>
                <a:buNone/>
                <a:defRPr/>
              </a:pPr>
              <a:r>
                <a:rPr kumimoji="1" lang="zh-TW" altLang="en-US" sz="1200" b="1" dirty="0">
                  <a:solidFill>
                    <a:srgbClr val="1E350C"/>
                  </a:solidFill>
                  <a:latin typeface="微軟正黑體" panose="020B0604030504040204" pitchFamily="34" charset="-120"/>
                  <a:ea typeface="微軟正黑體" panose="020B0604030504040204" pitchFamily="34" charset="-120"/>
                  <a:cs typeface="Microsoft JhengHei" charset="-120"/>
                </a:rPr>
                <a:t>方案模組化與擴大參與</a:t>
              </a:r>
            </a:p>
          </p:txBody>
        </p:sp>
        <p:sp>
          <p:nvSpPr>
            <p:cNvPr id="29" name="文字方塊 28">
              <a:extLst>
                <a:ext uri="{FF2B5EF4-FFF2-40B4-BE49-F238E27FC236}">
                  <a16:creationId xmlns:a16="http://schemas.microsoft.com/office/drawing/2014/main" id="{B1A1FD18-E18C-A8ED-8BAD-FFF8F4E458E8}"/>
                </a:ext>
              </a:extLst>
            </p:cNvPr>
            <p:cNvSpPr txBox="1"/>
            <p:nvPr/>
          </p:nvSpPr>
          <p:spPr>
            <a:xfrm>
              <a:off x="6194371" y="2724144"/>
              <a:ext cx="806654" cy="338554"/>
            </a:xfrm>
            <a:prstGeom prst="rect">
              <a:avLst/>
            </a:prstGeom>
            <a:noFill/>
          </p:spPr>
          <p:txBody>
            <a:bodyPr wrap="square" rtlCol="0">
              <a:spAutoFit/>
            </a:bodyPr>
            <a:lstStyle/>
            <a:p>
              <a:pPr algn="ctr">
                <a:buClrTx/>
                <a:buFontTx/>
                <a:buNone/>
                <a:defRPr/>
              </a:pPr>
              <a:r>
                <a:rPr lang="en-US" altLang="zh-TW" sz="1600" b="1" dirty="0">
                  <a:solidFill>
                    <a:sysClr val="windowText" lastClr="000000"/>
                  </a:solidFill>
                  <a:latin typeface="Bahnschrift" panose="020B0502040204020203" pitchFamily="34" charset="0"/>
                  <a:ea typeface="微軟正黑體" panose="020B0604030504040204" pitchFamily="34" charset="-120"/>
                </a:rPr>
                <a:t>2019</a:t>
              </a:r>
              <a:endParaRPr lang="zh-TW" altLang="en-US" sz="1600" b="1" dirty="0">
                <a:solidFill>
                  <a:sysClr val="windowText" lastClr="000000"/>
                </a:solidFill>
                <a:latin typeface="Bahnschrift" panose="020B0502040204020203" pitchFamily="34" charset="0"/>
                <a:ea typeface="微軟正黑體" panose="020B0604030504040204" pitchFamily="34" charset="-120"/>
              </a:endParaRPr>
            </a:p>
          </p:txBody>
        </p:sp>
        <p:sp>
          <p:nvSpPr>
            <p:cNvPr id="30" name="矩形 29">
              <a:extLst>
                <a:ext uri="{FF2B5EF4-FFF2-40B4-BE49-F238E27FC236}">
                  <a16:creationId xmlns:a16="http://schemas.microsoft.com/office/drawing/2014/main" id="{46D7304F-3574-D3A3-EDB9-BBCEA5ED456D}"/>
                </a:ext>
              </a:extLst>
            </p:cNvPr>
            <p:cNvSpPr/>
            <p:nvPr/>
          </p:nvSpPr>
          <p:spPr>
            <a:xfrm>
              <a:off x="6688152" y="3100875"/>
              <a:ext cx="1980000" cy="540000"/>
            </a:xfrm>
            <a:prstGeom prst="rect">
              <a:avLst/>
            </a:prstGeom>
            <a:solidFill>
              <a:srgbClr val="FFFFFF">
                <a:lumMod val="95000"/>
              </a:srgbClr>
            </a:solidFill>
            <a:ln w="3175" cap="flat" cmpd="sng" algn="ctr">
              <a:noFill/>
              <a:prstDash val="solid"/>
            </a:ln>
            <a:effectLst/>
          </p:spPr>
          <p:txBody>
            <a:bodyPr rtlCol="0" anchor="ctr"/>
            <a:lstStyle/>
            <a:p>
              <a:pPr>
                <a:buClrTx/>
                <a:buFontTx/>
                <a:buNone/>
                <a:defRPr/>
              </a:pPr>
              <a:r>
                <a:rPr kumimoji="1" lang="zh-TW" altLang="en-US" sz="1200" b="1" kern="1200" dirty="0">
                  <a:solidFill>
                    <a:srgbClr val="5F5F5F"/>
                  </a:solidFill>
                  <a:latin typeface="微軟正黑體" panose="020B0604030504040204" pitchFamily="34" charset="-120"/>
                  <a:ea typeface="微軟正黑體" panose="020B0604030504040204" pitchFamily="34" charset="-120"/>
                </a:rPr>
                <a:t>資料的智慧運用及介入方案模組化</a:t>
              </a:r>
              <a:endParaRPr kumimoji="1" lang="en-US" altLang="zh-TW" sz="1200" b="1" kern="1200" dirty="0">
                <a:solidFill>
                  <a:srgbClr val="5F5F5F"/>
                </a:solidFill>
                <a:latin typeface="微軟正黑體" panose="020B0604030504040204" pitchFamily="34" charset="-120"/>
                <a:ea typeface="微軟正黑體" panose="020B0604030504040204" pitchFamily="34" charset="-120"/>
              </a:endParaRPr>
            </a:p>
          </p:txBody>
        </p:sp>
        <p:sp>
          <p:nvSpPr>
            <p:cNvPr id="31" name="矩形 30">
              <a:extLst>
                <a:ext uri="{FF2B5EF4-FFF2-40B4-BE49-F238E27FC236}">
                  <a16:creationId xmlns:a16="http://schemas.microsoft.com/office/drawing/2014/main" id="{BEABD97D-456D-CF72-8A60-4749CA655159}"/>
                </a:ext>
              </a:extLst>
            </p:cNvPr>
            <p:cNvSpPr/>
            <p:nvPr/>
          </p:nvSpPr>
          <p:spPr>
            <a:xfrm>
              <a:off x="6688152" y="3703425"/>
              <a:ext cx="1980000" cy="693012"/>
            </a:xfrm>
            <a:prstGeom prst="rect">
              <a:avLst/>
            </a:prstGeom>
            <a:solidFill>
              <a:srgbClr val="FFFFFF">
                <a:lumMod val="95000"/>
              </a:srgbClr>
            </a:solidFill>
            <a:ln w="3175" cap="flat" cmpd="sng" algn="ctr">
              <a:noFill/>
              <a:prstDash val="solid"/>
            </a:ln>
            <a:effectLst/>
          </p:spPr>
          <p:txBody>
            <a:bodyPr rtlCol="0" anchor="ctr"/>
            <a:lstStyle/>
            <a:p>
              <a:pPr>
                <a:buClrTx/>
                <a:buFontTx/>
                <a:buNone/>
                <a:defRPr/>
              </a:pPr>
              <a:r>
                <a:rPr kumimoji="1" lang="zh-TW" altLang="en-US" sz="1200" b="1" dirty="0">
                  <a:solidFill>
                    <a:srgbClr val="2E2D2C"/>
                  </a:solidFill>
                  <a:latin typeface="微軟正黑體" panose="020B0604030504040204" pitchFamily="34" charset="-120"/>
                  <a:ea typeface="微軟正黑體" panose="020B0604030504040204" pitchFamily="34" charset="-120"/>
                  <a:cs typeface="Microsoft JhengHei" charset="-120"/>
                </a:rPr>
                <a:t>成熟化三維情緒陶冶理論</a:t>
              </a:r>
              <a:endParaRPr kumimoji="1" lang="en-US" altLang="zh-TW" sz="1200" b="1" dirty="0">
                <a:solidFill>
                  <a:srgbClr val="2E2D2C"/>
                </a:solidFill>
                <a:latin typeface="微軟正黑體" panose="020B0604030504040204" pitchFamily="34" charset="-120"/>
                <a:ea typeface="微軟正黑體" panose="020B0604030504040204" pitchFamily="34" charset="-120"/>
                <a:cs typeface="Microsoft JhengHei" charset="-120"/>
              </a:endParaRPr>
            </a:p>
            <a:p>
              <a:pPr>
                <a:buClrTx/>
                <a:buFontTx/>
                <a:buNone/>
                <a:defRPr/>
              </a:pPr>
              <a:r>
                <a:rPr kumimoji="1" lang="zh-TW" altLang="en-US" sz="1200" b="1" dirty="0">
                  <a:solidFill>
                    <a:srgbClr val="2E2D2C"/>
                  </a:solidFill>
                  <a:latin typeface="微軟正黑體" panose="020B0604030504040204" pitchFamily="34" charset="-120"/>
                  <a:ea typeface="微軟正黑體" panose="020B0604030504040204" pitchFamily="34" charset="-120"/>
                  <a:cs typeface="Microsoft JhengHei" charset="-120"/>
                </a:rPr>
                <a:t>擴大服務族群（高風險家庭、教師）並發行出版品</a:t>
              </a:r>
            </a:p>
          </p:txBody>
        </p:sp>
      </p:grpSp>
      <p:sp>
        <p:nvSpPr>
          <p:cNvPr id="32" name="標題 1">
            <a:extLst>
              <a:ext uri="{FF2B5EF4-FFF2-40B4-BE49-F238E27FC236}">
                <a16:creationId xmlns:a16="http://schemas.microsoft.com/office/drawing/2014/main" id="{9F11D642-7B6F-8CFA-00C9-770A5FDE44A1}"/>
              </a:ext>
            </a:extLst>
          </p:cNvPr>
          <p:cNvSpPr txBox="1">
            <a:spLocks/>
          </p:cNvSpPr>
          <p:nvPr/>
        </p:nvSpPr>
        <p:spPr>
          <a:xfrm>
            <a:off x="2047604" y="4402503"/>
            <a:ext cx="5062259" cy="48934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kumimoji="1" lang="en-US" altLang="zh-TW" sz="2400" b="1" dirty="0">
                <a:solidFill>
                  <a:srgbClr val="2E2D2C"/>
                </a:solidFill>
                <a:latin typeface="Bahnschrift" panose="020B0502040204020203" pitchFamily="34" charset="0"/>
                <a:ea typeface="微軟正黑體" panose="020B0604030504040204" pitchFamily="34" charset="-120"/>
                <a:cs typeface="Microsoft JhengHei" charset="-120"/>
              </a:rPr>
              <a:t>20</a:t>
            </a:r>
            <a:r>
              <a:rPr kumimoji="1" lang="zh-TW" altLang="en-US" sz="2400" b="1" dirty="0">
                <a:solidFill>
                  <a:srgbClr val="2E2D2C"/>
                </a:solidFill>
                <a:latin typeface="微軟正黑體" panose="020B0604030504040204" pitchFamily="34" charset="-120"/>
                <a:ea typeface="微軟正黑體" panose="020B0604030504040204" pitchFamily="34" charset="-120"/>
                <a:cs typeface="Microsoft JhengHei" charset="-120"/>
              </a:rPr>
              <a:t>年了，我們還在繼續陶冶鍛鍊中</a:t>
            </a:r>
            <a:r>
              <a:rPr kumimoji="1" lang="en-US" altLang="zh-TW" sz="2400" b="1" dirty="0">
                <a:solidFill>
                  <a:srgbClr val="2E2D2C"/>
                </a:solidFill>
                <a:latin typeface="微軟正黑體" panose="020B0604030504040204" pitchFamily="34" charset="-120"/>
                <a:ea typeface="微軟正黑體" panose="020B0604030504040204" pitchFamily="34" charset="-120"/>
                <a:cs typeface="Microsoft JhengHei" charset="-120"/>
              </a:rPr>
              <a:t>…</a:t>
            </a:r>
            <a:endParaRPr kumimoji="1" lang="zh-TW" altLang="en-US" sz="1050" b="1" dirty="0">
              <a:solidFill>
                <a:srgbClr val="2E2D2C"/>
              </a:solidFill>
              <a:latin typeface="微軟正黑體" panose="020B0604030504040204" pitchFamily="34" charset="-120"/>
              <a:ea typeface="微軟正黑體" panose="020B0604030504040204" pitchFamily="34" charset="-120"/>
              <a:cs typeface="Microsoft JhengHei" charset="-120"/>
            </a:endParaRPr>
          </a:p>
        </p:txBody>
      </p:sp>
      <p:sp>
        <p:nvSpPr>
          <p:cNvPr id="2" name="文字方塊 1">
            <a:extLst>
              <a:ext uri="{FF2B5EF4-FFF2-40B4-BE49-F238E27FC236}">
                <a16:creationId xmlns:a16="http://schemas.microsoft.com/office/drawing/2014/main" id="{B93FE31C-49B9-8791-687C-0C85E5D4A459}"/>
              </a:ext>
            </a:extLst>
          </p:cNvPr>
          <p:cNvSpPr txBox="1"/>
          <p:nvPr/>
        </p:nvSpPr>
        <p:spPr>
          <a:xfrm>
            <a:off x="5681273" y="4875705"/>
            <a:ext cx="3254860" cy="246221"/>
          </a:xfrm>
          <a:prstGeom prst="rect">
            <a:avLst/>
          </a:prstGeom>
          <a:noFill/>
        </p:spPr>
        <p:txBody>
          <a:bodyPr wrap="square">
            <a:spAutoFit/>
          </a:bodyPr>
          <a:lstStyle/>
          <a:p>
            <a:pPr algn="r"/>
            <a:r>
              <a:rPr lang="en-US" altLang="zh-TW" sz="1000" dirty="0">
                <a:solidFill>
                  <a:srgbClr val="5F5F5F"/>
                </a:solidFill>
                <a:latin typeface="Bahnschrift" panose="020B0502040204020203" pitchFamily="34" charset="0"/>
                <a:ea typeface="微軟正黑體" panose="020B0604030504040204" pitchFamily="34" charset="-120"/>
              </a:rPr>
              <a:t>【</a:t>
            </a:r>
            <a:r>
              <a:rPr lang="zh-TW" altLang="en-US" sz="1000" dirty="0">
                <a:solidFill>
                  <a:srgbClr val="5F5F5F"/>
                </a:solidFill>
                <a:latin typeface="Bahnschrift" panose="020B0502040204020203" pitchFamily="34" charset="0"/>
                <a:ea typeface="微軟正黑體" panose="020B0604030504040204" pitchFamily="34" charset="-120"/>
              </a:rPr>
              <a:t>引用時請註明出處</a:t>
            </a:r>
            <a:r>
              <a:rPr lang="en-US" altLang="zh-TW" sz="1000" dirty="0">
                <a:solidFill>
                  <a:srgbClr val="5F5F5F"/>
                </a:solidFill>
                <a:latin typeface="Bahnschrift" panose="020B0502040204020203" pitchFamily="34" charset="0"/>
                <a:ea typeface="微軟正黑體" panose="020B0604030504040204" pitchFamily="34" charset="-120"/>
              </a:rPr>
              <a:t>】</a:t>
            </a:r>
            <a:r>
              <a:rPr lang="zh-TW" altLang="en-US" sz="1000" dirty="0">
                <a:solidFill>
                  <a:srgbClr val="5F5F5F"/>
                </a:solidFill>
                <a:latin typeface="Bahnschrift" panose="020B0502040204020203" pitchFamily="34" charset="0"/>
                <a:ea typeface="微軟正黑體" panose="020B0604030504040204" pitchFamily="34" charset="-120"/>
              </a:rPr>
              <a:t>王麗斐暨情緒陶冶研究團隊</a:t>
            </a:r>
          </a:p>
        </p:txBody>
      </p:sp>
    </p:spTree>
    <p:extLst>
      <p:ext uri="{BB962C8B-B14F-4D97-AF65-F5344CB8AC3E}">
        <p14:creationId xmlns:p14="http://schemas.microsoft.com/office/powerpoint/2010/main" val="29637625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a:extLst>
              <a:ext uri="{FF2B5EF4-FFF2-40B4-BE49-F238E27FC236}">
                <a16:creationId xmlns:a16="http://schemas.microsoft.com/office/drawing/2014/main" id="{1273473C-8EBC-7B0B-9E3B-37538679A8F6}"/>
              </a:ext>
            </a:extLst>
          </p:cNvPr>
          <p:cNvGrpSpPr/>
          <p:nvPr/>
        </p:nvGrpSpPr>
        <p:grpSpPr>
          <a:xfrm>
            <a:off x="1663907" y="1319135"/>
            <a:ext cx="6303365" cy="3350302"/>
            <a:chOff x="1701382" y="1004341"/>
            <a:chExt cx="6303365" cy="3350302"/>
          </a:xfrm>
        </p:grpSpPr>
        <p:grpSp>
          <p:nvGrpSpPr>
            <p:cNvPr id="2" name="群組 1">
              <a:extLst>
                <a:ext uri="{FF2B5EF4-FFF2-40B4-BE49-F238E27FC236}">
                  <a16:creationId xmlns:a16="http://schemas.microsoft.com/office/drawing/2014/main" id="{6C03D4D2-B890-7503-E7BA-E7E427E9D7EB}"/>
                </a:ext>
              </a:extLst>
            </p:cNvPr>
            <p:cNvGrpSpPr/>
            <p:nvPr/>
          </p:nvGrpSpPr>
          <p:grpSpPr>
            <a:xfrm>
              <a:off x="1701382" y="1004341"/>
              <a:ext cx="6303365" cy="3350302"/>
              <a:chOff x="1701382" y="1004341"/>
              <a:chExt cx="6303365" cy="3350302"/>
            </a:xfrm>
          </p:grpSpPr>
          <p:grpSp>
            <p:nvGrpSpPr>
              <p:cNvPr id="5" name="群組 4">
                <a:extLst>
                  <a:ext uri="{FF2B5EF4-FFF2-40B4-BE49-F238E27FC236}">
                    <a16:creationId xmlns:a16="http://schemas.microsoft.com/office/drawing/2014/main" id="{60300A25-C34C-0EE7-045D-4AD6ECAA3567}"/>
                  </a:ext>
                </a:extLst>
              </p:cNvPr>
              <p:cNvGrpSpPr/>
              <p:nvPr/>
            </p:nvGrpSpPr>
            <p:grpSpPr>
              <a:xfrm>
                <a:off x="1701382" y="1004341"/>
                <a:ext cx="6303365" cy="3350302"/>
                <a:chOff x="1303851" y="1288975"/>
                <a:chExt cx="6120812" cy="3420000"/>
              </a:xfrm>
            </p:grpSpPr>
            <p:sp>
              <p:nvSpPr>
                <p:cNvPr id="6" name="Freeform 10">
                  <a:extLst>
                    <a:ext uri="{FF2B5EF4-FFF2-40B4-BE49-F238E27FC236}">
                      <a16:creationId xmlns:a16="http://schemas.microsoft.com/office/drawing/2014/main" id="{B8869F59-9597-AAA0-9E51-D3553B63FC3B}"/>
                    </a:ext>
                  </a:extLst>
                </p:cNvPr>
                <p:cNvSpPr>
                  <a:spLocks noChangeAspect="1"/>
                </p:cNvSpPr>
                <p:nvPr/>
              </p:nvSpPr>
              <p:spPr>
                <a:xfrm>
                  <a:off x="1303851" y="1288975"/>
                  <a:ext cx="6120812" cy="3420000"/>
                </a:xfrm>
                <a:custGeom>
                  <a:avLst/>
                  <a:gdLst/>
                  <a:ahLst/>
                  <a:cxnLst/>
                  <a:rect l="l" t="t" r="r" b="b"/>
                  <a:pathLst>
                    <a:path w="12664349" h="7076205">
                      <a:moveTo>
                        <a:pt x="0" y="0"/>
                      </a:moveTo>
                      <a:lnTo>
                        <a:pt x="12664349" y="0"/>
                      </a:lnTo>
                      <a:lnTo>
                        <a:pt x="12664349" y="7076205"/>
                      </a:lnTo>
                      <a:lnTo>
                        <a:pt x="0" y="7076205"/>
                      </a:lnTo>
                      <a:lnTo>
                        <a:pt x="0" y="0"/>
                      </a:lnTo>
                      <a:close/>
                    </a:path>
                  </a:pathLst>
                </a:custGeom>
                <a:blipFill>
                  <a:blip r:embed="rId3">
                    <a:extLst>
                      <a:ext uri="{28A0092B-C50C-407E-A947-70E740481C1C}">
                        <a14:useLocalDpi xmlns:a14="http://schemas.microsoft.com/office/drawing/2010/main" val="0"/>
                      </a:ext>
                    </a:extLst>
                  </a:blip>
                  <a:stretch>
                    <a:fillRect/>
                  </a:stretch>
                </a:blipFill>
              </p:spPr>
            </p:sp>
            <p:sp>
              <p:nvSpPr>
                <p:cNvPr id="7" name="文字方塊 6">
                  <a:extLst>
                    <a:ext uri="{FF2B5EF4-FFF2-40B4-BE49-F238E27FC236}">
                      <a16:creationId xmlns:a16="http://schemas.microsoft.com/office/drawing/2014/main" id="{E472EFFA-FB9F-3E9D-AA78-658A7EFEEBF7}"/>
                    </a:ext>
                  </a:extLst>
                </p:cNvPr>
                <p:cNvSpPr txBox="1"/>
                <p:nvPr/>
              </p:nvSpPr>
              <p:spPr>
                <a:xfrm>
                  <a:off x="3205666" y="3714296"/>
                  <a:ext cx="1564040" cy="47126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Arial"/>
                      <a:sym typeface="Arial"/>
                    </a:rPr>
                    <a:t>家庭議題</a:t>
                  </a:r>
                </a:p>
              </p:txBody>
            </p:sp>
            <p:sp>
              <p:nvSpPr>
                <p:cNvPr id="8" name="文字方塊 7">
                  <a:extLst>
                    <a:ext uri="{FF2B5EF4-FFF2-40B4-BE49-F238E27FC236}">
                      <a16:creationId xmlns:a16="http://schemas.microsoft.com/office/drawing/2014/main" id="{22BBFCAA-4DD0-0142-980C-BE57E5DB5538}"/>
                    </a:ext>
                  </a:extLst>
                </p:cNvPr>
                <p:cNvSpPr txBox="1"/>
                <p:nvPr/>
              </p:nvSpPr>
              <p:spPr>
                <a:xfrm>
                  <a:off x="3205666" y="4133468"/>
                  <a:ext cx="1564040" cy="53410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0" cap="none" spc="0" normalizeH="0" baseline="0" noProof="0" dirty="0">
                      <a:ln>
                        <a:noFill/>
                      </a:ln>
                      <a:solidFill>
                        <a:srgbClr val="C00000"/>
                      </a:solidFill>
                      <a:effectLst/>
                      <a:uLnTx/>
                      <a:uFillTx/>
                      <a:latin typeface="微軟正黑體" panose="020B0604030504040204" pitchFamily="34" charset="-120"/>
                      <a:ea typeface="微軟正黑體" panose="020B0604030504040204" pitchFamily="34" charset="-120"/>
                      <a:cs typeface="Arial"/>
                      <a:sym typeface="Arial"/>
                    </a:rPr>
                    <a:t>情緒議題</a:t>
                  </a:r>
                </a:p>
              </p:txBody>
            </p:sp>
            <p:sp>
              <p:nvSpPr>
                <p:cNvPr id="9" name="文字方塊 8">
                  <a:extLst>
                    <a:ext uri="{FF2B5EF4-FFF2-40B4-BE49-F238E27FC236}">
                      <a16:creationId xmlns:a16="http://schemas.microsoft.com/office/drawing/2014/main" id="{17794F10-41AC-F71F-16F2-12EF9E1CAB05}"/>
                    </a:ext>
                  </a:extLst>
                </p:cNvPr>
                <p:cNvSpPr txBox="1"/>
                <p:nvPr/>
              </p:nvSpPr>
              <p:spPr>
                <a:xfrm>
                  <a:off x="1601863" y="1666613"/>
                  <a:ext cx="3763156" cy="989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sysClr val="windowText" lastClr="000000"/>
                      </a:solidFill>
                      <a:effectLst/>
                      <a:uLnTx/>
                      <a:uFillTx/>
                      <a:latin typeface="Arial"/>
                      <a:cs typeface="Arial"/>
                      <a:sym typeface="Arial"/>
                    </a:rPr>
                    <a:t>外顯的行為問題</a:t>
                  </a:r>
                  <a:endParaRPr kumimoji="0" lang="en-US" altLang="zh-TW" sz="2000" b="1" i="0" u="none" strike="noStrike" kern="0" cap="none" spc="0" normalizeH="0" baseline="0" noProof="0" dirty="0">
                    <a:ln>
                      <a:noFill/>
                    </a:ln>
                    <a:solidFill>
                      <a:sysClr val="windowText" lastClr="000000"/>
                    </a:solidFill>
                    <a:effectLst/>
                    <a:uLnTx/>
                    <a:uFillTx/>
                    <a:latin typeface="Arial"/>
                    <a:cs typeface="Arial"/>
                    <a:sym typeface="Arial"/>
                  </a:endParaRPr>
                </a:p>
                <a:p>
                  <a:pPr marL="0" marR="0" lvl="0" indent="0" algn="l" defTabSz="914400" rtl="0" eaLnBrk="1" fontAlgn="auto" latinLnBrk="0" hangingPunct="1">
                    <a:lnSpc>
                      <a:spcPct val="100000"/>
                    </a:lnSpc>
                    <a:spcBef>
                      <a:spcPts val="600"/>
                    </a:spcBef>
                    <a:spcAft>
                      <a:spcPts val="0"/>
                    </a:spcAft>
                    <a:buClrTx/>
                    <a:buSzTx/>
                    <a:buFontTx/>
                    <a:buNone/>
                    <a:tabLst/>
                    <a:defRPr/>
                  </a:pPr>
                  <a:r>
                    <a:rPr lang="zh-TW" altLang="en-US" sz="1600" dirty="0">
                      <a:solidFill>
                        <a:sysClr val="windowText" lastClr="000000"/>
                      </a:solidFill>
                    </a:rPr>
                    <a:t>憂鬱、焦慮、憤怒</a:t>
                  </a:r>
                  <a:r>
                    <a:rPr kumimoji="0" lang="zh-TW" altLang="en-US" sz="1600" b="0" i="0" u="none" strike="noStrike" kern="0" cap="none" spc="0" normalizeH="0" baseline="0" noProof="0" dirty="0">
                      <a:ln>
                        <a:noFill/>
                      </a:ln>
                      <a:solidFill>
                        <a:sysClr val="windowText" lastClr="000000"/>
                      </a:solidFill>
                      <a:effectLst/>
                      <a:uLnTx/>
                      <a:uFillTx/>
                      <a:latin typeface="Arial"/>
                      <a:cs typeface="Arial"/>
                      <a:sym typeface="Arial"/>
                    </a:rPr>
                    <a:t>、自我傷害、偏差行為、藥物濫用、重大創傷、中輟、霸凌、性平</a:t>
                  </a:r>
                </a:p>
              </p:txBody>
            </p:sp>
            <p:cxnSp>
              <p:nvCxnSpPr>
                <p:cNvPr id="10" name="直線單箭頭接點 9">
                  <a:extLst>
                    <a:ext uri="{FF2B5EF4-FFF2-40B4-BE49-F238E27FC236}">
                      <a16:creationId xmlns:a16="http://schemas.microsoft.com/office/drawing/2014/main" id="{C73ABB3B-569C-D3C4-D789-6C88EF1A527D}"/>
                    </a:ext>
                  </a:extLst>
                </p:cNvPr>
                <p:cNvCxnSpPr/>
                <p:nvPr/>
              </p:nvCxnSpPr>
              <p:spPr>
                <a:xfrm>
                  <a:off x="5026188" y="3500681"/>
                  <a:ext cx="1224000" cy="0"/>
                </a:xfrm>
                <a:prstGeom prst="straightConnector1">
                  <a:avLst/>
                </a:prstGeom>
                <a:noFill/>
                <a:ln w="38100" cap="flat" cmpd="sng" algn="ctr">
                  <a:solidFill>
                    <a:srgbClr val="000000"/>
                  </a:solidFill>
                  <a:prstDash val="solid"/>
                  <a:tailEnd type="triangle"/>
                </a:ln>
                <a:effectLst/>
              </p:spPr>
            </p:cxnSp>
            <p:cxnSp>
              <p:nvCxnSpPr>
                <p:cNvPr id="11" name="直線單箭頭接點 10">
                  <a:extLst>
                    <a:ext uri="{FF2B5EF4-FFF2-40B4-BE49-F238E27FC236}">
                      <a16:creationId xmlns:a16="http://schemas.microsoft.com/office/drawing/2014/main" id="{660FFBF4-CB7B-2CD4-CC03-95E7F006FACD}"/>
                    </a:ext>
                  </a:extLst>
                </p:cNvPr>
                <p:cNvCxnSpPr/>
                <p:nvPr/>
              </p:nvCxnSpPr>
              <p:spPr>
                <a:xfrm>
                  <a:off x="5026188" y="3946220"/>
                  <a:ext cx="1440000" cy="0"/>
                </a:xfrm>
                <a:prstGeom prst="straightConnector1">
                  <a:avLst/>
                </a:prstGeom>
                <a:noFill/>
                <a:ln w="38100" cap="flat" cmpd="sng" algn="ctr">
                  <a:solidFill>
                    <a:srgbClr val="000000"/>
                  </a:solidFill>
                  <a:prstDash val="solid"/>
                  <a:tailEnd type="triangle"/>
                </a:ln>
                <a:effectLst/>
              </p:spPr>
            </p:cxnSp>
          </p:grpSp>
          <p:sp>
            <p:nvSpPr>
              <p:cNvPr id="12" name="文字方塊 11">
                <a:extLst>
                  <a:ext uri="{FF2B5EF4-FFF2-40B4-BE49-F238E27FC236}">
                    <a16:creationId xmlns:a16="http://schemas.microsoft.com/office/drawing/2014/main" id="{5F70EA11-385B-597D-6B20-C6314687F6DC}"/>
                  </a:ext>
                </a:extLst>
              </p:cNvPr>
              <p:cNvSpPr txBox="1"/>
              <p:nvPr/>
            </p:nvSpPr>
            <p:spPr>
              <a:xfrm>
                <a:off x="3785016" y="2960196"/>
                <a:ext cx="1485590" cy="461665"/>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400" b="1" dirty="0">
                    <a:solidFill>
                      <a:schemeClr val="tx1">
                        <a:lumMod val="60000"/>
                        <a:lumOff val="40000"/>
                      </a:schemeClr>
                    </a:solidFill>
                    <a:latin typeface="微軟正黑體" panose="020B0604030504040204" pitchFamily="34" charset="-120"/>
                    <a:ea typeface="微軟正黑體" panose="020B0604030504040204" pitchFamily="34" charset="-120"/>
                  </a:rPr>
                  <a:t>人際</a:t>
                </a:r>
                <a:r>
                  <a:rPr kumimoji="0" lang="zh-TW" altLang="en-US" sz="2400" b="1" i="0" u="none" strike="noStrike" kern="0" cap="none" spc="0" normalizeH="0" baseline="0" noProof="0" dirty="0">
                    <a:ln>
                      <a:noFill/>
                    </a:ln>
                    <a:solidFill>
                      <a:schemeClr val="tx1">
                        <a:lumMod val="60000"/>
                        <a:lumOff val="40000"/>
                      </a:schemeClr>
                    </a:solidFill>
                    <a:effectLst/>
                    <a:uLnTx/>
                    <a:uFillTx/>
                    <a:latin typeface="微軟正黑體" panose="020B0604030504040204" pitchFamily="34" charset="-120"/>
                    <a:ea typeface="微軟正黑體" panose="020B0604030504040204" pitchFamily="34" charset="-120"/>
                    <a:cs typeface="Arial"/>
                    <a:sym typeface="Arial"/>
                  </a:rPr>
                  <a:t>議題</a:t>
                </a:r>
              </a:p>
            </p:txBody>
          </p:sp>
        </p:grpSp>
        <p:cxnSp>
          <p:nvCxnSpPr>
            <p:cNvPr id="13" name="直線單箭頭接點 9">
              <a:extLst>
                <a:ext uri="{FF2B5EF4-FFF2-40B4-BE49-F238E27FC236}">
                  <a16:creationId xmlns:a16="http://schemas.microsoft.com/office/drawing/2014/main" id="{E2759173-7305-5D15-6D9E-B35C95CA5C10}"/>
                </a:ext>
              </a:extLst>
            </p:cNvPr>
            <p:cNvCxnSpPr/>
            <p:nvPr/>
          </p:nvCxnSpPr>
          <p:spPr>
            <a:xfrm>
              <a:off x="5534738" y="3976437"/>
              <a:ext cx="1260506" cy="0"/>
            </a:xfrm>
            <a:prstGeom prst="straightConnector1">
              <a:avLst/>
            </a:prstGeom>
            <a:noFill/>
            <a:ln w="38100" cap="flat" cmpd="sng" algn="ctr">
              <a:solidFill>
                <a:srgbClr val="000000"/>
              </a:solidFill>
              <a:prstDash val="solid"/>
              <a:tailEnd type="triangle"/>
            </a:ln>
            <a:effectLst/>
          </p:spPr>
        </p:cxnSp>
      </p:grpSp>
      <p:sp>
        <p:nvSpPr>
          <p:cNvPr id="15" name="標題 5">
            <a:extLst>
              <a:ext uri="{FF2B5EF4-FFF2-40B4-BE49-F238E27FC236}">
                <a16:creationId xmlns:a16="http://schemas.microsoft.com/office/drawing/2014/main" id="{44F0DEAE-01DD-1365-9AA0-240852D0EFB1}"/>
              </a:ext>
            </a:extLst>
          </p:cNvPr>
          <p:cNvSpPr txBox="1">
            <a:spLocks/>
          </p:cNvSpPr>
          <p:nvPr/>
        </p:nvSpPr>
        <p:spPr>
          <a:xfrm flipH="1">
            <a:off x="614597" y="378991"/>
            <a:ext cx="7815853" cy="544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3500"/>
              <a:buFont typeface="IBM Plex Sans"/>
              <a:buNone/>
              <a:defRPr sz="3200" b="1" i="0" u="none" strike="noStrike" cap="none">
                <a:solidFill>
                  <a:schemeClr val="dk1"/>
                </a:solidFill>
                <a:latin typeface="IBM Plex Sans"/>
                <a:ea typeface="IBM Plex Sans"/>
                <a:cs typeface="IBM Plex Sans"/>
                <a:sym typeface="IBM Plex Sans"/>
              </a:defRPr>
            </a:lvl1pPr>
            <a:lvl2pPr marR="0" lvl="1" algn="r"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Bitter"/>
                <a:ea typeface="Bitter"/>
                <a:cs typeface="Bitter"/>
                <a:sym typeface="Bitter"/>
              </a:defRPr>
            </a:lvl2pPr>
            <a:lvl3pPr marR="0" lvl="2" algn="r"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Bitter"/>
                <a:ea typeface="Bitter"/>
                <a:cs typeface="Bitter"/>
                <a:sym typeface="Bitter"/>
              </a:defRPr>
            </a:lvl3pPr>
            <a:lvl4pPr marR="0" lvl="3" algn="r"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Bitter"/>
                <a:ea typeface="Bitter"/>
                <a:cs typeface="Bitter"/>
                <a:sym typeface="Bitter"/>
              </a:defRPr>
            </a:lvl4pPr>
            <a:lvl5pPr marR="0" lvl="4" algn="r"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Bitter"/>
                <a:ea typeface="Bitter"/>
                <a:cs typeface="Bitter"/>
                <a:sym typeface="Bitter"/>
              </a:defRPr>
            </a:lvl5pPr>
            <a:lvl6pPr marR="0" lvl="5" algn="r"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Bitter"/>
                <a:ea typeface="Bitter"/>
                <a:cs typeface="Bitter"/>
                <a:sym typeface="Bitter"/>
              </a:defRPr>
            </a:lvl6pPr>
            <a:lvl7pPr marR="0" lvl="6" algn="r"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Bitter"/>
                <a:ea typeface="Bitter"/>
                <a:cs typeface="Bitter"/>
                <a:sym typeface="Bitter"/>
              </a:defRPr>
            </a:lvl7pPr>
            <a:lvl8pPr marR="0" lvl="7" algn="r"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Bitter"/>
                <a:ea typeface="Bitter"/>
                <a:cs typeface="Bitter"/>
                <a:sym typeface="Bitter"/>
              </a:defRPr>
            </a:lvl8pPr>
            <a:lvl9pPr marR="0" lvl="8" algn="r"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Bitter"/>
                <a:ea typeface="Bitter"/>
                <a:cs typeface="Bitter"/>
                <a:sym typeface="Bitter"/>
              </a:defRPr>
            </a:lvl9pPr>
          </a:lstStyle>
          <a:p>
            <a:pPr algn="ctr"/>
            <a:r>
              <a:rPr lang="zh-TW" altLang="en-US" dirty="0">
                <a:latin typeface="微軟正黑體" panose="020B0604030504040204" pitchFamily="34" charset="-120"/>
                <a:ea typeface="微軟正黑體" panose="020B0604030504040204" pitchFamily="34" charset="-120"/>
              </a:rPr>
              <a:t>人們困擾問題的核心常來自情緒與人際</a:t>
            </a:r>
            <a:endParaRPr lang="zh-TW" altLang="en-US" dirty="0">
              <a:solidFill>
                <a:schemeClr val="bg1">
                  <a:lumMod val="75000"/>
                </a:schemeClr>
              </a:solidFill>
            </a:endParaRPr>
          </a:p>
        </p:txBody>
      </p:sp>
      <p:sp>
        <p:nvSpPr>
          <p:cNvPr id="4" name="文字方塊 3">
            <a:extLst>
              <a:ext uri="{FF2B5EF4-FFF2-40B4-BE49-F238E27FC236}">
                <a16:creationId xmlns:a16="http://schemas.microsoft.com/office/drawing/2014/main" id="{3727D2F3-4712-713C-653B-624373D2349B}"/>
              </a:ext>
            </a:extLst>
          </p:cNvPr>
          <p:cNvSpPr txBox="1"/>
          <p:nvPr/>
        </p:nvSpPr>
        <p:spPr>
          <a:xfrm>
            <a:off x="5681273" y="4875705"/>
            <a:ext cx="3254860" cy="246221"/>
          </a:xfrm>
          <a:prstGeom prst="rect">
            <a:avLst/>
          </a:prstGeom>
          <a:noFill/>
        </p:spPr>
        <p:txBody>
          <a:bodyPr wrap="square">
            <a:spAutoFit/>
          </a:bodyPr>
          <a:lstStyle/>
          <a:p>
            <a:pPr algn="r"/>
            <a:r>
              <a:rPr lang="en-US" altLang="zh-TW" sz="1000" dirty="0">
                <a:solidFill>
                  <a:srgbClr val="5F5F5F"/>
                </a:solidFill>
                <a:latin typeface="Bahnschrift" panose="020B0502040204020203" pitchFamily="34" charset="0"/>
                <a:ea typeface="微軟正黑體" panose="020B0604030504040204" pitchFamily="34" charset="-120"/>
              </a:rPr>
              <a:t>【</a:t>
            </a:r>
            <a:r>
              <a:rPr lang="zh-TW" altLang="en-US" sz="1000" dirty="0">
                <a:solidFill>
                  <a:srgbClr val="5F5F5F"/>
                </a:solidFill>
                <a:latin typeface="Bahnschrift" panose="020B0502040204020203" pitchFamily="34" charset="0"/>
                <a:ea typeface="微軟正黑體" panose="020B0604030504040204" pitchFamily="34" charset="-120"/>
              </a:rPr>
              <a:t>引用時請註明出處</a:t>
            </a:r>
            <a:r>
              <a:rPr lang="en-US" altLang="zh-TW" sz="1000" dirty="0">
                <a:solidFill>
                  <a:srgbClr val="5F5F5F"/>
                </a:solidFill>
                <a:latin typeface="Bahnschrift" panose="020B0502040204020203" pitchFamily="34" charset="0"/>
                <a:ea typeface="微軟正黑體" panose="020B0604030504040204" pitchFamily="34" charset="-120"/>
              </a:rPr>
              <a:t>】</a:t>
            </a:r>
            <a:r>
              <a:rPr lang="zh-TW" altLang="en-US" sz="1000" dirty="0">
                <a:solidFill>
                  <a:srgbClr val="5F5F5F"/>
                </a:solidFill>
                <a:latin typeface="Bahnschrift" panose="020B0502040204020203" pitchFamily="34" charset="0"/>
                <a:ea typeface="微軟正黑體" panose="020B0604030504040204" pitchFamily="34" charset="-120"/>
              </a:rPr>
              <a:t>王麗斐暨情緒陶冶研究團隊</a:t>
            </a:r>
          </a:p>
        </p:txBody>
      </p:sp>
    </p:spTree>
    <p:extLst>
      <p:ext uri="{BB962C8B-B14F-4D97-AF65-F5344CB8AC3E}">
        <p14:creationId xmlns:p14="http://schemas.microsoft.com/office/powerpoint/2010/main" val="17952118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5">
            <a:extLst>
              <a:ext uri="{FF2B5EF4-FFF2-40B4-BE49-F238E27FC236}">
                <a16:creationId xmlns:a16="http://schemas.microsoft.com/office/drawing/2014/main" id="{B1FA9D62-60AC-C58C-C15A-9285CF6F45E5}"/>
              </a:ext>
            </a:extLst>
          </p:cNvPr>
          <p:cNvSpPr>
            <a:spLocks noGrp="1"/>
          </p:cNvSpPr>
          <p:nvPr>
            <p:ph type="title"/>
          </p:nvPr>
        </p:nvSpPr>
        <p:spPr>
          <a:xfrm flipH="1">
            <a:off x="629587" y="378991"/>
            <a:ext cx="7800863" cy="544800"/>
          </a:xfrm>
        </p:spPr>
        <p:txBody>
          <a:bodyPr/>
          <a:lstStyle/>
          <a:p>
            <a:pPr algn="l"/>
            <a:r>
              <a:rPr lang="zh-TW" altLang="en-US" dirty="0"/>
              <a:t>傳統情緒理論</a:t>
            </a:r>
            <a:r>
              <a:rPr lang="zh-TW" altLang="zh-TW" dirty="0"/>
              <a:t>：</a:t>
            </a:r>
            <a:r>
              <a:rPr lang="zh-TW" altLang="en-US" sz="2800" dirty="0">
                <a:solidFill>
                  <a:schemeClr val="bg1">
                    <a:lumMod val="75000"/>
                  </a:schemeClr>
                </a:solidFill>
              </a:rPr>
              <a:t>三元觀點</a:t>
            </a:r>
            <a:br>
              <a:rPr lang="zh-TW" altLang="zh-TW" dirty="0"/>
            </a:br>
            <a:endParaRPr lang="zh-TW" altLang="en-US" dirty="0"/>
          </a:p>
        </p:txBody>
      </p:sp>
      <p:sp>
        <p:nvSpPr>
          <p:cNvPr id="2" name="流程圖: 接點 1">
            <a:extLst>
              <a:ext uri="{FF2B5EF4-FFF2-40B4-BE49-F238E27FC236}">
                <a16:creationId xmlns:a16="http://schemas.microsoft.com/office/drawing/2014/main" id="{C4F97423-19E4-8F1E-5214-D4BFA4D268CD}"/>
              </a:ext>
            </a:extLst>
          </p:cNvPr>
          <p:cNvSpPr/>
          <p:nvPr/>
        </p:nvSpPr>
        <p:spPr>
          <a:xfrm>
            <a:off x="6236498" y="1426498"/>
            <a:ext cx="1620000" cy="1620000"/>
          </a:xfrm>
          <a:prstGeom prst="flowChartConnector">
            <a:avLst/>
          </a:prstGeom>
          <a:solidFill>
            <a:srgbClr val="0070C0">
              <a:alpha val="70000"/>
            </a:srgbClr>
          </a:solidFill>
          <a:ln w="76200" cap="flat" cmpd="sng" algn="ctr">
            <a:noFill/>
            <a:prstDash val="solid"/>
            <a:miter lim="800000"/>
          </a:ln>
          <a:effectLst/>
        </p:spPr>
        <p:txBody>
          <a:bodyPr rtlCol="0" anchor="ctr"/>
          <a:lstStyle/>
          <a:p>
            <a:pPr algn="ctr" defTabSz="684610" eaLnBrk="0" fontAlgn="base" hangingPunct="0">
              <a:spcBef>
                <a:spcPct val="0"/>
              </a:spcBef>
              <a:spcAft>
                <a:spcPct val="0"/>
              </a:spcAft>
              <a:buClrTx/>
              <a:defRPr/>
            </a:pPr>
            <a:endParaRPr lang="zh-TW" altLang="en-US" sz="1800" b="1" dirty="0">
              <a:solidFill>
                <a:srgbClr val="FFFFFF"/>
              </a:solidFill>
              <a:latin typeface="微軟正黑體" panose="020B0604030504040204" pitchFamily="34" charset="-120"/>
              <a:ea typeface="微軟正黑體" panose="020B0604030504040204" pitchFamily="34" charset="-120"/>
            </a:endParaRPr>
          </a:p>
        </p:txBody>
      </p:sp>
      <p:sp>
        <p:nvSpPr>
          <p:cNvPr id="3" name="文字方塊 2">
            <a:extLst>
              <a:ext uri="{FF2B5EF4-FFF2-40B4-BE49-F238E27FC236}">
                <a16:creationId xmlns:a16="http://schemas.microsoft.com/office/drawing/2014/main" id="{5CB2B0CA-1167-E986-389A-C60FFFA8649C}"/>
              </a:ext>
            </a:extLst>
          </p:cNvPr>
          <p:cNvSpPr txBox="1"/>
          <p:nvPr/>
        </p:nvSpPr>
        <p:spPr>
          <a:xfrm>
            <a:off x="6311134" y="1821000"/>
            <a:ext cx="1470728" cy="600164"/>
          </a:xfrm>
          <a:prstGeom prst="rect">
            <a:avLst/>
          </a:prstGeom>
          <a:noFill/>
          <a:ln>
            <a:noFill/>
          </a:ln>
        </p:spPr>
        <p:txBody>
          <a:bodyPr wrap="square" rtlCol="0">
            <a:spAutoFit/>
          </a:bodyPr>
          <a:lstStyle/>
          <a:p>
            <a:pPr algn="ctr" defTabSz="684610" eaLnBrk="0" fontAlgn="base" hangingPunct="0">
              <a:spcBef>
                <a:spcPct val="0"/>
              </a:spcBef>
              <a:spcAft>
                <a:spcPct val="0"/>
              </a:spcAft>
              <a:buClrTx/>
              <a:defRPr/>
            </a:pPr>
            <a:r>
              <a:rPr lang="zh-TW" altLang="en-US" sz="3300" b="1" kern="1200" dirty="0">
                <a:solidFill>
                  <a:srgbClr val="FFFFFF"/>
                </a:solidFill>
                <a:latin typeface="微軟正黑體" panose="020B0604030504040204" pitchFamily="34" charset="-120"/>
                <a:ea typeface="微軟正黑體" panose="020B0604030504040204" pitchFamily="34" charset="-120"/>
              </a:rPr>
              <a:t>生理</a:t>
            </a:r>
            <a:endParaRPr lang="en-US" altLang="zh-TW" sz="3300" b="1" kern="1200" dirty="0">
              <a:solidFill>
                <a:srgbClr val="FFFFFF"/>
              </a:solidFill>
              <a:latin typeface="微軟正黑體" panose="020B0604030504040204" pitchFamily="34" charset="-120"/>
              <a:ea typeface="微軟正黑體" panose="020B0604030504040204" pitchFamily="34" charset="-120"/>
            </a:endParaRPr>
          </a:p>
        </p:txBody>
      </p:sp>
      <p:sp>
        <p:nvSpPr>
          <p:cNvPr id="4" name="流程圖: 接點 3">
            <a:extLst>
              <a:ext uri="{FF2B5EF4-FFF2-40B4-BE49-F238E27FC236}">
                <a16:creationId xmlns:a16="http://schemas.microsoft.com/office/drawing/2014/main" id="{8461362F-11E3-B64A-AD6C-904A1626612B}"/>
              </a:ext>
            </a:extLst>
          </p:cNvPr>
          <p:cNvSpPr/>
          <p:nvPr/>
        </p:nvSpPr>
        <p:spPr>
          <a:xfrm>
            <a:off x="5613869" y="2471565"/>
            <a:ext cx="1620000" cy="1620000"/>
          </a:xfrm>
          <a:prstGeom prst="flowChartConnector">
            <a:avLst/>
          </a:prstGeom>
          <a:solidFill>
            <a:srgbClr val="FF3399">
              <a:alpha val="70000"/>
            </a:srgbClr>
          </a:solidFill>
          <a:ln w="76200" cap="flat" cmpd="sng" algn="ctr">
            <a:noFill/>
            <a:prstDash val="solid"/>
            <a:miter lim="800000"/>
          </a:ln>
          <a:effectLst/>
        </p:spPr>
        <p:txBody>
          <a:bodyPr rtlCol="0" anchor="ctr"/>
          <a:lstStyle/>
          <a:p>
            <a:pPr algn="ctr" defTabSz="684610" eaLnBrk="0" fontAlgn="base" hangingPunct="0">
              <a:spcBef>
                <a:spcPct val="0"/>
              </a:spcBef>
              <a:spcAft>
                <a:spcPct val="0"/>
              </a:spcAft>
              <a:buClrTx/>
              <a:defRPr/>
            </a:pPr>
            <a:r>
              <a:rPr lang="zh-TW" altLang="en-US" sz="3300" b="1" dirty="0">
                <a:solidFill>
                  <a:srgbClr val="FFFFFF"/>
                </a:solidFill>
                <a:latin typeface="微軟正黑體" panose="020B0604030504040204" pitchFamily="34" charset="-120"/>
                <a:ea typeface="微軟正黑體" panose="020B0604030504040204" pitchFamily="34" charset="-120"/>
              </a:rPr>
              <a:t>認知</a:t>
            </a:r>
            <a:endParaRPr lang="zh-TW" altLang="en-US" sz="1350" b="1" dirty="0">
              <a:solidFill>
                <a:srgbClr val="FFFFFF"/>
              </a:solidFill>
              <a:latin typeface="微軟正黑體" panose="020B0604030504040204" pitchFamily="34" charset="-120"/>
              <a:ea typeface="微軟正黑體" panose="020B0604030504040204" pitchFamily="34" charset="-120"/>
            </a:endParaRPr>
          </a:p>
        </p:txBody>
      </p:sp>
      <p:sp>
        <p:nvSpPr>
          <p:cNvPr id="5" name="流程圖: 接點 4">
            <a:extLst>
              <a:ext uri="{FF2B5EF4-FFF2-40B4-BE49-F238E27FC236}">
                <a16:creationId xmlns:a16="http://schemas.microsoft.com/office/drawing/2014/main" id="{E9153586-E7DC-A9FB-ED61-7CAF85B5D1B7}"/>
              </a:ext>
            </a:extLst>
          </p:cNvPr>
          <p:cNvSpPr/>
          <p:nvPr/>
        </p:nvSpPr>
        <p:spPr>
          <a:xfrm>
            <a:off x="6859128" y="2462333"/>
            <a:ext cx="1620000" cy="1620000"/>
          </a:xfrm>
          <a:prstGeom prst="flowChartConnector">
            <a:avLst/>
          </a:prstGeom>
          <a:solidFill>
            <a:srgbClr val="92D050">
              <a:alpha val="70000"/>
            </a:srgbClr>
          </a:solidFill>
          <a:ln w="76200" cap="flat" cmpd="sng" algn="ctr">
            <a:noFill/>
            <a:prstDash val="solid"/>
            <a:miter lim="800000"/>
          </a:ln>
          <a:effectLst/>
        </p:spPr>
        <p:txBody>
          <a:bodyPr rtlCol="0" anchor="ctr"/>
          <a:lstStyle/>
          <a:p>
            <a:pPr algn="ctr" defTabSz="684610" eaLnBrk="0" fontAlgn="base" hangingPunct="0">
              <a:spcBef>
                <a:spcPct val="0"/>
              </a:spcBef>
              <a:spcAft>
                <a:spcPct val="0"/>
              </a:spcAft>
              <a:buClrTx/>
              <a:defRPr/>
            </a:pPr>
            <a:r>
              <a:rPr lang="zh-TW" altLang="en-US" sz="3300" b="1" dirty="0">
                <a:solidFill>
                  <a:srgbClr val="FFFFFF"/>
                </a:solidFill>
                <a:latin typeface="微軟正黑體" panose="020B0604030504040204" pitchFamily="34" charset="-120"/>
                <a:ea typeface="微軟正黑體" panose="020B0604030504040204" pitchFamily="34" charset="-120"/>
              </a:rPr>
              <a:t>行為</a:t>
            </a:r>
            <a:endParaRPr lang="en-US" altLang="zh-TW" sz="3300" b="1" dirty="0">
              <a:solidFill>
                <a:srgbClr val="FFFFFF"/>
              </a:solidFill>
              <a:latin typeface="微軟正黑體" panose="020B0604030504040204" pitchFamily="34" charset="-120"/>
              <a:ea typeface="微軟正黑體" panose="020B0604030504040204" pitchFamily="34" charset="-120"/>
            </a:endParaRPr>
          </a:p>
        </p:txBody>
      </p:sp>
      <p:sp>
        <p:nvSpPr>
          <p:cNvPr id="9" name="Google Shape;1833;p34">
            <a:extLst>
              <a:ext uri="{FF2B5EF4-FFF2-40B4-BE49-F238E27FC236}">
                <a16:creationId xmlns:a16="http://schemas.microsoft.com/office/drawing/2014/main" id="{6764ABED-A6F1-6E8E-83FF-769C4EF0A59A}"/>
              </a:ext>
            </a:extLst>
          </p:cNvPr>
          <p:cNvSpPr txBox="1">
            <a:spLocks/>
          </p:cNvSpPr>
          <p:nvPr/>
        </p:nvSpPr>
        <p:spPr>
          <a:xfrm>
            <a:off x="825450" y="1319133"/>
            <a:ext cx="4556019" cy="3445376"/>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algn="just">
              <a:lnSpc>
                <a:spcPts val="2500"/>
              </a:lnSpc>
              <a:buClr>
                <a:schemeClr val="bg1"/>
              </a:buClr>
              <a:buSzPct val="100000"/>
              <a:buFont typeface="Wingdings" panose="05000000000000000000" pitchFamily="2" charset="2"/>
              <a:buChar char="n"/>
            </a:pPr>
            <a:r>
              <a:rPr lang="zh-TW" altLang="en-US" sz="1800" dirty="0">
                <a:latin typeface="Bahnschrift" panose="020B0502040204020203" pitchFamily="34" charset="0"/>
                <a:ea typeface="微軟正黑體" panose="020B0604030504040204" pitchFamily="34" charset="-120"/>
              </a:rPr>
              <a:t>西方情緒三元論認為情緒包含生理（</a:t>
            </a:r>
            <a:r>
              <a:rPr lang="en-US" altLang="zh-TW" sz="1800" dirty="0">
                <a:latin typeface="Bahnschrift" panose="020B0502040204020203" pitchFamily="34" charset="0"/>
                <a:ea typeface="微軟正黑體" panose="020B0604030504040204" pitchFamily="34" charset="-120"/>
              </a:rPr>
              <a:t>Physiology</a:t>
            </a:r>
            <a:r>
              <a:rPr lang="zh-TW" altLang="en-US" sz="1800" dirty="0">
                <a:latin typeface="Bahnschrift" panose="020B0502040204020203" pitchFamily="34" charset="0"/>
                <a:ea typeface="微軟正黑體" panose="020B0604030504040204" pitchFamily="34" charset="-120"/>
              </a:rPr>
              <a:t>）、認知（</a:t>
            </a:r>
            <a:r>
              <a:rPr lang="en-US" altLang="zh-TW" sz="1800" dirty="0">
                <a:latin typeface="Bahnschrift" panose="020B0502040204020203" pitchFamily="34" charset="0"/>
                <a:ea typeface="微軟正黑體" panose="020B0604030504040204" pitchFamily="34" charset="-120"/>
              </a:rPr>
              <a:t>Cognition</a:t>
            </a:r>
            <a:r>
              <a:rPr lang="zh-TW" altLang="en-US" sz="1800" dirty="0">
                <a:latin typeface="Bahnschrift" panose="020B0502040204020203" pitchFamily="34" charset="0"/>
                <a:ea typeface="微軟正黑體" panose="020B0604030504040204" pitchFamily="34" charset="-120"/>
              </a:rPr>
              <a:t>）與行為（</a:t>
            </a:r>
            <a:r>
              <a:rPr lang="en-US" altLang="zh-TW" sz="1800" dirty="0">
                <a:latin typeface="Bahnschrift" panose="020B0502040204020203" pitchFamily="34" charset="0"/>
                <a:ea typeface="微軟正黑體" panose="020B0604030504040204" pitchFamily="34" charset="-120"/>
              </a:rPr>
              <a:t>Behavior</a:t>
            </a:r>
            <a:r>
              <a:rPr lang="zh-TW" altLang="en-US" sz="1800" dirty="0">
                <a:latin typeface="Bahnschrift" panose="020B0502040204020203" pitchFamily="34" charset="0"/>
                <a:ea typeface="微軟正黑體" panose="020B0604030504040204" pitchFamily="34" charset="-120"/>
              </a:rPr>
              <a:t>）三層面（</a:t>
            </a:r>
            <a:r>
              <a:rPr lang="en-US" altLang="zh-TW" sz="1800" dirty="0">
                <a:latin typeface="Bahnschrift" panose="020B0502040204020203" pitchFamily="34" charset="0"/>
                <a:ea typeface="微軟正黑體" panose="020B0604030504040204" pitchFamily="34" charset="-120"/>
              </a:rPr>
              <a:t>Lazarus, 1991</a:t>
            </a:r>
            <a:r>
              <a:rPr lang="zh-TW" altLang="en-US" sz="1800" dirty="0">
                <a:latin typeface="Bahnschrift" panose="020B0502040204020203" pitchFamily="34" charset="0"/>
                <a:ea typeface="微軟正黑體" panose="020B0604030504040204" pitchFamily="34" charset="-120"/>
              </a:rPr>
              <a:t>）。</a:t>
            </a:r>
            <a:endParaRPr lang="en-US" altLang="zh-TW" sz="1800" dirty="0">
              <a:latin typeface="Bahnschrift" panose="020B0502040204020203" pitchFamily="34" charset="0"/>
              <a:ea typeface="微軟正黑體" panose="020B0604030504040204" pitchFamily="34" charset="-120"/>
            </a:endParaRPr>
          </a:p>
          <a:p>
            <a:pPr marL="285750" indent="-285750" algn="just">
              <a:lnSpc>
                <a:spcPts val="2500"/>
              </a:lnSpc>
              <a:spcBef>
                <a:spcPts val="1200"/>
              </a:spcBef>
              <a:buClr>
                <a:schemeClr val="bg1"/>
              </a:buClr>
              <a:buSzPct val="100000"/>
              <a:buFont typeface="Wingdings" panose="05000000000000000000" pitchFamily="2" charset="2"/>
              <a:buChar char="n"/>
            </a:pPr>
            <a:r>
              <a:rPr lang="zh-TW" altLang="en-US" sz="1800" b="1" dirty="0">
                <a:latin typeface="Bahnschrift" panose="020B0502040204020203" pitchFamily="34" charset="0"/>
                <a:ea typeface="微軟正黑體" panose="020B0604030504040204" pitchFamily="34" charset="-120"/>
              </a:rPr>
              <a:t>情緒的適當表達被視為有助於心理健康</a:t>
            </a:r>
            <a:r>
              <a:rPr lang="zh-TW" altLang="en-US" sz="1800" dirty="0">
                <a:latin typeface="Bahnschrift" panose="020B0502040204020203" pitchFamily="34" charset="0"/>
                <a:ea typeface="微軟正黑體" panose="020B0604030504040204" pitchFamily="34" charset="-120"/>
              </a:rPr>
              <a:t>，</a:t>
            </a:r>
            <a:r>
              <a:rPr lang="zh-TW" altLang="en-US" sz="1800" b="1" dirty="0">
                <a:latin typeface="Bahnschrift" panose="020B0502040204020203" pitchFamily="34" charset="0"/>
                <a:ea typeface="微軟正黑體" panose="020B0604030504040204" pitchFamily="34" charset="-120"/>
              </a:rPr>
              <a:t>長期壓抑情緒可能導致壓力累積與心理困擾</a:t>
            </a:r>
            <a:r>
              <a:rPr lang="zh-TW" altLang="en-US" sz="1800" dirty="0">
                <a:latin typeface="Bahnschrift" panose="020B0502040204020203" pitchFamily="34" charset="0"/>
                <a:ea typeface="微軟正黑體" panose="020B0604030504040204" pitchFamily="34" charset="-120"/>
              </a:rPr>
              <a:t>。因此，西方觀點多強調表達與處理情緒的重要性，</a:t>
            </a:r>
            <a:r>
              <a:rPr lang="zh-TW" altLang="en-US" sz="1800" b="1" dirty="0">
                <a:latin typeface="Bahnschrift" panose="020B0502040204020203" pitchFamily="34" charset="0"/>
                <a:ea typeface="微軟正黑體" panose="020B0604030504040204" pitchFamily="34" charset="-120"/>
              </a:rPr>
              <a:t>不鼓勵壓抑或忽視內在感受</a:t>
            </a:r>
            <a:r>
              <a:rPr lang="zh-TW" altLang="en-US" sz="1800" dirty="0">
                <a:latin typeface="Bahnschrift" panose="020B0502040204020203" pitchFamily="34" charset="0"/>
                <a:ea typeface="微軟正黑體" panose="020B0604030504040204" pitchFamily="34" charset="-120"/>
              </a:rPr>
              <a:t>（</a:t>
            </a:r>
            <a:r>
              <a:rPr lang="en-US" altLang="zh-TW" sz="1800" dirty="0">
                <a:latin typeface="Bahnschrift" panose="020B0502040204020203" pitchFamily="34" charset="0"/>
                <a:ea typeface="微軟正黑體" panose="020B0604030504040204" pitchFamily="34" charset="-120"/>
              </a:rPr>
              <a:t>Gross, 2002; Barrett et al., 2007</a:t>
            </a:r>
            <a:r>
              <a:rPr lang="zh-TW" altLang="en-US" sz="1800" dirty="0">
                <a:latin typeface="Bahnschrift" panose="020B0502040204020203" pitchFamily="34" charset="0"/>
                <a:ea typeface="微軟正黑體" panose="020B0604030504040204" pitchFamily="34" charset="-120"/>
              </a:rPr>
              <a:t>）。</a:t>
            </a:r>
            <a:endParaRPr lang="en-US" altLang="zh-TW" sz="1800" dirty="0">
              <a:latin typeface="Bahnschrift" panose="020B0502040204020203" pitchFamily="34" charset="0"/>
              <a:ea typeface="微軟正黑體" panose="020B0604030504040204" pitchFamily="34" charset="-120"/>
            </a:endParaRPr>
          </a:p>
        </p:txBody>
      </p:sp>
      <p:sp>
        <p:nvSpPr>
          <p:cNvPr id="7" name="文字方塊 6">
            <a:extLst>
              <a:ext uri="{FF2B5EF4-FFF2-40B4-BE49-F238E27FC236}">
                <a16:creationId xmlns:a16="http://schemas.microsoft.com/office/drawing/2014/main" id="{71C54F40-E238-A4DA-5AF0-90B5DCF7EF33}"/>
              </a:ext>
            </a:extLst>
          </p:cNvPr>
          <p:cNvSpPr txBox="1"/>
          <p:nvPr/>
        </p:nvSpPr>
        <p:spPr>
          <a:xfrm>
            <a:off x="5681273" y="4875705"/>
            <a:ext cx="3254860" cy="246221"/>
          </a:xfrm>
          <a:prstGeom prst="rect">
            <a:avLst/>
          </a:prstGeom>
          <a:noFill/>
        </p:spPr>
        <p:txBody>
          <a:bodyPr wrap="square">
            <a:spAutoFit/>
          </a:bodyPr>
          <a:lstStyle/>
          <a:p>
            <a:pPr algn="r"/>
            <a:r>
              <a:rPr lang="en-US" altLang="zh-TW" sz="1000" dirty="0">
                <a:solidFill>
                  <a:srgbClr val="5F5F5F"/>
                </a:solidFill>
                <a:latin typeface="Bahnschrift" panose="020B0502040204020203" pitchFamily="34" charset="0"/>
                <a:ea typeface="微軟正黑體" panose="020B0604030504040204" pitchFamily="34" charset="-120"/>
              </a:rPr>
              <a:t>【</a:t>
            </a:r>
            <a:r>
              <a:rPr lang="zh-TW" altLang="en-US" sz="1000" dirty="0">
                <a:solidFill>
                  <a:srgbClr val="5F5F5F"/>
                </a:solidFill>
                <a:latin typeface="Bahnschrift" panose="020B0502040204020203" pitchFamily="34" charset="0"/>
                <a:ea typeface="微軟正黑體" panose="020B0604030504040204" pitchFamily="34" charset="-120"/>
              </a:rPr>
              <a:t>引用時請註明出處</a:t>
            </a:r>
            <a:r>
              <a:rPr lang="en-US" altLang="zh-TW" sz="1000" dirty="0">
                <a:solidFill>
                  <a:srgbClr val="5F5F5F"/>
                </a:solidFill>
                <a:latin typeface="Bahnschrift" panose="020B0502040204020203" pitchFamily="34" charset="0"/>
                <a:ea typeface="微軟正黑體" panose="020B0604030504040204" pitchFamily="34" charset="-120"/>
              </a:rPr>
              <a:t>】</a:t>
            </a:r>
            <a:r>
              <a:rPr lang="zh-TW" altLang="en-US" sz="1000" dirty="0">
                <a:solidFill>
                  <a:srgbClr val="5F5F5F"/>
                </a:solidFill>
                <a:latin typeface="Bahnschrift" panose="020B0502040204020203" pitchFamily="34" charset="0"/>
                <a:ea typeface="微軟正黑體" panose="020B0604030504040204" pitchFamily="34" charset="-120"/>
              </a:rPr>
              <a:t>王麗斐暨情緒陶冶研究團隊</a:t>
            </a:r>
          </a:p>
        </p:txBody>
      </p:sp>
    </p:spTree>
    <p:extLst>
      <p:ext uri="{BB962C8B-B14F-4D97-AF65-F5344CB8AC3E}">
        <p14:creationId xmlns:p14="http://schemas.microsoft.com/office/powerpoint/2010/main" val="3612607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FAD89-51D4-11C6-6D03-9C8016284D38}"/>
            </a:ext>
          </a:extLst>
        </p:cNvPr>
        <p:cNvGrpSpPr/>
        <p:nvPr/>
      </p:nvGrpSpPr>
      <p:grpSpPr>
        <a:xfrm>
          <a:off x="0" y="0"/>
          <a:ext cx="0" cy="0"/>
          <a:chOff x="0" y="0"/>
          <a:chExt cx="0" cy="0"/>
        </a:xfrm>
      </p:grpSpPr>
      <p:sp>
        <p:nvSpPr>
          <p:cNvPr id="6" name="標題 5">
            <a:extLst>
              <a:ext uri="{FF2B5EF4-FFF2-40B4-BE49-F238E27FC236}">
                <a16:creationId xmlns:a16="http://schemas.microsoft.com/office/drawing/2014/main" id="{1C73E149-57FB-E67A-D8D7-2238A341CCB1}"/>
              </a:ext>
            </a:extLst>
          </p:cNvPr>
          <p:cNvSpPr>
            <a:spLocks noGrp="1"/>
          </p:cNvSpPr>
          <p:nvPr>
            <p:ph type="title"/>
          </p:nvPr>
        </p:nvSpPr>
        <p:spPr>
          <a:xfrm flipH="1">
            <a:off x="599607" y="378991"/>
            <a:ext cx="7830843" cy="544800"/>
          </a:xfrm>
        </p:spPr>
        <p:txBody>
          <a:bodyPr/>
          <a:lstStyle/>
          <a:p>
            <a:pPr algn="l"/>
            <a:r>
              <a:rPr lang="zh-TW" altLang="en-US" dirty="0"/>
              <a:t>情緒陶冶理論</a:t>
            </a:r>
            <a:r>
              <a:rPr lang="zh-TW" altLang="zh-TW" dirty="0"/>
              <a:t>：</a:t>
            </a:r>
            <a:r>
              <a:rPr lang="zh-TW" altLang="en-US" sz="2800" dirty="0">
                <a:solidFill>
                  <a:schemeClr val="bg1">
                    <a:lumMod val="75000"/>
                  </a:schemeClr>
                </a:solidFill>
              </a:rPr>
              <a:t>四元觀點</a:t>
            </a:r>
            <a:br>
              <a:rPr lang="zh-TW" altLang="zh-TW" dirty="0"/>
            </a:br>
            <a:endParaRPr lang="zh-TW" altLang="en-US" dirty="0"/>
          </a:p>
        </p:txBody>
      </p:sp>
      <p:sp>
        <p:nvSpPr>
          <p:cNvPr id="9" name="Google Shape;1833;p34">
            <a:extLst>
              <a:ext uri="{FF2B5EF4-FFF2-40B4-BE49-F238E27FC236}">
                <a16:creationId xmlns:a16="http://schemas.microsoft.com/office/drawing/2014/main" id="{0A29DE27-5FBD-F4F1-E6C2-B3F0063616F7}"/>
              </a:ext>
            </a:extLst>
          </p:cNvPr>
          <p:cNvSpPr txBox="1">
            <a:spLocks/>
          </p:cNvSpPr>
          <p:nvPr/>
        </p:nvSpPr>
        <p:spPr>
          <a:xfrm>
            <a:off x="825451" y="1319133"/>
            <a:ext cx="3858976" cy="3445376"/>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algn="just">
              <a:lnSpc>
                <a:spcPts val="2500"/>
              </a:lnSpc>
              <a:buClr>
                <a:schemeClr val="bg1"/>
              </a:buClr>
              <a:buSzPct val="100000"/>
              <a:buFont typeface="Wingdings" panose="05000000000000000000" pitchFamily="2" charset="2"/>
              <a:buChar char="n"/>
              <a:defRPr/>
            </a:pPr>
            <a:r>
              <a:rPr lang="zh-TW" altLang="en-US" sz="1800" dirty="0">
                <a:latin typeface="Bahnschrift" panose="020B0502040204020203" pitchFamily="34" charset="0"/>
                <a:ea typeface="微軟正黑體" panose="020B0604030504040204" pitchFamily="34" charset="-120"/>
              </a:rPr>
              <a:t>傳統情緒三元論是</a:t>
            </a:r>
            <a:r>
              <a:rPr lang="en-US" altLang="zh-TW" sz="1800" dirty="0">
                <a:latin typeface="Bahnschrift" panose="020B0502040204020203" pitchFamily="34" charset="0"/>
                <a:ea typeface="微軟正黑體" panose="020B0604030504040204" pitchFamily="34" charset="-120"/>
              </a:rPr>
              <a:t>individualism</a:t>
            </a:r>
            <a:r>
              <a:rPr lang="zh-TW" altLang="en-US" sz="1800" dirty="0">
                <a:latin typeface="Bahnschrift" panose="020B0502040204020203" pitchFamily="34" charset="0"/>
                <a:ea typeface="微軟正黑體" panose="020B0604030504040204" pitchFamily="34" charset="-120"/>
              </a:rPr>
              <a:t>的思維，以個人為主體理解情緒，只考慮個人，人宛如活在純淨的真空裡，不受</a:t>
            </a:r>
            <a:r>
              <a:rPr lang="zh-TW" altLang="en-US" sz="1800" b="1" dirty="0">
                <a:latin typeface="Bahnschrift" panose="020B0502040204020203" pitchFamily="34" charset="0"/>
                <a:ea typeface="微軟正黑體" panose="020B0604030504040204" pitchFamily="34" charset="-120"/>
              </a:rPr>
              <a:t>人際互動、社會文化</a:t>
            </a:r>
            <a:r>
              <a:rPr lang="zh-TW" altLang="en-US" sz="1800" dirty="0">
                <a:latin typeface="Bahnschrift" panose="020B0502040204020203" pitchFamily="34" charset="0"/>
                <a:ea typeface="微軟正黑體" panose="020B0604030504040204" pitchFamily="34" charset="-120"/>
              </a:rPr>
              <a:t>對情緒的影響。</a:t>
            </a:r>
            <a:endParaRPr lang="en-US" altLang="zh-TW" sz="1800" dirty="0">
              <a:latin typeface="Bahnschrift" panose="020B0502040204020203" pitchFamily="34" charset="0"/>
              <a:ea typeface="微軟正黑體" panose="020B0604030504040204" pitchFamily="34" charset="-120"/>
            </a:endParaRPr>
          </a:p>
          <a:p>
            <a:pPr marL="285750" indent="-285750" algn="just">
              <a:lnSpc>
                <a:spcPts val="2500"/>
              </a:lnSpc>
              <a:spcBef>
                <a:spcPts val="1200"/>
              </a:spcBef>
              <a:buClr>
                <a:schemeClr val="bg1"/>
              </a:buClr>
              <a:buSzPct val="100000"/>
              <a:buFont typeface="Wingdings" panose="05000000000000000000" pitchFamily="2" charset="2"/>
              <a:buChar char="n"/>
              <a:defRPr/>
            </a:pPr>
            <a:r>
              <a:rPr lang="zh-TW" altLang="en-US" sz="1800" dirty="0">
                <a:latin typeface="Bahnschrift" panose="020B0502040204020203" pitchFamily="34" charset="0"/>
                <a:ea typeface="微軟正黑體" panose="020B0604030504040204" pitchFamily="34" charset="-120"/>
              </a:rPr>
              <a:t>情緒四元論</a:t>
            </a:r>
            <a:r>
              <a:rPr lang="zh-TW" altLang="en-US" sz="1800" dirty="0">
                <a:solidFill>
                  <a:srgbClr val="C00000"/>
                </a:solidFill>
                <a:latin typeface="Bahnschrift" panose="020B0502040204020203" pitchFamily="34" charset="0"/>
                <a:ea typeface="微軟正黑體" panose="020B0604030504040204" pitchFamily="34" charset="-120"/>
              </a:rPr>
              <a:t>把</a:t>
            </a:r>
            <a:r>
              <a:rPr lang="zh-TW" altLang="en-US" sz="1800" b="1" dirty="0">
                <a:solidFill>
                  <a:srgbClr val="C00000"/>
                </a:solidFill>
                <a:latin typeface="Bahnschrift" panose="020B0502040204020203" pitchFamily="34" charset="0"/>
                <a:ea typeface="微軟正黑體" panose="020B0604030504040204" pitchFamily="34" charset="-120"/>
              </a:rPr>
              <a:t>人置於系統脈絡、與社會文化中</a:t>
            </a:r>
            <a:r>
              <a:rPr lang="zh-TW" altLang="en-US" sz="1800" dirty="0">
                <a:latin typeface="Bahnschrift" panose="020B0502040204020203" pitchFamily="34" charset="0"/>
                <a:ea typeface="微軟正黑體" panose="020B0604030504040204" pitchFamily="34" charset="-120"/>
              </a:rPr>
              <a:t>，</a:t>
            </a:r>
            <a:r>
              <a:rPr lang="en-US" altLang="zh-TW" sz="1800" dirty="0">
                <a:latin typeface="Bahnschrift" panose="020B0502040204020203" pitchFamily="34" charset="0"/>
                <a:ea typeface="微軟正黑體" panose="020B0604030504040204" pitchFamily="34" charset="-120"/>
              </a:rPr>
              <a:t>collectivism</a:t>
            </a:r>
            <a:r>
              <a:rPr lang="zh-TW" altLang="en-US" sz="1800" dirty="0">
                <a:latin typeface="Bahnschrift" panose="020B0502040204020203" pitchFamily="34" charset="0"/>
                <a:ea typeface="微軟正黑體" panose="020B0604030504040204" pitchFamily="34" charset="-120"/>
              </a:rPr>
              <a:t>文化下的我們深受影響，非常重視人際互動的後果。</a:t>
            </a:r>
            <a:endParaRPr lang="en-US" altLang="zh-TW" sz="1800" dirty="0">
              <a:latin typeface="Bahnschrift" panose="020B0502040204020203" pitchFamily="34" charset="0"/>
              <a:ea typeface="微軟正黑體" panose="020B0604030504040204" pitchFamily="34" charset="-120"/>
            </a:endParaRPr>
          </a:p>
        </p:txBody>
      </p:sp>
      <p:grpSp>
        <p:nvGrpSpPr>
          <p:cNvPr id="16" name="群組 15">
            <a:extLst>
              <a:ext uri="{FF2B5EF4-FFF2-40B4-BE49-F238E27FC236}">
                <a16:creationId xmlns:a16="http://schemas.microsoft.com/office/drawing/2014/main" id="{62C06315-03C5-786F-629D-DF593DC61D4D}"/>
              </a:ext>
            </a:extLst>
          </p:cNvPr>
          <p:cNvGrpSpPr/>
          <p:nvPr/>
        </p:nvGrpSpPr>
        <p:grpSpPr>
          <a:xfrm>
            <a:off x="5438906" y="1820397"/>
            <a:ext cx="2761341" cy="2527395"/>
            <a:chOff x="5416421" y="1865367"/>
            <a:chExt cx="2761341" cy="2527395"/>
          </a:xfrm>
        </p:grpSpPr>
        <p:sp>
          <p:nvSpPr>
            <p:cNvPr id="7" name="文字方塊 6">
              <a:extLst>
                <a:ext uri="{FF2B5EF4-FFF2-40B4-BE49-F238E27FC236}">
                  <a16:creationId xmlns:a16="http://schemas.microsoft.com/office/drawing/2014/main" id="{FF3EEFA8-DC24-6C36-6EC2-D1C2039DC69F}"/>
                </a:ext>
              </a:extLst>
            </p:cNvPr>
            <p:cNvSpPr txBox="1"/>
            <p:nvPr/>
          </p:nvSpPr>
          <p:spPr>
            <a:xfrm>
              <a:off x="6528491" y="2325041"/>
              <a:ext cx="794204" cy="1107996"/>
            </a:xfrm>
            <a:prstGeom prst="rect">
              <a:avLst/>
            </a:prstGeom>
            <a:noFill/>
            <a:ln>
              <a:noFill/>
            </a:ln>
          </p:spPr>
          <p:txBody>
            <a:bodyPr wrap="square" rtlCol="0">
              <a:spAutoFit/>
            </a:bodyPr>
            <a:lstStyle/>
            <a:p>
              <a:pPr algn="ctr" defTabSz="684610" eaLnBrk="0" fontAlgn="base" hangingPunct="0">
                <a:spcBef>
                  <a:spcPct val="0"/>
                </a:spcBef>
                <a:spcAft>
                  <a:spcPct val="0"/>
                </a:spcAft>
                <a:buClrTx/>
                <a:defRPr/>
              </a:pPr>
              <a:r>
                <a:rPr lang="zh-TW" altLang="en-US" sz="3300" b="1" kern="1200" dirty="0">
                  <a:solidFill>
                    <a:srgbClr val="FFFFFF"/>
                  </a:solidFill>
                  <a:latin typeface="微軟正黑體" panose="020B0604030504040204" pitchFamily="34" charset="-120"/>
                  <a:ea typeface="微軟正黑體" panose="020B0604030504040204" pitchFamily="34" charset="-120"/>
                </a:rPr>
                <a:t>生理</a:t>
              </a:r>
              <a:endParaRPr lang="en-US" altLang="zh-TW" sz="3300" b="1" kern="1200" dirty="0">
                <a:solidFill>
                  <a:srgbClr val="FFFFFF"/>
                </a:solidFill>
                <a:latin typeface="微軟正黑體" panose="020B0604030504040204" pitchFamily="34" charset="-120"/>
                <a:ea typeface="微軟正黑體" panose="020B0604030504040204" pitchFamily="34" charset="-120"/>
              </a:endParaRPr>
            </a:p>
          </p:txBody>
        </p:sp>
        <p:sp>
          <p:nvSpPr>
            <p:cNvPr id="8" name="流程圖: 接點 7">
              <a:extLst>
                <a:ext uri="{FF2B5EF4-FFF2-40B4-BE49-F238E27FC236}">
                  <a16:creationId xmlns:a16="http://schemas.microsoft.com/office/drawing/2014/main" id="{A1706482-7B8A-CDAD-B5D7-FA8C455E4E8B}"/>
                </a:ext>
              </a:extLst>
            </p:cNvPr>
            <p:cNvSpPr>
              <a:spLocks noChangeAspect="1"/>
            </p:cNvSpPr>
            <p:nvPr/>
          </p:nvSpPr>
          <p:spPr>
            <a:xfrm>
              <a:off x="6029377" y="1865367"/>
              <a:ext cx="1476000" cy="1476000"/>
            </a:xfrm>
            <a:prstGeom prst="flowChartConnector">
              <a:avLst/>
            </a:prstGeom>
            <a:solidFill>
              <a:srgbClr val="0070C0">
                <a:alpha val="70000"/>
              </a:srgbClr>
            </a:solidFill>
            <a:ln w="76200" cap="flat" cmpd="sng" algn="ctr">
              <a:noFill/>
              <a:prstDash val="solid"/>
              <a:miter lim="800000"/>
            </a:ln>
            <a:effectLst/>
          </p:spPr>
          <p:txBody>
            <a:bodyPr rtlCol="0" anchor="ctr"/>
            <a:lstStyle/>
            <a:p>
              <a:pPr algn="ctr" defTabSz="684610" eaLnBrk="0" fontAlgn="base" hangingPunct="0">
                <a:spcBef>
                  <a:spcPct val="0"/>
                </a:spcBef>
                <a:spcAft>
                  <a:spcPct val="0"/>
                </a:spcAft>
                <a:buClrTx/>
                <a:defRPr/>
              </a:pPr>
              <a:endParaRPr lang="zh-TW" altLang="en-US" sz="1600" b="1" dirty="0">
                <a:solidFill>
                  <a:srgbClr val="FFFFFF"/>
                </a:solidFill>
                <a:latin typeface="微軟正黑體" panose="020B0604030504040204" pitchFamily="34" charset="-120"/>
                <a:ea typeface="微軟正黑體" panose="020B0604030504040204" pitchFamily="34" charset="-120"/>
              </a:endParaRPr>
            </a:p>
          </p:txBody>
        </p:sp>
        <p:sp>
          <p:nvSpPr>
            <p:cNvPr id="10" name="文字方塊 9">
              <a:extLst>
                <a:ext uri="{FF2B5EF4-FFF2-40B4-BE49-F238E27FC236}">
                  <a16:creationId xmlns:a16="http://schemas.microsoft.com/office/drawing/2014/main" id="{51E1D0DC-8084-1F28-DC7B-24135C172695}"/>
                </a:ext>
              </a:extLst>
            </p:cNvPr>
            <p:cNvSpPr txBox="1"/>
            <p:nvPr/>
          </p:nvSpPr>
          <p:spPr>
            <a:xfrm>
              <a:off x="6151784" y="2303285"/>
              <a:ext cx="1231185" cy="600164"/>
            </a:xfrm>
            <a:prstGeom prst="rect">
              <a:avLst/>
            </a:prstGeom>
            <a:noFill/>
            <a:ln>
              <a:noFill/>
            </a:ln>
          </p:spPr>
          <p:txBody>
            <a:bodyPr wrap="square" rtlCol="0">
              <a:spAutoFit/>
            </a:bodyPr>
            <a:lstStyle/>
            <a:p>
              <a:pPr algn="ctr" defTabSz="684610" eaLnBrk="0" fontAlgn="base" hangingPunct="0">
                <a:spcBef>
                  <a:spcPct val="0"/>
                </a:spcBef>
                <a:spcAft>
                  <a:spcPct val="0"/>
                </a:spcAft>
                <a:defRPr/>
              </a:pPr>
              <a:r>
                <a:rPr lang="zh-TW" altLang="en-US" sz="3300" b="1" dirty="0">
                  <a:solidFill>
                    <a:srgbClr val="FFFFFF"/>
                  </a:solidFill>
                  <a:latin typeface="微軟正黑體" panose="020B0604030504040204" pitchFamily="34" charset="-120"/>
                  <a:ea typeface="微軟正黑體" panose="020B0604030504040204" pitchFamily="34" charset="-120"/>
                </a:rPr>
                <a:t>生理</a:t>
              </a:r>
              <a:endParaRPr lang="en-US" altLang="zh-TW" sz="3300" b="1" dirty="0">
                <a:solidFill>
                  <a:srgbClr val="FFFFFF"/>
                </a:solidFill>
                <a:latin typeface="微軟正黑體" panose="020B0604030504040204" pitchFamily="34" charset="-120"/>
                <a:ea typeface="微軟正黑體" panose="020B0604030504040204" pitchFamily="34" charset="-120"/>
              </a:endParaRPr>
            </a:p>
          </p:txBody>
        </p:sp>
        <p:sp>
          <p:nvSpPr>
            <p:cNvPr id="11" name="流程圖: 接點 10">
              <a:extLst>
                <a:ext uri="{FF2B5EF4-FFF2-40B4-BE49-F238E27FC236}">
                  <a16:creationId xmlns:a16="http://schemas.microsoft.com/office/drawing/2014/main" id="{06AE4BB4-01E1-B197-2B4A-A6D652E9E613}"/>
                </a:ext>
              </a:extLst>
            </p:cNvPr>
            <p:cNvSpPr>
              <a:spLocks noChangeAspect="1"/>
            </p:cNvSpPr>
            <p:nvPr/>
          </p:nvSpPr>
          <p:spPr>
            <a:xfrm>
              <a:off x="5416421" y="2916762"/>
              <a:ext cx="1476000" cy="1476000"/>
            </a:xfrm>
            <a:prstGeom prst="flowChartConnector">
              <a:avLst/>
            </a:prstGeom>
            <a:solidFill>
              <a:srgbClr val="FF3399">
                <a:alpha val="70000"/>
              </a:srgbClr>
            </a:solidFill>
            <a:ln w="76200" cap="flat" cmpd="sng" algn="ctr">
              <a:noFill/>
              <a:prstDash val="solid"/>
              <a:miter lim="800000"/>
            </a:ln>
            <a:effectLst/>
          </p:spPr>
          <p:txBody>
            <a:bodyPr rtlCol="0" anchor="ctr"/>
            <a:lstStyle/>
            <a:p>
              <a:pPr algn="ctr" defTabSz="684610" eaLnBrk="0" fontAlgn="base" hangingPunct="0">
                <a:spcBef>
                  <a:spcPct val="0"/>
                </a:spcBef>
                <a:spcAft>
                  <a:spcPct val="0"/>
                </a:spcAft>
                <a:buClrTx/>
                <a:defRPr/>
              </a:pPr>
              <a:r>
                <a:rPr lang="zh-TW" altLang="en-US" sz="3200" b="1" dirty="0">
                  <a:solidFill>
                    <a:srgbClr val="FFFFFF"/>
                  </a:solidFill>
                  <a:latin typeface="微軟正黑體" panose="020B0604030504040204" pitchFamily="34" charset="-120"/>
                  <a:ea typeface="微軟正黑體" panose="020B0604030504040204" pitchFamily="34" charset="-120"/>
                </a:rPr>
                <a:t>認知</a:t>
              </a:r>
            </a:p>
            <a:p>
              <a:pPr algn="ctr" defTabSz="684610" eaLnBrk="0" fontAlgn="base" hangingPunct="0">
                <a:spcBef>
                  <a:spcPct val="0"/>
                </a:spcBef>
                <a:spcAft>
                  <a:spcPct val="0"/>
                </a:spcAft>
                <a:buClrTx/>
                <a:defRPr/>
              </a:pPr>
              <a:r>
                <a:rPr lang="zh-TW" altLang="en-US" b="1" dirty="0">
                  <a:solidFill>
                    <a:srgbClr val="FFFFFF"/>
                  </a:solidFill>
                  <a:latin typeface="微軟正黑體" panose="020B0604030504040204" pitchFamily="34" charset="-120"/>
                  <a:ea typeface="微軟正黑體" panose="020B0604030504040204" pitchFamily="34" charset="-120"/>
                </a:rPr>
                <a:t>認知重評</a:t>
              </a:r>
              <a:endParaRPr lang="en-US" altLang="zh-TW" b="1" dirty="0">
                <a:solidFill>
                  <a:srgbClr val="FFFFFF"/>
                </a:solidFill>
                <a:latin typeface="微軟正黑體" panose="020B0604030504040204" pitchFamily="34" charset="-120"/>
                <a:ea typeface="微軟正黑體" panose="020B0604030504040204" pitchFamily="34" charset="-120"/>
              </a:endParaRPr>
            </a:p>
            <a:p>
              <a:pPr algn="ctr" defTabSz="684610" eaLnBrk="0" fontAlgn="base" hangingPunct="0">
                <a:spcBef>
                  <a:spcPct val="0"/>
                </a:spcBef>
                <a:spcAft>
                  <a:spcPct val="0"/>
                </a:spcAft>
                <a:buClrTx/>
                <a:defRPr/>
              </a:pPr>
              <a:r>
                <a:rPr lang="zh-TW" altLang="en-US" b="1" dirty="0">
                  <a:solidFill>
                    <a:srgbClr val="FFFFFF"/>
                  </a:solidFill>
                  <a:latin typeface="微軟正黑體" panose="020B0604030504040204" pitchFamily="34" charset="-120"/>
                  <a:ea typeface="微軟正黑體" panose="020B0604030504040204" pitchFamily="34" charset="-120"/>
                </a:rPr>
                <a:t>想法轉換</a:t>
              </a:r>
              <a:endParaRPr lang="zh-TW" altLang="en-US" sz="700" b="1" dirty="0">
                <a:solidFill>
                  <a:srgbClr val="FFFFFF"/>
                </a:solidFill>
                <a:latin typeface="微軟正黑體" panose="020B0604030504040204" pitchFamily="34" charset="-120"/>
                <a:ea typeface="微軟正黑體" panose="020B0604030504040204" pitchFamily="34" charset="-120"/>
              </a:endParaRPr>
            </a:p>
          </p:txBody>
        </p:sp>
        <p:sp>
          <p:nvSpPr>
            <p:cNvPr id="12" name="流程圖: 接點 11">
              <a:extLst>
                <a:ext uri="{FF2B5EF4-FFF2-40B4-BE49-F238E27FC236}">
                  <a16:creationId xmlns:a16="http://schemas.microsoft.com/office/drawing/2014/main" id="{055D00DE-98D0-E6DF-03D2-4CEB6D075EDF}"/>
                </a:ext>
              </a:extLst>
            </p:cNvPr>
            <p:cNvSpPr>
              <a:spLocks noChangeAspect="1"/>
            </p:cNvSpPr>
            <p:nvPr/>
          </p:nvSpPr>
          <p:spPr>
            <a:xfrm>
              <a:off x="6701762" y="2916762"/>
              <a:ext cx="1476000" cy="1476000"/>
            </a:xfrm>
            <a:prstGeom prst="flowChartConnector">
              <a:avLst/>
            </a:prstGeom>
            <a:solidFill>
              <a:srgbClr val="92D050">
                <a:alpha val="70000"/>
              </a:srgbClr>
            </a:solidFill>
            <a:ln w="76200" cap="flat" cmpd="sng" algn="ctr">
              <a:noFill/>
              <a:prstDash val="solid"/>
              <a:miter lim="800000"/>
            </a:ln>
            <a:effectLst/>
          </p:spPr>
          <p:txBody>
            <a:bodyPr rtlCol="0" anchor="ctr"/>
            <a:lstStyle/>
            <a:p>
              <a:pPr algn="ctr" defTabSz="684610" eaLnBrk="0" fontAlgn="base" hangingPunct="0">
                <a:spcBef>
                  <a:spcPct val="0"/>
                </a:spcBef>
                <a:spcAft>
                  <a:spcPct val="0"/>
                </a:spcAft>
                <a:buClrTx/>
                <a:defRPr/>
              </a:pPr>
              <a:r>
                <a:rPr lang="zh-TW" altLang="en-US" sz="3200" b="1" dirty="0">
                  <a:solidFill>
                    <a:srgbClr val="FFFFFF"/>
                  </a:solidFill>
                  <a:latin typeface="微軟正黑體" panose="020B0604030504040204" pitchFamily="34" charset="-120"/>
                  <a:ea typeface="微軟正黑體" panose="020B0604030504040204" pitchFamily="34" charset="-120"/>
                </a:rPr>
                <a:t>反應</a:t>
              </a:r>
              <a:endParaRPr lang="en-US" altLang="zh-TW" sz="3200" b="1" dirty="0">
                <a:solidFill>
                  <a:srgbClr val="FFFFFF"/>
                </a:solidFill>
                <a:latin typeface="微軟正黑體" panose="020B0604030504040204" pitchFamily="34" charset="-120"/>
                <a:ea typeface="微軟正黑體" panose="020B0604030504040204" pitchFamily="34" charset="-120"/>
              </a:endParaRPr>
            </a:p>
            <a:p>
              <a:pPr algn="ctr" defTabSz="684610" eaLnBrk="0" fontAlgn="base" hangingPunct="0">
                <a:spcBef>
                  <a:spcPct val="0"/>
                </a:spcBef>
                <a:spcAft>
                  <a:spcPct val="0"/>
                </a:spcAft>
                <a:buClrTx/>
                <a:defRPr/>
              </a:pPr>
              <a:r>
                <a:rPr lang="zh-TW" altLang="en-US" sz="1600" b="1" dirty="0">
                  <a:solidFill>
                    <a:srgbClr val="FFFFFF"/>
                  </a:solidFill>
                  <a:latin typeface="微軟正黑體" panose="020B0604030504040204" pitchFamily="34" charset="-120"/>
                  <a:ea typeface="微軟正黑體" panose="020B0604030504040204" pitchFamily="34" charset="-120"/>
                </a:rPr>
                <a:t>情緒反應</a:t>
              </a:r>
              <a:endParaRPr lang="en-US" altLang="zh-TW" sz="1600" b="1" dirty="0">
                <a:solidFill>
                  <a:srgbClr val="FFFFFF"/>
                </a:solidFill>
                <a:latin typeface="微軟正黑體" panose="020B0604030504040204" pitchFamily="34" charset="-120"/>
                <a:ea typeface="微軟正黑體" panose="020B0604030504040204" pitchFamily="34" charset="-120"/>
              </a:endParaRPr>
            </a:p>
            <a:p>
              <a:pPr algn="ctr" defTabSz="684610" eaLnBrk="0" fontAlgn="base" hangingPunct="0">
                <a:spcBef>
                  <a:spcPct val="0"/>
                </a:spcBef>
                <a:spcAft>
                  <a:spcPct val="0"/>
                </a:spcAft>
                <a:buClrTx/>
                <a:defRPr/>
              </a:pPr>
              <a:r>
                <a:rPr lang="zh-TW" altLang="en-US" sz="1600" b="1" dirty="0">
                  <a:solidFill>
                    <a:srgbClr val="FFFFFF"/>
                  </a:solidFill>
                  <a:latin typeface="微軟正黑體" panose="020B0604030504040204" pitchFamily="34" charset="-120"/>
                  <a:ea typeface="微軟正黑體" panose="020B0604030504040204" pitchFamily="34" charset="-120"/>
                </a:rPr>
                <a:t>行為反應</a:t>
              </a:r>
              <a:endParaRPr lang="en-US" altLang="zh-TW" sz="3200" b="1" dirty="0">
                <a:solidFill>
                  <a:srgbClr val="FFFFFF"/>
                </a:solidFill>
                <a:latin typeface="微軟正黑體" panose="020B0604030504040204" pitchFamily="34" charset="-120"/>
                <a:ea typeface="微軟正黑體" panose="020B0604030504040204" pitchFamily="34" charset="-120"/>
              </a:endParaRPr>
            </a:p>
          </p:txBody>
        </p:sp>
      </p:grpSp>
      <p:grpSp>
        <p:nvGrpSpPr>
          <p:cNvPr id="17" name="群組 16">
            <a:extLst>
              <a:ext uri="{FF2B5EF4-FFF2-40B4-BE49-F238E27FC236}">
                <a16:creationId xmlns:a16="http://schemas.microsoft.com/office/drawing/2014/main" id="{3522F230-9F51-0C70-7612-BE3BC7B28A50}"/>
              </a:ext>
            </a:extLst>
          </p:cNvPr>
          <p:cNvGrpSpPr>
            <a:grpSpLocks noChangeAspect="1"/>
          </p:cNvGrpSpPr>
          <p:nvPr/>
        </p:nvGrpSpPr>
        <p:grpSpPr>
          <a:xfrm>
            <a:off x="4899861" y="1114175"/>
            <a:ext cx="3780000" cy="3780342"/>
            <a:chOff x="4103453" y="337726"/>
            <a:chExt cx="4104000" cy="4104369"/>
          </a:xfrm>
          <a:effectLst>
            <a:outerShdw blurRad="50800" dist="50800" dir="5400000" algn="ctr" rotWithShape="0">
              <a:srgbClr val="000000">
                <a:alpha val="0"/>
              </a:srgbClr>
            </a:outerShdw>
          </a:effectLst>
        </p:grpSpPr>
        <p:sp>
          <p:nvSpPr>
            <p:cNvPr id="18" name="流程圖: 接點 17">
              <a:extLst>
                <a:ext uri="{FF2B5EF4-FFF2-40B4-BE49-F238E27FC236}">
                  <a16:creationId xmlns:a16="http://schemas.microsoft.com/office/drawing/2014/main" id="{A91974CB-FA32-E4DF-3B94-F6777B4E1986}"/>
                </a:ext>
              </a:extLst>
            </p:cNvPr>
            <p:cNvSpPr/>
            <p:nvPr/>
          </p:nvSpPr>
          <p:spPr>
            <a:xfrm>
              <a:off x="4103453" y="337726"/>
              <a:ext cx="4104000" cy="4104369"/>
            </a:xfrm>
            <a:prstGeom prst="flowChartConnector">
              <a:avLst/>
            </a:prstGeom>
            <a:solidFill>
              <a:srgbClr val="FFFBEF">
                <a:lumMod val="50000"/>
                <a:alpha val="23000"/>
              </a:srgbClr>
            </a:solidFill>
            <a:ln w="76200" cap="flat" cmpd="sng" algn="ctr">
              <a:noFill/>
              <a:prstDash val="solid"/>
              <a:miter lim="800000"/>
            </a:ln>
            <a:effectLst/>
          </p:spPr>
          <p:txBody>
            <a:bodyPr rtlCol="0" anchor="ctr"/>
            <a:lstStyle/>
            <a:p>
              <a:pPr algn="ctr" defTabSz="684610" eaLnBrk="0" fontAlgn="base" hangingPunct="0">
                <a:spcBef>
                  <a:spcPct val="0"/>
                </a:spcBef>
                <a:spcAft>
                  <a:spcPct val="0"/>
                </a:spcAft>
                <a:buClrTx/>
                <a:buFontTx/>
                <a:buNone/>
                <a:defRPr/>
              </a:pPr>
              <a:endParaRPr lang="zh-TW" altLang="en-US" sz="1500" b="1" dirty="0">
                <a:solidFill>
                  <a:prstClr val="black"/>
                </a:solidFill>
                <a:latin typeface="微軟正黑體" panose="020B0604030504040204" pitchFamily="34" charset="-120"/>
                <a:ea typeface="微軟正黑體" panose="020B0604030504040204" pitchFamily="34" charset="-120"/>
              </a:endParaRPr>
            </a:p>
          </p:txBody>
        </p:sp>
        <p:sp>
          <p:nvSpPr>
            <p:cNvPr id="19" name="文字方塊 18">
              <a:extLst>
                <a:ext uri="{FF2B5EF4-FFF2-40B4-BE49-F238E27FC236}">
                  <a16:creationId xmlns:a16="http://schemas.microsoft.com/office/drawing/2014/main" id="{720D5A14-CB0A-B569-2EC3-11A3C5791A90}"/>
                </a:ext>
              </a:extLst>
            </p:cNvPr>
            <p:cNvSpPr txBox="1"/>
            <p:nvPr/>
          </p:nvSpPr>
          <p:spPr>
            <a:xfrm>
              <a:off x="4602430" y="661389"/>
              <a:ext cx="3106046" cy="501236"/>
            </a:xfrm>
            <a:prstGeom prst="rect">
              <a:avLst/>
            </a:prstGeom>
            <a:noFill/>
          </p:spPr>
          <p:txBody>
            <a:bodyPr wrap="square">
              <a:spAutoFit/>
            </a:bodyPr>
            <a:lstStyle/>
            <a:p>
              <a:pPr algn="ctr" defTabSz="684610" eaLnBrk="0" fontAlgn="base" hangingPunct="0">
                <a:spcBef>
                  <a:spcPct val="0"/>
                </a:spcBef>
                <a:spcAft>
                  <a:spcPct val="0"/>
                </a:spcAft>
                <a:buClrTx/>
                <a:buFontTx/>
                <a:buNone/>
                <a:defRPr/>
              </a:pPr>
              <a:r>
                <a:rPr lang="zh-TW" altLang="en-US" sz="2400" b="1" dirty="0">
                  <a:solidFill>
                    <a:sysClr val="windowText" lastClr="000000"/>
                  </a:solidFill>
                  <a:latin typeface="微軟正黑體" panose="020B0604030504040204" pitchFamily="34" charset="-120"/>
                  <a:ea typeface="微軟正黑體" panose="020B0604030504040204" pitchFamily="34" charset="-120"/>
                </a:rPr>
                <a:t>系統脈絡</a:t>
              </a:r>
              <a:r>
                <a:rPr lang="en-US" altLang="zh-TW" sz="2400" b="1" dirty="0">
                  <a:solidFill>
                    <a:sysClr val="windowText" lastClr="000000"/>
                  </a:solidFill>
                  <a:latin typeface="微軟正黑體" panose="020B0604030504040204" pitchFamily="34" charset="-120"/>
                  <a:ea typeface="微軟正黑體" panose="020B0604030504040204" pitchFamily="34" charset="-120"/>
                </a:rPr>
                <a:t>/</a:t>
              </a:r>
              <a:r>
                <a:rPr lang="zh-TW" altLang="en-US" sz="2400" b="1" dirty="0">
                  <a:solidFill>
                    <a:sysClr val="windowText" lastClr="000000"/>
                  </a:solidFill>
                  <a:latin typeface="微軟正黑體" panose="020B0604030504040204" pitchFamily="34" charset="-120"/>
                  <a:ea typeface="微軟正黑體" panose="020B0604030504040204" pitchFamily="34" charset="-120"/>
                </a:rPr>
                <a:t>人際後果</a:t>
              </a:r>
            </a:p>
          </p:txBody>
        </p:sp>
      </p:grpSp>
      <p:sp>
        <p:nvSpPr>
          <p:cNvPr id="2" name="文字方塊 1">
            <a:extLst>
              <a:ext uri="{FF2B5EF4-FFF2-40B4-BE49-F238E27FC236}">
                <a16:creationId xmlns:a16="http://schemas.microsoft.com/office/drawing/2014/main" id="{E112B8DE-AEAD-13C1-9916-A2F1143F05C5}"/>
              </a:ext>
            </a:extLst>
          </p:cNvPr>
          <p:cNvSpPr txBox="1"/>
          <p:nvPr/>
        </p:nvSpPr>
        <p:spPr>
          <a:xfrm>
            <a:off x="5681273" y="4875705"/>
            <a:ext cx="3254860" cy="246221"/>
          </a:xfrm>
          <a:prstGeom prst="rect">
            <a:avLst/>
          </a:prstGeom>
          <a:noFill/>
        </p:spPr>
        <p:txBody>
          <a:bodyPr wrap="square">
            <a:spAutoFit/>
          </a:bodyPr>
          <a:lstStyle/>
          <a:p>
            <a:pPr algn="r"/>
            <a:r>
              <a:rPr lang="en-US" altLang="zh-TW" sz="1000" dirty="0">
                <a:solidFill>
                  <a:srgbClr val="5F5F5F"/>
                </a:solidFill>
                <a:latin typeface="Bahnschrift" panose="020B0502040204020203" pitchFamily="34" charset="0"/>
                <a:ea typeface="微軟正黑體" panose="020B0604030504040204" pitchFamily="34" charset="-120"/>
              </a:rPr>
              <a:t>【</a:t>
            </a:r>
            <a:r>
              <a:rPr lang="zh-TW" altLang="en-US" sz="1000" dirty="0">
                <a:solidFill>
                  <a:srgbClr val="5F5F5F"/>
                </a:solidFill>
                <a:latin typeface="Bahnschrift" panose="020B0502040204020203" pitchFamily="34" charset="0"/>
                <a:ea typeface="微軟正黑體" panose="020B0604030504040204" pitchFamily="34" charset="-120"/>
              </a:rPr>
              <a:t>引用時請註明出處</a:t>
            </a:r>
            <a:r>
              <a:rPr lang="en-US" altLang="zh-TW" sz="1000" dirty="0">
                <a:solidFill>
                  <a:srgbClr val="5F5F5F"/>
                </a:solidFill>
                <a:latin typeface="Bahnschrift" panose="020B0502040204020203" pitchFamily="34" charset="0"/>
                <a:ea typeface="微軟正黑體" panose="020B0604030504040204" pitchFamily="34" charset="-120"/>
              </a:rPr>
              <a:t>】</a:t>
            </a:r>
            <a:r>
              <a:rPr lang="zh-TW" altLang="en-US" sz="1000" dirty="0">
                <a:solidFill>
                  <a:srgbClr val="5F5F5F"/>
                </a:solidFill>
                <a:latin typeface="Bahnschrift" panose="020B0502040204020203" pitchFamily="34" charset="0"/>
                <a:ea typeface="微軟正黑體" panose="020B0604030504040204" pitchFamily="34" charset="-120"/>
              </a:rPr>
              <a:t>王麗斐暨情緒陶冶研究團隊</a:t>
            </a:r>
          </a:p>
        </p:txBody>
      </p:sp>
    </p:spTree>
    <p:extLst>
      <p:ext uri="{BB962C8B-B14F-4D97-AF65-F5344CB8AC3E}">
        <p14:creationId xmlns:p14="http://schemas.microsoft.com/office/powerpoint/2010/main" val="15823540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A2BB641E-3E83-B096-9244-7275D5A3FED3}"/>
              </a:ext>
            </a:extLst>
          </p:cNvPr>
          <p:cNvSpPr>
            <a:spLocks noGrp="1"/>
          </p:cNvSpPr>
          <p:nvPr>
            <p:ph type="title"/>
          </p:nvPr>
        </p:nvSpPr>
        <p:spPr>
          <a:xfrm flipH="1">
            <a:off x="614597" y="378991"/>
            <a:ext cx="7815853" cy="544800"/>
          </a:xfrm>
        </p:spPr>
        <p:txBody>
          <a:bodyPr/>
          <a:lstStyle/>
          <a:p>
            <a:pPr algn="l"/>
            <a:r>
              <a:rPr lang="zh-TW" altLang="en-US" sz="2200" b="0" kern="1200" dirty="0">
                <a:solidFill>
                  <a:schemeClr val="bg1"/>
                </a:solidFill>
                <a:latin typeface="華康魏碑體" panose="03000709000000000000" pitchFamily="65" charset="-120"/>
                <a:ea typeface="華康魏碑體" panose="03000709000000000000" pitchFamily="65" charset="-120"/>
                <a:cs typeface="Arial"/>
                <a:sym typeface="Arial"/>
              </a:rPr>
              <a:t>我們發現西方傳統情緒調節概念還不夠，</a:t>
            </a:r>
            <a:r>
              <a:rPr lang="zh-TW" altLang="en-US" sz="2200" b="0" kern="1200" dirty="0">
                <a:solidFill>
                  <a:srgbClr val="DC6256">
                    <a:lumMod val="75000"/>
                  </a:srgbClr>
                </a:solidFill>
                <a:latin typeface="華康魏碑體" panose="03000709000000000000" pitchFamily="65" charset="-120"/>
                <a:ea typeface="華康魏碑體" panose="03000709000000000000" pitchFamily="65" charset="-120"/>
                <a:cs typeface="Arial"/>
                <a:sym typeface="Arial"/>
              </a:rPr>
              <a:t>因為它只回答一半</a:t>
            </a:r>
            <a:r>
              <a:rPr lang="en-US" altLang="zh-TW" sz="2200" b="0" kern="1200" dirty="0">
                <a:solidFill>
                  <a:srgbClr val="DC6256">
                    <a:lumMod val="75000"/>
                  </a:srgbClr>
                </a:solidFill>
                <a:latin typeface="華康魏碑體" panose="03000709000000000000" pitchFamily="65" charset="-120"/>
                <a:ea typeface="華康魏碑體" panose="03000709000000000000" pitchFamily="65" charset="-120"/>
                <a:cs typeface="Arial"/>
                <a:sym typeface="Arial"/>
              </a:rPr>
              <a:t>…</a:t>
            </a:r>
            <a:endParaRPr lang="zh-TW" altLang="en-US" sz="2200" b="0" dirty="0">
              <a:latin typeface="華康魏碑體" panose="03000709000000000000" pitchFamily="65" charset="-120"/>
              <a:ea typeface="華康魏碑體" panose="03000709000000000000" pitchFamily="65" charset="-120"/>
            </a:endParaRPr>
          </a:p>
        </p:txBody>
      </p:sp>
      <p:graphicFrame>
        <p:nvGraphicFramePr>
          <p:cNvPr id="4" name="表格 3">
            <a:extLst>
              <a:ext uri="{FF2B5EF4-FFF2-40B4-BE49-F238E27FC236}">
                <a16:creationId xmlns:a16="http://schemas.microsoft.com/office/drawing/2014/main" id="{BAF9A308-F47F-84B2-7E6E-4667C81EAEC1}"/>
              </a:ext>
            </a:extLst>
          </p:cNvPr>
          <p:cNvGraphicFramePr>
            <a:graphicFrameLocks noGrp="1"/>
          </p:cNvGraphicFramePr>
          <p:nvPr>
            <p:extLst>
              <p:ext uri="{D42A27DB-BD31-4B8C-83A1-F6EECF244321}">
                <p14:modId xmlns:p14="http://schemas.microsoft.com/office/powerpoint/2010/main" val="1109757220"/>
              </p:ext>
            </p:extLst>
          </p:nvPr>
        </p:nvGraphicFramePr>
        <p:xfrm>
          <a:off x="779109" y="1468177"/>
          <a:ext cx="7703999" cy="2583535"/>
        </p:xfrm>
        <a:graphic>
          <a:graphicData uri="http://schemas.openxmlformats.org/drawingml/2006/table">
            <a:tbl>
              <a:tblPr firstRow="1" bandRow="1"/>
              <a:tblGrid>
                <a:gridCol w="2308089">
                  <a:extLst>
                    <a:ext uri="{9D8B030D-6E8A-4147-A177-3AD203B41FA5}">
                      <a16:colId xmlns:a16="http://schemas.microsoft.com/office/drawing/2014/main" val="20000"/>
                    </a:ext>
                  </a:extLst>
                </a:gridCol>
                <a:gridCol w="2697955">
                  <a:extLst>
                    <a:ext uri="{9D8B030D-6E8A-4147-A177-3AD203B41FA5}">
                      <a16:colId xmlns:a16="http://schemas.microsoft.com/office/drawing/2014/main" val="20001"/>
                    </a:ext>
                  </a:extLst>
                </a:gridCol>
                <a:gridCol w="2697955">
                  <a:extLst>
                    <a:ext uri="{9D8B030D-6E8A-4147-A177-3AD203B41FA5}">
                      <a16:colId xmlns:a16="http://schemas.microsoft.com/office/drawing/2014/main" val="20002"/>
                    </a:ext>
                  </a:extLst>
                </a:gridCol>
              </a:tblGrid>
              <a:tr h="739495">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9pPr>
                    </a:lstStyle>
                    <a:p>
                      <a:pPr marL="0" indent="0" algn="r">
                        <a:lnSpc>
                          <a:spcPct val="100000"/>
                        </a:lnSpc>
                        <a:tabLst>
                          <a:tab pos="1104900" algn="l"/>
                        </a:tabLst>
                      </a:pPr>
                      <a:r>
                        <a:rPr lang="zh-CN" altLang="en-US" sz="1800" dirty="0">
                          <a:solidFill>
                            <a:schemeClr val="tx2">
                              <a:lumMod val="10000"/>
                            </a:schemeClr>
                          </a:solidFill>
                          <a:effectLst/>
                          <a:latin typeface="微軟正黑體" panose="020B0604030504040204" pitchFamily="34" charset="-120"/>
                          <a:ea typeface="微軟正黑體" panose="020B0604030504040204" pitchFamily="34" charset="-120"/>
                        </a:rPr>
                        <a:t>表達性策略</a:t>
                      </a:r>
                      <a:endParaRPr lang="en-US" altLang="zh-CN" sz="1800" dirty="0">
                        <a:solidFill>
                          <a:schemeClr val="tx2">
                            <a:lumMod val="10000"/>
                          </a:schemeClr>
                        </a:solidFill>
                        <a:effectLst/>
                        <a:latin typeface="微軟正黑體" panose="020B0604030504040204" pitchFamily="34" charset="-120"/>
                        <a:ea typeface="微軟正黑體" panose="020B0604030504040204" pitchFamily="34" charset="-120"/>
                      </a:endParaRPr>
                    </a:p>
                    <a:p>
                      <a:pPr algn="l">
                        <a:lnSpc>
                          <a:spcPct val="100000"/>
                        </a:lnSpc>
                        <a:spcBef>
                          <a:spcPts val="600"/>
                        </a:spcBef>
                      </a:pPr>
                      <a:r>
                        <a:rPr lang="zh-CN" altLang="en-US" sz="1800" dirty="0">
                          <a:solidFill>
                            <a:schemeClr val="tx2">
                              <a:lumMod val="10000"/>
                            </a:schemeClr>
                          </a:solidFill>
                          <a:effectLst/>
                          <a:latin typeface="微軟正黑體" panose="020B0604030504040204" pitchFamily="34" charset="-120"/>
                          <a:ea typeface="微軟正黑體" panose="020B0604030504040204" pitchFamily="34" charset="-120"/>
                        </a:rPr>
                        <a:t>符合社會期待性</a:t>
                      </a:r>
                      <a:endParaRPr lang="zh-TW" altLang="en-US" sz="1800" b="1" dirty="0">
                        <a:solidFill>
                          <a:schemeClr val="tx2">
                            <a:lumMod val="10000"/>
                          </a:schemeClr>
                        </a:solidFill>
                        <a:effectLst/>
                        <a:latin typeface="微軟正黑體" panose="020B0604030504040204" pitchFamily="34" charset="-120"/>
                        <a:ea typeface="微軟正黑體" panose="020B0604030504040204" pitchFamily="34" charset="-120"/>
                        <a:cs typeface="Microsoft JhengHei" charset="-120"/>
                      </a:endParaRPr>
                    </a:p>
                  </a:txBody>
                  <a:tcPr marL="68580" marR="68580" marT="34290" marB="34290">
                    <a:lnL w="28575" cap="flat" cmpd="sng" algn="ctr">
                      <a:solidFill>
                        <a:srgbClr val="2E2D2C"/>
                      </a:solidFill>
                      <a:prstDash val="solid"/>
                      <a:round/>
                      <a:headEnd type="none" w="med" len="med"/>
                      <a:tailEnd type="none" w="med" len="med"/>
                    </a:lnL>
                    <a:lnR w="19050" cap="flat" cmpd="sng" algn="ctr">
                      <a:solidFill>
                        <a:srgbClr val="2E2D2C"/>
                      </a:solidFill>
                      <a:prstDash val="solid"/>
                      <a:round/>
                      <a:headEnd type="none" w="med" len="med"/>
                      <a:tailEnd type="none" w="med" len="med"/>
                    </a:lnR>
                    <a:lnT w="28575" cap="flat" cmpd="sng" algn="ctr">
                      <a:solidFill>
                        <a:srgbClr val="2E2D2C"/>
                      </a:solidFill>
                      <a:prstDash val="solid"/>
                      <a:round/>
                      <a:headEnd type="none" w="med" len="med"/>
                      <a:tailEnd type="none" w="med" len="med"/>
                    </a:lnT>
                    <a:lnB w="19050" cap="flat" cmpd="sng" algn="ctr">
                      <a:solidFill>
                        <a:srgbClr val="2E2D2C"/>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9pPr>
                    </a:lstStyle>
                    <a:p>
                      <a:pPr algn="ctr"/>
                      <a:r>
                        <a:rPr lang="zh-CN" altLang="en-US" sz="2400" dirty="0">
                          <a:solidFill>
                            <a:schemeClr val="tx2">
                              <a:lumMod val="10000"/>
                            </a:schemeClr>
                          </a:solidFill>
                          <a:effectLst/>
                          <a:latin typeface="微軟正黑體" panose="020B0604030504040204" pitchFamily="34" charset="-120"/>
                          <a:ea typeface="微軟正黑體" panose="020B0604030504040204" pitchFamily="34" charset="-120"/>
                        </a:rPr>
                        <a:t>是</a:t>
                      </a:r>
                      <a:endParaRPr lang="zh-TW" altLang="en-US" sz="2400" b="1" dirty="0">
                        <a:solidFill>
                          <a:schemeClr val="tx2">
                            <a:lumMod val="10000"/>
                          </a:schemeClr>
                        </a:solidFill>
                        <a:effectLst/>
                        <a:latin typeface="微軟正黑體" panose="020B0604030504040204" pitchFamily="34" charset="-120"/>
                        <a:ea typeface="微軟正黑體" panose="020B0604030504040204" pitchFamily="34" charset="-120"/>
                        <a:cs typeface="Microsoft JhengHei" charset="-120"/>
                      </a:endParaRPr>
                    </a:p>
                  </a:txBody>
                  <a:tcPr marL="68580" marR="68580" marT="34290" marB="34290" anchor="ctr">
                    <a:lnL w="19050" cap="flat" cmpd="sng" algn="ctr">
                      <a:solidFill>
                        <a:srgbClr val="2E2D2C"/>
                      </a:solidFill>
                      <a:prstDash val="solid"/>
                      <a:round/>
                      <a:headEnd type="none" w="med" len="med"/>
                      <a:tailEnd type="none" w="med" len="med"/>
                    </a:lnL>
                    <a:lnR w="12700" cap="flat" cmpd="sng" algn="ctr">
                      <a:solidFill>
                        <a:srgbClr val="FFFFFF">
                          <a:lumMod val="50000"/>
                        </a:srgbClr>
                      </a:solidFill>
                      <a:prstDash val="solid"/>
                      <a:round/>
                      <a:headEnd type="none" w="med" len="med"/>
                      <a:tailEnd type="none" w="med" len="med"/>
                    </a:lnR>
                    <a:lnT w="28575" cap="flat" cmpd="sng" algn="ctr">
                      <a:solidFill>
                        <a:srgbClr val="2E2D2C"/>
                      </a:solidFill>
                      <a:prstDash val="solid"/>
                      <a:round/>
                      <a:headEnd type="none" w="med" len="med"/>
                      <a:tailEnd type="none" w="med" len="med"/>
                    </a:lnT>
                    <a:lnB w="19050" cap="flat" cmpd="sng" algn="ctr">
                      <a:solidFill>
                        <a:srgbClr val="2E2D2C"/>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9pPr>
                    </a:lstStyle>
                    <a:p>
                      <a:pPr algn="ctr"/>
                      <a:r>
                        <a:rPr lang="zh-CN" altLang="en-US" sz="2400" dirty="0">
                          <a:solidFill>
                            <a:schemeClr val="tx2">
                              <a:lumMod val="10000"/>
                            </a:schemeClr>
                          </a:solidFill>
                          <a:effectLst/>
                          <a:latin typeface="微軟正黑體" panose="020B0604030504040204" pitchFamily="34" charset="-120"/>
                          <a:ea typeface="微軟正黑體" panose="020B0604030504040204" pitchFamily="34" charset="-120"/>
                        </a:rPr>
                        <a:t>否</a:t>
                      </a:r>
                      <a:endParaRPr lang="zh-TW" altLang="en-US" sz="2400" b="1" dirty="0">
                        <a:solidFill>
                          <a:schemeClr val="tx2">
                            <a:lumMod val="10000"/>
                          </a:schemeClr>
                        </a:solidFill>
                        <a:effectLst/>
                        <a:latin typeface="微軟正黑體" panose="020B0604030504040204" pitchFamily="34" charset="-120"/>
                        <a:ea typeface="微軟正黑體" panose="020B0604030504040204" pitchFamily="34" charset="-120"/>
                        <a:cs typeface="Microsoft JhengHei" charset="-120"/>
                      </a:endParaRPr>
                    </a:p>
                  </a:txBody>
                  <a:tcPr marL="68580" marR="68580" marT="34290" marB="34290" anchor="ctr">
                    <a:lnL w="12700" cap="flat" cmpd="sng" algn="ctr">
                      <a:solidFill>
                        <a:srgbClr val="FFFFFF">
                          <a:lumMod val="50000"/>
                        </a:srgbClr>
                      </a:solidFill>
                      <a:prstDash val="solid"/>
                      <a:round/>
                      <a:headEnd type="none" w="med" len="med"/>
                      <a:tailEnd type="none" w="med" len="med"/>
                    </a:lnL>
                    <a:lnR w="28575" cap="flat" cmpd="sng" algn="ctr">
                      <a:solidFill>
                        <a:srgbClr val="2E2D2C"/>
                      </a:solidFill>
                      <a:prstDash val="solid"/>
                      <a:round/>
                      <a:headEnd type="none" w="med" len="med"/>
                      <a:tailEnd type="none" w="med" len="med"/>
                    </a:lnR>
                    <a:lnT w="28575" cap="flat" cmpd="sng" algn="ctr">
                      <a:solidFill>
                        <a:srgbClr val="2E2D2C"/>
                      </a:solidFill>
                      <a:prstDash val="solid"/>
                      <a:round/>
                      <a:headEnd type="none" w="med" len="med"/>
                      <a:tailEnd type="none" w="med" len="med"/>
                    </a:lnT>
                    <a:lnB w="19050" cap="flat" cmpd="sng" algn="ctr">
                      <a:solidFill>
                        <a:srgbClr val="2E2D2C"/>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extLst>
                  <a:ext uri="{0D108BD9-81ED-4DB2-BD59-A6C34878D82A}">
                    <a16:rowId xmlns:a16="http://schemas.microsoft.com/office/drawing/2014/main" val="10000"/>
                  </a:ext>
                </a:extLst>
              </a:tr>
              <a:tr h="743047">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marL="0" algn="ctr" defTabSz="914400" rtl="0" eaLnBrk="1" latinLnBrk="0" hangingPunct="1"/>
                      <a:r>
                        <a:rPr lang="zh-CN" altLang="en-US" sz="2400" b="1" kern="1200" dirty="0">
                          <a:solidFill>
                            <a:schemeClr val="tx2">
                              <a:lumMod val="10000"/>
                            </a:schemeClr>
                          </a:solidFill>
                          <a:effectLst/>
                          <a:latin typeface="微軟正黑體" panose="020B0604030504040204" pitchFamily="34" charset="-120"/>
                          <a:ea typeface="微軟正黑體" panose="020B0604030504040204" pitchFamily="34" charset="-120"/>
                        </a:rPr>
                        <a:t>是</a:t>
                      </a:r>
                      <a:endParaRPr lang="zh-TW" altLang="en-US" sz="2400" b="1" kern="1200" dirty="0">
                        <a:solidFill>
                          <a:schemeClr val="tx2">
                            <a:lumMod val="10000"/>
                          </a:schemeClr>
                        </a:solidFill>
                        <a:effectLst/>
                        <a:latin typeface="微軟正黑體" panose="020B0604030504040204" pitchFamily="34" charset="-120"/>
                        <a:ea typeface="微軟正黑體" panose="020B0604030504040204" pitchFamily="34" charset="-120"/>
                        <a:cs typeface="Microsoft JhengHei" charset="-120"/>
                      </a:endParaRPr>
                    </a:p>
                  </a:txBody>
                  <a:tcPr marL="68580" marR="68580" marT="34290" marB="34290" anchor="ctr">
                    <a:lnL w="28575" cap="flat" cmpd="sng" algn="ctr">
                      <a:solidFill>
                        <a:srgbClr val="2E2D2C"/>
                      </a:solidFill>
                      <a:prstDash val="solid"/>
                      <a:round/>
                      <a:headEnd type="none" w="med" len="med"/>
                      <a:tailEnd type="none" w="med" len="med"/>
                    </a:lnL>
                    <a:lnR w="19050" cap="flat" cmpd="sng" algn="ctr">
                      <a:solidFill>
                        <a:srgbClr val="2E2D2C"/>
                      </a:solidFill>
                      <a:prstDash val="solid"/>
                      <a:round/>
                      <a:headEnd type="none" w="med" len="med"/>
                      <a:tailEnd type="none" w="med" len="med"/>
                    </a:lnR>
                    <a:lnT w="19050" cap="flat" cmpd="sng" algn="ctr">
                      <a:solidFill>
                        <a:srgbClr val="2E2D2C"/>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gn="ctr"/>
                      <a:r>
                        <a:rPr lang="zh-CN" altLang="en-US" sz="3200" b="1" dirty="0">
                          <a:solidFill>
                            <a:srgbClr val="FF6600"/>
                          </a:solidFill>
                          <a:effectLst/>
                          <a:latin typeface="Bahnschrift" panose="020B0502040204020203" pitchFamily="34" charset="0"/>
                          <a:ea typeface="微軟正黑體" panose="020B0604030504040204" pitchFamily="34" charset="-120"/>
                          <a:cs typeface="Aharoni" panose="02010803020104030203" pitchFamily="2" charset="-79"/>
                        </a:rPr>
                        <a:t>表達</a:t>
                      </a:r>
                      <a:endParaRPr lang="en-US" altLang="zh-CN" sz="3200" b="1" dirty="0">
                        <a:solidFill>
                          <a:srgbClr val="FF6600"/>
                        </a:solidFill>
                        <a:effectLst/>
                        <a:latin typeface="Bahnschrift" panose="020B0502040204020203" pitchFamily="34" charset="0"/>
                        <a:ea typeface="微軟正黑體" panose="020B0604030504040204" pitchFamily="34" charset="-120"/>
                        <a:cs typeface="Aharoni" panose="02010803020104030203" pitchFamily="2" charset="-79"/>
                      </a:endParaRPr>
                    </a:p>
                    <a:p>
                      <a:pPr algn="ctr"/>
                      <a:r>
                        <a:rPr lang="en-US" altLang="zh-CN" sz="2400" b="1" dirty="0">
                          <a:solidFill>
                            <a:srgbClr val="FF6600"/>
                          </a:solidFill>
                          <a:effectLst/>
                          <a:latin typeface="Bahnschrift" panose="020B0502040204020203" pitchFamily="34" charset="0"/>
                          <a:ea typeface="微軟正黑體" panose="020B0604030504040204" pitchFamily="34" charset="-120"/>
                          <a:cs typeface="Aharoni" panose="02010803020104030203" pitchFamily="2" charset="-79"/>
                        </a:rPr>
                        <a:t>Expressiveness</a:t>
                      </a:r>
                      <a:endParaRPr lang="zh-TW" altLang="en-US" sz="2000" b="1" dirty="0">
                        <a:solidFill>
                          <a:srgbClr val="FF6600"/>
                        </a:solidFill>
                        <a:effectLst/>
                        <a:latin typeface="Bahnschrift" panose="020B0502040204020203" pitchFamily="34" charset="0"/>
                        <a:ea typeface="微軟正黑體" panose="020B0604030504040204" pitchFamily="34" charset="-120"/>
                        <a:cs typeface="Aharoni" panose="02010803020104030203" pitchFamily="2" charset="-79"/>
                      </a:endParaRPr>
                    </a:p>
                  </a:txBody>
                  <a:tcPr marL="68580" marR="68580" marT="34290" marB="34290" anchor="ctr">
                    <a:lnL w="19050" cap="flat" cmpd="sng" algn="ctr">
                      <a:solidFill>
                        <a:srgbClr val="2E2D2C"/>
                      </a:solidFill>
                      <a:prstDash val="solid"/>
                      <a:round/>
                      <a:headEnd type="none" w="med" len="med"/>
                      <a:tailEnd type="none" w="med" len="med"/>
                    </a:lnL>
                    <a:lnR w="12700" cap="flat" cmpd="sng" algn="ctr">
                      <a:solidFill>
                        <a:srgbClr val="FFFFFF">
                          <a:lumMod val="50000"/>
                        </a:srgbClr>
                      </a:solidFill>
                      <a:prstDash val="solid"/>
                      <a:round/>
                      <a:headEnd type="none" w="med" len="med"/>
                      <a:tailEnd type="none" w="med" len="med"/>
                    </a:lnR>
                    <a:lnT w="19050" cap="flat" cmpd="sng" algn="ctr">
                      <a:solidFill>
                        <a:srgbClr val="2E2D2C"/>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gn="ctr"/>
                      <a:endParaRPr lang="zh-TW" altLang="en-US" sz="1800" b="1" dirty="0">
                        <a:solidFill>
                          <a:srgbClr val="00B050"/>
                        </a:solidFill>
                        <a:effectLst/>
                        <a:latin typeface="Bahnschrift" panose="020B0502040204020203" pitchFamily="34" charset="0"/>
                        <a:ea typeface="微軟正黑體" panose="020B0604030504040204" pitchFamily="34" charset="-120"/>
                        <a:cs typeface="Aharoni" panose="02010803020104030203" pitchFamily="2" charset="-79"/>
                      </a:endParaRPr>
                    </a:p>
                  </a:txBody>
                  <a:tcPr marL="68580" marR="68580" marT="34290" marB="34290" anchor="ctr">
                    <a:lnL w="12700" cap="flat" cmpd="sng" algn="ctr">
                      <a:solidFill>
                        <a:srgbClr val="FFFFFF">
                          <a:lumMod val="50000"/>
                        </a:srgbClr>
                      </a:solidFill>
                      <a:prstDash val="solid"/>
                      <a:round/>
                      <a:headEnd type="none" w="med" len="med"/>
                      <a:tailEnd type="none" w="med" len="med"/>
                    </a:lnL>
                    <a:lnR w="28575" cap="flat" cmpd="sng" algn="ctr">
                      <a:solidFill>
                        <a:srgbClr val="2E2D2C"/>
                      </a:solidFill>
                      <a:prstDash val="solid"/>
                      <a:round/>
                      <a:headEnd type="none" w="med" len="med"/>
                      <a:tailEnd type="none" w="med" len="med"/>
                    </a:lnR>
                    <a:lnT w="19050" cap="flat" cmpd="sng" algn="ctr">
                      <a:solidFill>
                        <a:srgbClr val="2E2D2C"/>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743047">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marL="0" algn="ctr" defTabSz="914400" rtl="0" eaLnBrk="1" latinLnBrk="0" hangingPunct="1"/>
                      <a:r>
                        <a:rPr lang="zh-CN" altLang="en-US" sz="2400" b="1" kern="1200" dirty="0">
                          <a:solidFill>
                            <a:schemeClr val="tx2">
                              <a:lumMod val="10000"/>
                            </a:schemeClr>
                          </a:solidFill>
                          <a:effectLst/>
                          <a:latin typeface="微軟正黑體" panose="020B0604030504040204" pitchFamily="34" charset="-120"/>
                          <a:ea typeface="微軟正黑體" panose="020B0604030504040204" pitchFamily="34" charset="-120"/>
                        </a:rPr>
                        <a:t>否</a:t>
                      </a:r>
                      <a:endParaRPr lang="zh-TW" altLang="en-US" sz="2400" b="1" kern="1200" dirty="0">
                        <a:solidFill>
                          <a:schemeClr val="tx2">
                            <a:lumMod val="10000"/>
                          </a:schemeClr>
                        </a:solidFill>
                        <a:effectLst/>
                        <a:latin typeface="微軟正黑體" panose="020B0604030504040204" pitchFamily="34" charset="-120"/>
                        <a:ea typeface="微軟正黑體" panose="020B0604030504040204" pitchFamily="34" charset="-120"/>
                        <a:cs typeface="Microsoft JhengHei" charset="-120"/>
                      </a:endParaRPr>
                    </a:p>
                  </a:txBody>
                  <a:tcPr marL="68580" marR="68580" marT="34290" marB="34290" anchor="ctr">
                    <a:lnL w="28575" cap="flat" cmpd="sng" algn="ctr">
                      <a:solidFill>
                        <a:srgbClr val="2E2D2C"/>
                      </a:solidFill>
                      <a:prstDash val="solid"/>
                      <a:round/>
                      <a:headEnd type="none" w="med" len="med"/>
                      <a:tailEnd type="none" w="med" len="med"/>
                    </a:lnL>
                    <a:lnR w="19050" cap="flat" cmpd="sng" algn="ctr">
                      <a:solidFill>
                        <a:srgbClr val="2E2D2C"/>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28575" cap="flat" cmpd="sng" algn="ctr">
                      <a:solidFill>
                        <a:srgbClr val="2E2D2C"/>
                      </a:solid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gn="ctr"/>
                      <a:endParaRPr lang="zh-TW" altLang="en-US" sz="1600" b="1" dirty="0">
                        <a:solidFill>
                          <a:srgbClr val="FF0000"/>
                        </a:solidFill>
                        <a:effectLst/>
                        <a:latin typeface="Bahnschrift" panose="020B0502040204020203" pitchFamily="34" charset="0"/>
                        <a:ea typeface="微軟正黑體" panose="020B0604030504040204" pitchFamily="34" charset="-120"/>
                        <a:cs typeface="Aharoni" panose="02010803020104030203" pitchFamily="2" charset="-79"/>
                      </a:endParaRPr>
                    </a:p>
                  </a:txBody>
                  <a:tcPr marL="68580" marR="68580" marT="34290" marB="34290" anchor="ctr">
                    <a:lnL w="19050" cap="flat" cmpd="sng" algn="ctr">
                      <a:solidFill>
                        <a:srgbClr val="2E2D2C"/>
                      </a:solidFill>
                      <a:prstDash val="solid"/>
                      <a:round/>
                      <a:headEnd type="none" w="med" len="med"/>
                      <a:tailEnd type="none" w="med" len="med"/>
                    </a:lnL>
                    <a:lnR w="12700" cap="flat" cmpd="sng" algn="ctr">
                      <a:solidFill>
                        <a:srgbClr val="FFFFFF">
                          <a:lumMod val="50000"/>
                        </a:srgbClr>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28575" cap="flat" cmpd="sng" algn="ctr">
                      <a:solidFill>
                        <a:srgbClr val="2E2D2C"/>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gn="ctr"/>
                      <a:r>
                        <a:rPr lang="zh-CN" altLang="en-US" sz="3200" b="1" dirty="0">
                          <a:solidFill>
                            <a:srgbClr val="056575"/>
                          </a:solidFill>
                          <a:effectLst/>
                          <a:latin typeface="Bahnschrift" panose="020B0502040204020203" pitchFamily="34" charset="0"/>
                          <a:ea typeface="微軟正黑體" panose="020B0604030504040204" pitchFamily="34" charset="-120"/>
                          <a:cs typeface="Aharoni" panose="02010803020104030203" pitchFamily="2" charset="-79"/>
                        </a:rPr>
                        <a:t>壓抑</a:t>
                      </a:r>
                      <a:endParaRPr lang="en-US" altLang="zh-CN" sz="3200" b="1" dirty="0">
                        <a:solidFill>
                          <a:srgbClr val="056575"/>
                        </a:solidFill>
                        <a:effectLst/>
                        <a:latin typeface="Bahnschrift" panose="020B0502040204020203" pitchFamily="34" charset="0"/>
                        <a:ea typeface="微軟正黑體" panose="020B0604030504040204" pitchFamily="34" charset="-120"/>
                        <a:cs typeface="Aharoni" panose="02010803020104030203" pitchFamily="2" charset="-79"/>
                      </a:endParaRPr>
                    </a:p>
                    <a:p>
                      <a:pPr algn="ctr"/>
                      <a:r>
                        <a:rPr lang="en-US" altLang="zh-TW" sz="2400" b="1" dirty="0">
                          <a:solidFill>
                            <a:srgbClr val="056575"/>
                          </a:solidFill>
                          <a:effectLst/>
                          <a:latin typeface="Bahnschrift" panose="020B0502040204020203" pitchFamily="34" charset="0"/>
                          <a:ea typeface="微軟正黑體" panose="020B0604030504040204" pitchFamily="34" charset="-120"/>
                          <a:cs typeface="Aharoni" panose="02010803020104030203" pitchFamily="2" charset="-79"/>
                        </a:rPr>
                        <a:t>Suppression</a:t>
                      </a:r>
                      <a:endParaRPr lang="zh-TW" altLang="en-US" sz="2000" b="1" dirty="0">
                        <a:solidFill>
                          <a:srgbClr val="056575"/>
                        </a:solidFill>
                        <a:effectLst/>
                        <a:latin typeface="Bahnschrift" panose="020B0502040204020203" pitchFamily="34" charset="0"/>
                        <a:ea typeface="微軟正黑體" panose="020B0604030504040204" pitchFamily="34" charset="-120"/>
                        <a:cs typeface="Aharoni" panose="02010803020104030203" pitchFamily="2" charset="-79"/>
                      </a:endParaRPr>
                    </a:p>
                  </a:txBody>
                  <a:tcPr marL="68580" marR="68580" marT="34290" marB="34290" anchor="ctr">
                    <a:lnL w="12700" cap="flat" cmpd="sng" algn="ctr">
                      <a:solidFill>
                        <a:srgbClr val="FFFFFF">
                          <a:lumMod val="50000"/>
                        </a:srgbClr>
                      </a:solidFill>
                      <a:prstDash val="solid"/>
                      <a:round/>
                      <a:headEnd type="none" w="med" len="med"/>
                      <a:tailEnd type="none" w="med" len="med"/>
                    </a:lnL>
                    <a:lnR w="28575" cap="flat" cmpd="sng" algn="ctr">
                      <a:solidFill>
                        <a:srgbClr val="2E2D2C"/>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28575" cap="flat" cmpd="sng" algn="ctr">
                      <a:solidFill>
                        <a:srgbClr val="2E2D2C"/>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0002"/>
                  </a:ext>
                </a:extLst>
              </a:tr>
            </a:tbl>
          </a:graphicData>
        </a:graphic>
      </p:graphicFrame>
      <p:sp>
        <p:nvSpPr>
          <p:cNvPr id="5" name="文字方塊 4">
            <a:extLst>
              <a:ext uri="{FF2B5EF4-FFF2-40B4-BE49-F238E27FC236}">
                <a16:creationId xmlns:a16="http://schemas.microsoft.com/office/drawing/2014/main" id="{47B4D209-8A79-FBBE-093E-707C7797D988}"/>
              </a:ext>
            </a:extLst>
          </p:cNvPr>
          <p:cNvSpPr txBox="1"/>
          <p:nvPr/>
        </p:nvSpPr>
        <p:spPr>
          <a:xfrm>
            <a:off x="779109" y="4244710"/>
            <a:ext cx="7760734" cy="400110"/>
          </a:xfrm>
          <a:prstGeom prst="rect">
            <a:avLst/>
          </a:prstGeom>
          <a:noFill/>
        </p:spPr>
        <p:txBody>
          <a:bodyPr wrap="square">
            <a:spAutoFit/>
          </a:bodyPr>
          <a:lstStyle/>
          <a:p>
            <a:pPr>
              <a:defRPr/>
            </a:pPr>
            <a:r>
              <a:rPr lang="en-US" altLang="zh-TW" sz="1000" kern="100" spc="95" dirty="0">
                <a:latin typeface="Times New Roman" panose="02020603050405020304" pitchFamily="18" charset="0"/>
                <a:ea typeface="新細明體" panose="02020500000000000000" pitchFamily="18" charset="-120"/>
                <a:cs typeface="Times New Roman" panose="02020603050405020304" pitchFamily="18" charset="0"/>
              </a:rPr>
              <a:t>Wang, L., Wei, M., Chang, J.-H., &amp; Chiao, H. (2023). The children’s dual emotion regulation strategy scale: An integrated perspective of western and East Asian cultures.</a:t>
            </a:r>
            <a:r>
              <a:rPr lang="zh-TW" altLang="en-US" sz="1000" kern="100" spc="95" dirty="0">
                <a:latin typeface="Times New Roman" panose="02020603050405020304" pitchFamily="18" charset="0"/>
                <a:ea typeface="新細明體" panose="02020500000000000000" pitchFamily="18" charset="-120"/>
                <a:cs typeface="Times New Roman" panose="02020603050405020304" pitchFamily="18" charset="0"/>
              </a:rPr>
              <a:t> </a:t>
            </a:r>
            <a:r>
              <a:rPr lang="en-US" altLang="zh-TW" sz="1000" kern="100" spc="95" dirty="0">
                <a:latin typeface="Times New Roman" panose="02020603050405020304" pitchFamily="18" charset="0"/>
                <a:ea typeface="新細明體" panose="02020500000000000000" pitchFamily="18" charset="-120"/>
                <a:cs typeface="Times New Roman" panose="02020603050405020304" pitchFamily="18" charset="0"/>
              </a:rPr>
              <a:t>Asian Journal of Social Psychology.</a:t>
            </a:r>
            <a:r>
              <a:rPr lang="zh-TW" altLang="zh-TW" sz="1000" dirty="0">
                <a:latin typeface="Times New Roman" panose="02020603050405020304" pitchFamily="18" charset="0"/>
                <a:cs typeface="Times New Roman" panose="02020603050405020304" pitchFamily="18" charset="0"/>
              </a:rPr>
              <a:t> </a:t>
            </a:r>
            <a:endParaRPr lang="zh-TW" altLang="en-US" sz="1000" dirty="0">
              <a:latin typeface="Times New Roman" panose="02020603050405020304" pitchFamily="18" charset="0"/>
              <a:cs typeface="Times New Roman" panose="02020603050405020304" pitchFamily="18" charset="0"/>
            </a:endParaRPr>
          </a:p>
        </p:txBody>
      </p:sp>
      <p:sp>
        <p:nvSpPr>
          <p:cNvPr id="2" name="文字方塊 1">
            <a:extLst>
              <a:ext uri="{FF2B5EF4-FFF2-40B4-BE49-F238E27FC236}">
                <a16:creationId xmlns:a16="http://schemas.microsoft.com/office/drawing/2014/main" id="{8FB9967B-039C-75F2-13B1-6ABB12F324C6}"/>
              </a:ext>
            </a:extLst>
          </p:cNvPr>
          <p:cNvSpPr txBox="1"/>
          <p:nvPr/>
        </p:nvSpPr>
        <p:spPr>
          <a:xfrm>
            <a:off x="5681273" y="4875705"/>
            <a:ext cx="3254860" cy="246221"/>
          </a:xfrm>
          <a:prstGeom prst="rect">
            <a:avLst/>
          </a:prstGeom>
          <a:noFill/>
        </p:spPr>
        <p:txBody>
          <a:bodyPr wrap="square">
            <a:spAutoFit/>
          </a:bodyPr>
          <a:lstStyle/>
          <a:p>
            <a:pPr algn="r"/>
            <a:r>
              <a:rPr lang="en-US" altLang="zh-TW" sz="1000" dirty="0">
                <a:solidFill>
                  <a:srgbClr val="5F5F5F"/>
                </a:solidFill>
                <a:latin typeface="Bahnschrift" panose="020B0502040204020203" pitchFamily="34" charset="0"/>
                <a:ea typeface="微軟正黑體" panose="020B0604030504040204" pitchFamily="34" charset="-120"/>
              </a:rPr>
              <a:t>【</a:t>
            </a:r>
            <a:r>
              <a:rPr lang="zh-TW" altLang="en-US" sz="1000" dirty="0">
                <a:solidFill>
                  <a:srgbClr val="5F5F5F"/>
                </a:solidFill>
                <a:latin typeface="Bahnschrift" panose="020B0502040204020203" pitchFamily="34" charset="0"/>
                <a:ea typeface="微軟正黑體" panose="020B0604030504040204" pitchFamily="34" charset="-120"/>
              </a:rPr>
              <a:t>引用時請註明出處</a:t>
            </a:r>
            <a:r>
              <a:rPr lang="en-US" altLang="zh-TW" sz="1000" dirty="0">
                <a:solidFill>
                  <a:srgbClr val="5F5F5F"/>
                </a:solidFill>
                <a:latin typeface="Bahnschrift" panose="020B0502040204020203" pitchFamily="34" charset="0"/>
                <a:ea typeface="微軟正黑體" panose="020B0604030504040204" pitchFamily="34" charset="-120"/>
              </a:rPr>
              <a:t>】</a:t>
            </a:r>
            <a:r>
              <a:rPr lang="zh-TW" altLang="en-US" sz="1000" dirty="0">
                <a:solidFill>
                  <a:srgbClr val="5F5F5F"/>
                </a:solidFill>
                <a:latin typeface="Bahnschrift" panose="020B0502040204020203" pitchFamily="34" charset="0"/>
                <a:ea typeface="微軟正黑體" panose="020B0604030504040204" pitchFamily="34" charset="-120"/>
              </a:rPr>
              <a:t>王麗斐暨情緒陶冶研究團隊</a:t>
            </a:r>
          </a:p>
        </p:txBody>
      </p:sp>
    </p:spTree>
    <p:extLst>
      <p:ext uri="{BB962C8B-B14F-4D97-AF65-F5344CB8AC3E}">
        <p14:creationId xmlns:p14="http://schemas.microsoft.com/office/powerpoint/2010/main" val="8414418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0890C79-A99C-1633-96BD-998EAA458135}"/>
              </a:ext>
            </a:extLst>
          </p:cNvPr>
          <p:cNvSpPr>
            <a:spLocks noGrp="1"/>
          </p:cNvSpPr>
          <p:nvPr>
            <p:ph type="title"/>
          </p:nvPr>
        </p:nvSpPr>
        <p:spPr>
          <a:xfrm flipH="1">
            <a:off x="976401" y="442910"/>
            <a:ext cx="7191197" cy="544800"/>
          </a:xfrm>
        </p:spPr>
        <p:txBody>
          <a:bodyPr/>
          <a:lstStyle/>
          <a:p>
            <a:pPr algn="ctr"/>
            <a:r>
              <a:rPr lang="zh-TW" altLang="en-US" kern="1200" dirty="0">
                <a:solidFill>
                  <a:schemeClr val="tx1"/>
                </a:solidFill>
                <a:latin typeface="微軟正黑體" panose="020B0604030504040204" pitchFamily="34" charset="-120"/>
                <a:ea typeface="微軟正黑體" panose="020B0604030504040204" pitchFamily="34" charset="-120"/>
                <a:cs typeface="Arial"/>
                <a:sym typeface="Arial"/>
              </a:rPr>
              <a:t>文化整合性的雙元情緒調節模型</a:t>
            </a:r>
            <a:br>
              <a:rPr lang="en-US" altLang="zh-TW" kern="1200" dirty="0">
                <a:solidFill>
                  <a:srgbClr val="2E2D2C"/>
                </a:solidFill>
                <a:latin typeface="微軟正黑體" panose="020B0604030504040204" pitchFamily="34" charset="-120"/>
                <a:ea typeface="微軟正黑體" panose="020B0604030504040204" pitchFamily="34" charset="-120"/>
                <a:cs typeface="Arial"/>
                <a:sym typeface="Arial"/>
              </a:rPr>
            </a:br>
            <a:r>
              <a:rPr lang="zh-TW" altLang="en-US" sz="2200" b="0" kern="1200" dirty="0">
                <a:solidFill>
                  <a:schemeClr val="bg1"/>
                </a:solidFill>
                <a:latin typeface="華康魏碑體" panose="03000709000000000000" pitchFamily="65" charset="-120"/>
                <a:ea typeface="華康魏碑體" panose="03000709000000000000" pitchFamily="65" charset="-120"/>
                <a:cs typeface="Arial"/>
                <a:sym typeface="Arial"/>
              </a:rPr>
              <a:t>整合東西方文化情緒調節策略，開發更具彈性的因應策略</a:t>
            </a:r>
            <a:endParaRPr lang="zh-TW" altLang="en-US" sz="2200" b="0" dirty="0">
              <a:solidFill>
                <a:schemeClr val="bg1"/>
              </a:solidFill>
              <a:latin typeface="華康魏碑體" panose="03000709000000000000" pitchFamily="65" charset="-120"/>
              <a:ea typeface="華康魏碑體" panose="03000709000000000000" pitchFamily="65" charset="-120"/>
            </a:endParaRPr>
          </a:p>
        </p:txBody>
      </p:sp>
      <p:sp>
        <p:nvSpPr>
          <p:cNvPr id="3" name="文字方塊 2">
            <a:extLst>
              <a:ext uri="{FF2B5EF4-FFF2-40B4-BE49-F238E27FC236}">
                <a16:creationId xmlns:a16="http://schemas.microsoft.com/office/drawing/2014/main" id="{E65E55A9-64EB-EEE7-3333-FEA02CD063CF}"/>
              </a:ext>
            </a:extLst>
          </p:cNvPr>
          <p:cNvSpPr txBox="1"/>
          <p:nvPr/>
        </p:nvSpPr>
        <p:spPr>
          <a:xfrm>
            <a:off x="779109" y="4244710"/>
            <a:ext cx="7760734" cy="461665"/>
          </a:xfrm>
          <a:prstGeom prst="rect">
            <a:avLst/>
          </a:prstGeom>
          <a:noFill/>
        </p:spPr>
        <p:txBody>
          <a:bodyPr wrap="square">
            <a:spAutoFit/>
          </a:bodyPr>
          <a:lstStyle/>
          <a:p>
            <a:pPr>
              <a:defRPr/>
            </a:pPr>
            <a:r>
              <a:rPr lang="en-US" altLang="zh-TW" sz="1200" kern="100" spc="95" dirty="0">
                <a:latin typeface="Times New Roman" panose="02020603050405020304" pitchFamily="18" charset="0"/>
                <a:ea typeface="新細明體" panose="02020500000000000000" pitchFamily="18" charset="-120"/>
                <a:cs typeface="Times New Roman" panose="02020603050405020304" pitchFamily="18" charset="0"/>
              </a:rPr>
              <a:t>Wang, L., Wei, M., Chang, J.-H., &amp; Chiao, H. (2023). The children’s dual emotion regulation strategy scale: An integrated perspective of western and East Asian cultures.</a:t>
            </a:r>
            <a:r>
              <a:rPr lang="zh-TW" altLang="en-US" sz="1200" kern="100" spc="95" dirty="0">
                <a:latin typeface="Times New Roman" panose="02020603050405020304" pitchFamily="18" charset="0"/>
                <a:ea typeface="新細明體" panose="02020500000000000000" pitchFamily="18" charset="-120"/>
                <a:cs typeface="Times New Roman" panose="02020603050405020304" pitchFamily="18" charset="0"/>
              </a:rPr>
              <a:t> </a:t>
            </a:r>
            <a:r>
              <a:rPr lang="en-US" altLang="zh-TW" sz="1200" kern="100" spc="95" dirty="0">
                <a:latin typeface="Times New Roman" panose="02020603050405020304" pitchFamily="18" charset="0"/>
                <a:ea typeface="新細明體" panose="02020500000000000000" pitchFamily="18" charset="-120"/>
                <a:cs typeface="Times New Roman" panose="02020603050405020304" pitchFamily="18" charset="0"/>
              </a:rPr>
              <a:t>Asian Journal of Social Psychology.</a:t>
            </a:r>
            <a:r>
              <a:rPr lang="zh-TW" altLang="zh-TW" sz="1200" dirty="0">
                <a:latin typeface="Times New Roman" panose="02020603050405020304" pitchFamily="18" charset="0"/>
                <a:cs typeface="Times New Roman" panose="02020603050405020304" pitchFamily="18" charset="0"/>
              </a:rPr>
              <a:t> </a:t>
            </a:r>
            <a:endParaRPr lang="zh-TW" altLang="en-US" sz="1200" dirty="0">
              <a:latin typeface="Times New Roman" panose="02020603050405020304" pitchFamily="18" charset="0"/>
              <a:cs typeface="Times New Roman" panose="02020603050405020304" pitchFamily="18" charset="0"/>
            </a:endParaRPr>
          </a:p>
        </p:txBody>
      </p:sp>
      <p:graphicFrame>
        <p:nvGraphicFramePr>
          <p:cNvPr id="4" name="表格 3">
            <a:extLst>
              <a:ext uri="{FF2B5EF4-FFF2-40B4-BE49-F238E27FC236}">
                <a16:creationId xmlns:a16="http://schemas.microsoft.com/office/drawing/2014/main" id="{54F9E510-55A4-484C-5E4E-99A1E810CC77}"/>
              </a:ext>
            </a:extLst>
          </p:cNvPr>
          <p:cNvGraphicFramePr>
            <a:graphicFrameLocks noGrp="1"/>
          </p:cNvGraphicFramePr>
          <p:nvPr>
            <p:extLst>
              <p:ext uri="{D42A27DB-BD31-4B8C-83A1-F6EECF244321}">
                <p14:modId xmlns:p14="http://schemas.microsoft.com/office/powerpoint/2010/main" val="382361436"/>
              </p:ext>
            </p:extLst>
          </p:nvPr>
        </p:nvGraphicFramePr>
        <p:xfrm>
          <a:off x="779109" y="1572255"/>
          <a:ext cx="7703999" cy="2583535"/>
        </p:xfrm>
        <a:graphic>
          <a:graphicData uri="http://schemas.openxmlformats.org/drawingml/2006/table">
            <a:tbl>
              <a:tblPr firstRow="1" bandRow="1"/>
              <a:tblGrid>
                <a:gridCol w="2308089">
                  <a:extLst>
                    <a:ext uri="{9D8B030D-6E8A-4147-A177-3AD203B41FA5}">
                      <a16:colId xmlns:a16="http://schemas.microsoft.com/office/drawing/2014/main" val="20000"/>
                    </a:ext>
                  </a:extLst>
                </a:gridCol>
                <a:gridCol w="2697955">
                  <a:extLst>
                    <a:ext uri="{9D8B030D-6E8A-4147-A177-3AD203B41FA5}">
                      <a16:colId xmlns:a16="http://schemas.microsoft.com/office/drawing/2014/main" val="20001"/>
                    </a:ext>
                  </a:extLst>
                </a:gridCol>
                <a:gridCol w="2697955">
                  <a:extLst>
                    <a:ext uri="{9D8B030D-6E8A-4147-A177-3AD203B41FA5}">
                      <a16:colId xmlns:a16="http://schemas.microsoft.com/office/drawing/2014/main" val="20002"/>
                    </a:ext>
                  </a:extLst>
                </a:gridCol>
              </a:tblGrid>
              <a:tr h="739495">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9pPr>
                    </a:lstStyle>
                    <a:p>
                      <a:pPr marL="0" indent="0" algn="r">
                        <a:lnSpc>
                          <a:spcPct val="100000"/>
                        </a:lnSpc>
                        <a:tabLst>
                          <a:tab pos="1104900" algn="l"/>
                        </a:tabLst>
                      </a:pPr>
                      <a:r>
                        <a:rPr lang="zh-CN" altLang="en-US" sz="1800" dirty="0">
                          <a:solidFill>
                            <a:schemeClr val="tx2">
                              <a:lumMod val="10000"/>
                            </a:schemeClr>
                          </a:solidFill>
                          <a:effectLst/>
                          <a:latin typeface="微軟正黑體" panose="020B0604030504040204" pitchFamily="34" charset="-120"/>
                          <a:ea typeface="微軟正黑體" panose="020B0604030504040204" pitchFamily="34" charset="-120"/>
                        </a:rPr>
                        <a:t>表達性策略</a:t>
                      </a:r>
                      <a:endParaRPr lang="en-US" altLang="zh-CN" sz="1800" dirty="0">
                        <a:solidFill>
                          <a:schemeClr val="tx2">
                            <a:lumMod val="10000"/>
                          </a:schemeClr>
                        </a:solidFill>
                        <a:effectLst/>
                        <a:latin typeface="微軟正黑體" panose="020B0604030504040204" pitchFamily="34" charset="-120"/>
                        <a:ea typeface="微軟正黑體" panose="020B0604030504040204" pitchFamily="34" charset="-120"/>
                      </a:endParaRPr>
                    </a:p>
                    <a:p>
                      <a:pPr algn="l">
                        <a:lnSpc>
                          <a:spcPct val="100000"/>
                        </a:lnSpc>
                        <a:spcBef>
                          <a:spcPts val="600"/>
                        </a:spcBef>
                      </a:pPr>
                      <a:r>
                        <a:rPr lang="zh-CN" altLang="en-US" sz="1800" dirty="0">
                          <a:solidFill>
                            <a:schemeClr val="tx2">
                              <a:lumMod val="10000"/>
                            </a:schemeClr>
                          </a:solidFill>
                          <a:effectLst/>
                          <a:latin typeface="微軟正黑體" panose="020B0604030504040204" pitchFamily="34" charset="-120"/>
                          <a:ea typeface="微軟正黑體" panose="020B0604030504040204" pitchFamily="34" charset="-120"/>
                        </a:rPr>
                        <a:t>符合社會期待性</a:t>
                      </a:r>
                      <a:endParaRPr lang="zh-TW" altLang="en-US" sz="1800" b="1" dirty="0">
                        <a:solidFill>
                          <a:schemeClr val="tx2">
                            <a:lumMod val="10000"/>
                          </a:schemeClr>
                        </a:solidFill>
                        <a:effectLst/>
                        <a:latin typeface="微軟正黑體" panose="020B0604030504040204" pitchFamily="34" charset="-120"/>
                        <a:ea typeface="微軟正黑體" panose="020B0604030504040204" pitchFamily="34" charset="-120"/>
                        <a:cs typeface="Microsoft JhengHei" charset="-120"/>
                      </a:endParaRPr>
                    </a:p>
                  </a:txBody>
                  <a:tcPr marL="68580" marR="68580" marT="34290" marB="34290">
                    <a:lnL w="28575" cap="flat" cmpd="sng" algn="ctr">
                      <a:solidFill>
                        <a:srgbClr val="2E2D2C"/>
                      </a:solidFill>
                      <a:prstDash val="solid"/>
                      <a:round/>
                      <a:headEnd type="none" w="med" len="med"/>
                      <a:tailEnd type="none" w="med" len="med"/>
                    </a:lnL>
                    <a:lnR w="19050" cap="flat" cmpd="sng" algn="ctr">
                      <a:solidFill>
                        <a:srgbClr val="2E2D2C"/>
                      </a:solidFill>
                      <a:prstDash val="solid"/>
                      <a:round/>
                      <a:headEnd type="none" w="med" len="med"/>
                      <a:tailEnd type="none" w="med" len="med"/>
                    </a:lnR>
                    <a:lnT w="28575" cap="flat" cmpd="sng" algn="ctr">
                      <a:solidFill>
                        <a:srgbClr val="2E2D2C"/>
                      </a:solidFill>
                      <a:prstDash val="solid"/>
                      <a:round/>
                      <a:headEnd type="none" w="med" len="med"/>
                      <a:tailEnd type="none" w="med" len="med"/>
                    </a:lnT>
                    <a:lnB w="19050" cap="flat" cmpd="sng" algn="ctr">
                      <a:solidFill>
                        <a:srgbClr val="2E2D2C"/>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9pPr>
                    </a:lstStyle>
                    <a:p>
                      <a:pPr algn="ctr"/>
                      <a:r>
                        <a:rPr lang="zh-CN" altLang="en-US" sz="2400" dirty="0">
                          <a:solidFill>
                            <a:schemeClr val="tx2">
                              <a:lumMod val="10000"/>
                            </a:schemeClr>
                          </a:solidFill>
                          <a:effectLst/>
                          <a:latin typeface="微軟正黑體" panose="020B0604030504040204" pitchFamily="34" charset="-120"/>
                          <a:ea typeface="微軟正黑體" panose="020B0604030504040204" pitchFamily="34" charset="-120"/>
                        </a:rPr>
                        <a:t>是</a:t>
                      </a:r>
                      <a:endParaRPr lang="zh-TW" altLang="en-US" sz="2400" b="1" dirty="0">
                        <a:solidFill>
                          <a:schemeClr val="tx2">
                            <a:lumMod val="10000"/>
                          </a:schemeClr>
                        </a:solidFill>
                        <a:effectLst/>
                        <a:latin typeface="微軟正黑體" panose="020B0604030504040204" pitchFamily="34" charset="-120"/>
                        <a:ea typeface="微軟正黑體" panose="020B0604030504040204" pitchFamily="34" charset="-120"/>
                        <a:cs typeface="Microsoft JhengHei" charset="-120"/>
                      </a:endParaRPr>
                    </a:p>
                  </a:txBody>
                  <a:tcPr marL="68580" marR="68580" marT="34290" marB="34290" anchor="ctr">
                    <a:lnL w="19050" cap="flat" cmpd="sng" algn="ctr">
                      <a:solidFill>
                        <a:srgbClr val="2E2D2C"/>
                      </a:solidFill>
                      <a:prstDash val="solid"/>
                      <a:round/>
                      <a:headEnd type="none" w="med" len="med"/>
                      <a:tailEnd type="none" w="med" len="med"/>
                    </a:lnL>
                    <a:lnR w="12700" cap="flat" cmpd="sng" algn="ctr">
                      <a:solidFill>
                        <a:srgbClr val="FFFFFF">
                          <a:lumMod val="50000"/>
                        </a:srgbClr>
                      </a:solidFill>
                      <a:prstDash val="solid"/>
                      <a:round/>
                      <a:headEnd type="none" w="med" len="med"/>
                      <a:tailEnd type="none" w="med" len="med"/>
                    </a:lnR>
                    <a:lnT w="28575" cap="flat" cmpd="sng" algn="ctr">
                      <a:solidFill>
                        <a:srgbClr val="2E2D2C"/>
                      </a:solidFill>
                      <a:prstDash val="solid"/>
                      <a:round/>
                      <a:headEnd type="none" w="med" len="med"/>
                      <a:tailEnd type="none" w="med" len="med"/>
                    </a:lnT>
                    <a:lnB w="19050" cap="flat" cmpd="sng" algn="ctr">
                      <a:solidFill>
                        <a:srgbClr val="2E2D2C"/>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9pPr>
                    </a:lstStyle>
                    <a:p>
                      <a:pPr algn="ctr"/>
                      <a:r>
                        <a:rPr lang="zh-CN" altLang="en-US" sz="2400" dirty="0">
                          <a:solidFill>
                            <a:schemeClr val="tx2">
                              <a:lumMod val="10000"/>
                            </a:schemeClr>
                          </a:solidFill>
                          <a:effectLst/>
                          <a:latin typeface="微軟正黑體" panose="020B0604030504040204" pitchFamily="34" charset="-120"/>
                          <a:ea typeface="微軟正黑體" panose="020B0604030504040204" pitchFamily="34" charset="-120"/>
                        </a:rPr>
                        <a:t>否</a:t>
                      </a:r>
                      <a:endParaRPr lang="zh-TW" altLang="en-US" sz="2400" b="1" dirty="0">
                        <a:solidFill>
                          <a:schemeClr val="tx2">
                            <a:lumMod val="10000"/>
                          </a:schemeClr>
                        </a:solidFill>
                        <a:effectLst/>
                        <a:latin typeface="微軟正黑體" panose="020B0604030504040204" pitchFamily="34" charset="-120"/>
                        <a:ea typeface="微軟正黑體" panose="020B0604030504040204" pitchFamily="34" charset="-120"/>
                        <a:cs typeface="Microsoft JhengHei" charset="-120"/>
                      </a:endParaRPr>
                    </a:p>
                  </a:txBody>
                  <a:tcPr marL="68580" marR="68580" marT="34290" marB="34290" anchor="ctr">
                    <a:lnL w="12700" cap="flat" cmpd="sng" algn="ctr">
                      <a:solidFill>
                        <a:srgbClr val="FFFFFF">
                          <a:lumMod val="50000"/>
                        </a:srgbClr>
                      </a:solidFill>
                      <a:prstDash val="solid"/>
                      <a:round/>
                      <a:headEnd type="none" w="med" len="med"/>
                      <a:tailEnd type="none" w="med" len="med"/>
                    </a:lnL>
                    <a:lnR w="28575" cap="flat" cmpd="sng" algn="ctr">
                      <a:solidFill>
                        <a:srgbClr val="2E2D2C"/>
                      </a:solidFill>
                      <a:prstDash val="solid"/>
                      <a:round/>
                      <a:headEnd type="none" w="med" len="med"/>
                      <a:tailEnd type="none" w="med" len="med"/>
                    </a:lnR>
                    <a:lnT w="28575" cap="flat" cmpd="sng" algn="ctr">
                      <a:solidFill>
                        <a:srgbClr val="2E2D2C"/>
                      </a:solidFill>
                      <a:prstDash val="solid"/>
                      <a:round/>
                      <a:headEnd type="none" w="med" len="med"/>
                      <a:tailEnd type="none" w="med" len="med"/>
                    </a:lnT>
                    <a:lnB w="19050" cap="flat" cmpd="sng" algn="ctr">
                      <a:solidFill>
                        <a:srgbClr val="2E2D2C"/>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extLst>
                  <a:ext uri="{0D108BD9-81ED-4DB2-BD59-A6C34878D82A}">
                    <a16:rowId xmlns:a16="http://schemas.microsoft.com/office/drawing/2014/main" val="10000"/>
                  </a:ext>
                </a:extLst>
              </a:tr>
              <a:tr h="743047">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marL="0" algn="ctr" defTabSz="914400" rtl="0" eaLnBrk="1" latinLnBrk="0" hangingPunct="1"/>
                      <a:r>
                        <a:rPr lang="zh-CN" altLang="en-US" sz="2400" b="1" kern="1200" dirty="0">
                          <a:solidFill>
                            <a:schemeClr val="tx2">
                              <a:lumMod val="10000"/>
                            </a:schemeClr>
                          </a:solidFill>
                          <a:effectLst/>
                          <a:latin typeface="微軟正黑體" panose="020B0604030504040204" pitchFamily="34" charset="-120"/>
                          <a:ea typeface="微軟正黑體" panose="020B0604030504040204" pitchFamily="34" charset="-120"/>
                        </a:rPr>
                        <a:t>是</a:t>
                      </a:r>
                      <a:endParaRPr lang="zh-TW" altLang="en-US" sz="2400" b="1" kern="1200" dirty="0">
                        <a:solidFill>
                          <a:schemeClr val="tx2">
                            <a:lumMod val="10000"/>
                          </a:schemeClr>
                        </a:solidFill>
                        <a:effectLst/>
                        <a:latin typeface="微軟正黑體" panose="020B0604030504040204" pitchFamily="34" charset="-120"/>
                        <a:ea typeface="微軟正黑體" panose="020B0604030504040204" pitchFamily="34" charset="-120"/>
                        <a:cs typeface="Microsoft JhengHei" charset="-120"/>
                      </a:endParaRPr>
                    </a:p>
                  </a:txBody>
                  <a:tcPr marL="68580" marR="68580" marT="34290" marB="34290" anchor="ctr">
                    <a:lnL w="28575" cap="flat" cmpd="sng" algn="ctr">
                      <a:solidFill>
                        <a:srgbClr val="2E2D2C"/>
                      </a:solidFill>
                      <a:prstDash val="solid"/>
                      <a:round/>
                      <a:headEnd type="none" w="med" len="med"/>
                      <a:tailEnd type="none" w="med" len="med"/>
                    </a:lnL>
                    <a:lnR w="19050" cap="flat" cmpd="sng" algn="ctr">
                      <a:solidFill>
                        <a:srgbClr val="2E2D2C"/>
                      </a:solidFill>
                      <a:prstDash val="solid"/>
                      <a:round/>
                      <a:headEnd type="none" w="med" len="med"/>
                      <a:tailEnd type="none" w="med" len="med"/>
                    </a:lnR>
                    <a:lnT w="19050" cap="flat" cmpd="sng" algn="ctr">
                      <a:solidFill>
                        <a:srgbClr val="2E2D2C"/>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gn="ctr"/>
                      <a:r>
                        <a:rPr lang="zh-CN" altLang="en-US" sz="3200" b="1" dirty="0">
                          <a:solidFill>
                            <a:srgbClr val="FF6600"/>
                          </a:solidFill>
                          <a:effectLst/>
                          <a:latin typeface="Bahnschrift" panose="020B0502040204020203" pitchFamily="34" charset="0"/>
                          <a:ea typeface="微軟正黑體" panose="020B0604030504040204" pitchFamily="34" charset="-120"/>
                          <a:cs typeface="Aharoni" panose="02010803020104030203" pitchFamily="2" charset="-79"/>
                        </a:rPr>
                        <a:t>表達</a:t>
                      </a:r>
                      <a:endParaRPr lang="en-US" altLang="zh-CN" sz="3200" b="1" dirty="0">
                        <a:solidFill>
                          <a:srgbClr val="FF6600"/>
                        </a:solidFill>
                        <a:effectLst/>
                        <a:latin typeface="Bahnschrift" panose="020B0502040204020203" pitchFamily="34" charset="0"/>
                        <a:ea typeface="微軟正黑體" panose="020B0604030504040204" pitchFamily="34" charset="-120"/>
                        <a:cs typeface="Aharoni" panose="02010803020104030203" pitchFamily="2" charset="-79"/>
                      </a:endParaRPr>
                    </a:p>
                    <a:p>
                      <a:pPr algn="ctr"/>
                      <a:r>
                        <a:rPr lang="en-US" altLang="zh-CN" sz="2400" b="1" dirty="0">
                          <a:solidFill>
                            <a:srgbClr val="FF6600"/>
                          </a:solidFill>
                          <a:effectLst/>
                          <a:latin typeface="Bahnschrift" panose="020B0502040204020203" pitchFamily="34" charset="0"/>
                          <a:ea typeface="微軟正黑體" panose="020B0604030504040204" pitchFamily="34" charset="-120"/>
                          <a:cs typeface="Aharoni" panose="02010803020104030203" pitchFamily="2" charset="-79"/>
                        </a:rPr>
                        <a:t>Expressiveness</a:t>
                      </a:r>
                      <a:endParaRPr lang="zh-TW" altLang="en-US" sz="2400" b="1" dirty="0">
                        <a:solidFill>
                          <a:srgbClr val="FF6600"/>
                        </a:solidFill>
                        <a:effectLst/>
                        <a:latin typeface="Bahnschrift" panose="020B0502040204020203" pitchFamily="34" charset="0"/>
                        <a:ea typeface="微軟正黑體" panose="020B0604030504040204" pitchFamily="34" charset="-120"/>
                        <a:cs typeface="Aharoni" panose="02010803020104030203" pitchFamily="2" charset="-79"/>
                      </a:endParaRPr>
                    </a:p>
                  </a:txBody>
                  <a:tcPr marL="68580" marR="68580" marT="34290" marB="34290" anchor="ctr">
                    <a:lnL w="19050" cap="flat" cmpd="sng" algn="ctr">
                      <a:solidFill>
                        <a:srgbClr val="2E2D2C"/>
                      </a:solidFill>
                      <a:prstDash val="solid"/>
                      <a:round/>
                      <a:headEnd type="none" w="med" len="med"/>
                      <a:tailEnd type="none" w="med" len="med"/>
                    </a:lnL>
                    <a:lnR w="12700" cap="flat" cmpd="sng" algn="ctr">
                      <a:solidFill>
                        <a:srgbClr val="FFFFFF">
                          <a:lumMod val="50000"/>
                        </a:srgbClr>
                      </a:solidFill>
                      <a:prstDash val="solid"/>
                      <a:round/>
                      <a:headEnd type="none" w="med" len="med"/>
                      <a:tailEnd type="none" w="med" len="med"/>
                    </a:lnR>
                    <a:lnT w="19050" cap="flat" cmpd="sng" algn="ctr">
                      <a:solidFill>
                        <a:srgbClr val="2E2D2C"/>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gn="ctr"/>
                      <a:r>
                        <a:rPr lang="zh-TW" altLang="en-US" sz="3200" b="1" dirty="0">
                          <a:solidFill>
                            <a:srgbClr val="00B050"/>
                          </a:solidFill>
                          <a:effectLst/>
                          <a:latin typeface="Bahnschrift" panose="020B0502040204020203" pitchFamily="34" charset="0"/>
                          <a:ea typeface="微軟正黑體" panose="020B0604030504040204" pitchFamily="34" charset="-120"/>
                          <a:cs typeface="Aharoni" panose="02010803020104030203" pitchFamily="2" charset="-79"/>
                        </a:rPr>
                        <a:t>忍讓</a:t>
                      </a:r>
                      <a:endParaRPr lang="en-US" altLang="zh-TW" sz="3200" b="1" dirty="0">
                        <a:solidFill>
                          <a:srgbClr val="00B050"/>
                        </a:solidFill>
                        <a:effectLst/>
                        <a:latin typeface="Bahnschrift" panose="020B0502040204020203" pitchFamily="34" charset="0"/>
                        <a:ea typeface="微軟正黑體" panose="020B0604030504040204" pitchFamily="34" charset="-120"/>
                        <a:cs typeface="Aharoni" panose="02010803020104030203" pitchFamily="2" charset="-79"/>
                      </a:endParaRPr>
                    </a:p>
                    <a:p>
                      <a:pPr algn="ctr"/>
                      <a:r>
                        <a:rPr lang="en-US" altLang="zh-TW" sz="2400" b="1" dirty="0">
                          <a:solidFill>
                            <a:srgbClr val="00B050"/>
                          </a:solidFill>
                          <a:effectLst/>
                          <a:latin typeface="Bahnschrift" panose="020B0502040204020203" pitchFamily="34" charset="0"/>
                          <a:ea typeface="微軟正黑體" panose="020B0604030504040204" pitchFamily="34" charset="-120"/>
                          <a:cs typeface="Aharoni" panose="02010803020104030203" pitchFamily="2" charset="-79"/>
                        </a:rPr>
                        <a:t>Forbearance</a:t>
                      </a:r>
                      <a:endParaRPr lang="zh-TW" altLang="en-US" sz="2400" b="1" dirty="0">
                        <a:solidFill>
                          <a:srgbClr val="00B050"/>
                        </a:solidFill>
                        <a:effectLst/>
                        <a:latin typeface="Bahnschrift" panose="020B0502040204020203" pitchFamily="34" charset="0"/>
                        <a:ea typeface="微軟正黑體" panose="020B0604030504040204" pitchFamily="34" charset="-120"/>
                        <a:cs typeface="Aharoni" panose="02010803020104030203" pitchFamily="2" charset="-79"/>
                      </a:endParaRPr>
                    </a:p>
                  </a:txBody>
                  <a:tcPr marL="68580" marR="68580" marT="34290" marB="34290" anchor="ctr">
                    <a:lnL w="12700" cap="flat" cmpd="sng" algn="ctr">
                      <a:solidFill>
                        <a:srgbClr val="FFFFFF">
                          <a:lumMod val="50000"/>
                        </a:srgbClr>
                      </a:solidFill>
                      <a:prstDash val="solid"/>
                      <a:round/>
                      <a:headEnd type="none" w="med" len="med"/>
                      <a:tailEnd type="none" w="med" len="med"/>
                    </a:lnL>
                    <a:lnR w="28575" cap="flat" cmpd="sng" algn="ctr">
                      <a:solidFill>
                        <a:srgbClr val="2E2D2C"/>
                      </a:solidFill>
                      <a:prstDash val="solid"/>
                      <a:round/>
                      <a:headEnd type="none" w="med" len="med"/>
                      <a:tailEnd type="none" w="med" len="med"/>
                    </a:lnR>
                    <a:lnT w="19050" cap="flat" cmpd="sng" algn="ctr">
                      <a:solidFill>
                        <a:srgbClr val="2E2D2C"/>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743047">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marL="0" algn="ctr" defTabSz="914400" rtl="0" eaLnBrk="1" latinLnBrk="0" hangingPunct="1"/>
                      <a:r>
                        <a:rPr lang="zh-CN" altLang="en-US" sz="2400" b="1" kern="1200" dirty="0">
                          <a:solidFill>
                            <a:schemeClr val="tx2">
                              <a:lumMod val="10000"/>
                            </a:schemeClr>
                          </a:solidFill>
                          <a:effectLst/>
                          <a:latin typeface="微軟正黑體" panose="020B0604030504040204" pitchFamily="34" charset="-120"/>
                          <a:ea typeface="微軟正黑體" panose="020B0604030504040204" pitchFamily="34" charset="-120"/>
                        </a:rPr>
                        <a:t>否</a:t>
                      </a:r>
                      <a:endParaRPr lang="zh-TW" altLang="en-US" sz="2400" b="1" kern="1200" dirty="0">
                        <a:solidFill>
                          <a:schemeClr val="tx2">
                            <a:lumMod val="10000"/>
                          </a:schemeClr>
                        </a:solidFill>
                        <a:effectLst/>
                        <a:latin typeface="微軟正黑體" panose="020B0604030504040204" pitchFamily="34" charset="-120"/>
                        <a:ea typeface="微軟正黑體" panose="020B0604030504040204" pitchFamily="34" charset="-120"/>
                        <a:cs typeface="Microsoft JhengHei" charset="-120"/>
                      </a:endParaRPr>
                    </a:p>
                  </a:txBody>
                  <a:tcPr marL="68580" marR="68580" marT="34290" marB="34290" anchor="ctr">
                    <a:lnL w="28575" cap="flat" cmpd="sng" algn="ctr">
                      <a:solidFill>
                        <a:srgbClr val="2E2D2C"/>
                      </a:solidFill>
                      <a:prstDash val="solid"/>
                      <a:round/>
                      <a:headEnd type="none" w="med" len="med"/>
                      <a:tailEnd type="none" w="med" len="med"/>
                    </a:lnL>
                    <a:lnR w="19050" cap="flat" cmpd="sng" algn="ctr">
                      <a:solidFill>
                        <a:srgbClr val="2E2D2C"/>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28575" cap="flat" cmpd="sng" algn="ctr">
                      <a:solidFill>
                        <a:srgbClr val="2E2D2C"/>
                      </a:solid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gn="ctr"/>
                      <a:r>
                        <a:rPr lang="zh-TW" altLang="en-US" sz="3200" b="1" dirty="0">
                          <a:solidFill>
                            <a:srgbClr val="FF0000"/>
                          </a:solidFill>
                          <a:effectLst/>
                          <a:latin typeface="Bahnschrift" panose="020B0502040204020203" pitchFamily="34" charset="0"/>
                          <a:ea typeface="微軟正黑體" panose="020B0604030504040204" pitchFamily="34" charset="-120"/>
                          <a:cs typeface="Aharoni" panose="02010803020104030203" pitchFamily="2" charset="-79"/>
                        </a:rPr>
                        <a:t>衝動</a:t>
                      </a:r>
                      <a:endParaRPr lang="en-US" altLang="zh-TW" sz="3200" b="1" dirty="0">
                        <a:solidFill>
                          <a:srgbClr val="FF0000"/>
                        </a:solidFill>
                        <a:effectLst/>
                        <a:latin typeface="Bahnschrift" panose="020B0502040204020203" pitchFamily="34" charset="0"/>
                        <a:ea typeface="微軟正黑體" panose="020B0604030504040204" pitchFamily="34" charset="-120"/>
                        <a:cs typeface="Aharoni" panose="02010803020104030203" pitchFamily="2" charset="-79"/>
                      </a:endParaRPr>
                    </a:p>
                    <a:p>
                      <a:pPr algn="ctr"/>
                      <a:r>
                        <a:rPr lang="en-US" altLang="zh-TW" sz="2400" b="1" dirty="0">
                          <a:solidFill>
                            <a:srgbClr val="FF0000"/>
                          </a:solidFill>
                          <a:effectLst/>
                          <a:latin typeface="Bahnschrift" panose="020B0502040204020203" pitchFamily="34" charset="0"/>
                          <a:ea typeface="微軟正黑體" panose="020B0604030504040204" pitchFamily="34" charset="-120"/>
                          <a:cs typeface="Aharoni" panose="02010803020104030203" pitchFamily="2" charset="-79"/>
                        </a:rPr>
                        <a:t>Impulsiveness</a:t>
                      </a:r>
                      <a:endParaRPr lang="zh-TW" altLang="en-US" sz="2400" b="1" dirty="0">
                        <a:solidFill>
                          <a:srgbClr val="FF0000"/>
                        </a:solidFill>
                        <a:effectLst/>
                        <a:latin typeface="Bahnschrift" panose="020B0502040204020203" pitchFamily="34" charset="0"/>
                        <a:ea typeface="微軟正黑體" panose="020B0604030504040204" pitchFamily="34" charset="-120"/>
                        <a:cs typeface="Aharoni" panose="02010803020104030203" pitchFamily="2" charset="-79"/>
                      </a:endParaRPr>
                    </a:p>
                  </a:txBody>
                  <a:tcPr marL="68580" marR="68580" marT="34290" marB="34290" anchor="ctr">
                    <a:lnL w="19050" cap="flat" cmpd="sng" algn="ctr">
                      <a:solidFill>
                        <a:srgbClr val="2E2D2C"/>
                      </a:solidFill>
                      <a:prstDash val="solid"/>
                      <a:round/>
                      <a:headEnd type="none" w="med" len="med"/>
                      <a:tailEnd type="none" w="med" len="med"/>
                    </a:lnL>
                    <a:lnR w="12700" cap="flat" cmpd="sng" algn="ctr">
                      <a:solidFill>
                        <a:srgbClr val="FFFFFF">
                          <a:lumMod val="50000"/>
                        </a:srgbClr>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28575" cap="flat" cmpd="sng" algn="ctr">
                      <a:solidFill>
                        <a:srgbClr val="2E2D2C"/>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gn="ctr"/>
                      <a:r>
                        <a:rPr lang="zh-CN" altLang="en-US" sz="3200" b="1" dirty="0">
                          <a:solidFill>
                            <a:srgbClr val="056575"/>
                          </a:solidFill>
                          <a:effectLst/>
                          <a:latin typeface="Bahnschrift" panose="020B0502040204020203" pitchFamily="34" charset="0"/>
                          <a:ea typeface="微軟正黑體" panose="020B0604030504040204" pitchFamily="34" charset="-120"/>
                          <a:cs typeface="Aharoni" panose="02010803020104030203" pitchFamily="2" charset="-79"/>
                        </a:rPr>
                        <a:t>壓抑</a:t>
                      </a:r>
                      <a:endParaRPr lang="en-US" altLang="zh-CN" sz="3200" b="1" dirty="0">
                        <a:solidFill>
                          <a:srgbClr val="056575"/>
                        </a:solidFill>
                        <a:effectLst/>
                        <a:latin typeface="Bahnschrift" panose="020B0502040204020203" pitchFamily="34" charset="0"/>
                        <a:ea typeface="微軟正黑體" panose="020B0604030504040204" pitchFamily="34" charset="-120"/>
                        <a:cs typeface="Aharoni" panose="02010803020104030203" pitchFamily="2" charset="-79"/>
                      </a:endParaRPr>
                    </a:p>
                    <a:p>
                      <a:pPr algn="ctr"/>
                      <a:r>
                        <a:rPr lang="en-US" altLang="zh-TW" sz="2400" b="1" dirty="0">
                          <a:solidFill>
                            <a:srgbClr val="056575"/>
                          </a:solidFill>
                          <a:effectLst/>
                          <a:latin typeface="Bahnschrift" panose="020B0502040204020203" pitchFamily="34" charset="0"/>
                          <a:ea typeface="微軟正黑體" panose="020B0604030504040204" pitchFamily="34" charset="-120"/>
                          <a:cs typeface="Aharoni" panose="02010803020104030203" pitchFamily="2" charset="-79"/>
                        </a:rPr>
                        <a:t>Suppression</a:t>
                      </a:r>
                      <a:endParaRPr lang="zh-TW" altLang="en-US" sz="2400" b="1" dirty="0">
                        <a:solidFill>
                          <a:srgbClr val="056575"/>
                        </a:solidFill>
                        <a:effectLst/>
                        <a:latin typeface="Bahnschrift" panose="020B0502040204020203" pitchFamily="34" charset="0"/>
                        <a:ea typeface="微軟正黑體" panose="020B0604030504040204" pitchFamily="34" charset="-120"/>
                        <a:cs typeface="Aharoni" panose="02010803020104030203" pitchFamily="2" charset="-79"/>
                      </a:endParaRPr>
                    </a:p>
                  </a:txBody>
                  <a:tcPr marL="68580" marR="68580" marT="34290" marB="34290" anchor="ctr">
                    <a:lnL w="12700" cap="flat" cmpd="sng" algn="ctr">
                      <a:solidFill>
                        <a:srgbClr val="FFFFFF">
                          <a:lumMod val="50000"/>
                        </a:srgbClr>
                      </a:solidFill>
                      <a:prstDash val="solid"/>
                      <a:round/>
                      <a:headEnd type="none" w="med" len="med"/>
                      <a:tailEnd type="none" w="med" len="med"/>
                    </a:lnL>
                    <a:lnR w="28575" cap="flat" cmpd="sng" algn="ctr">
                      <a:solidFill>
                        <a:srgbClr val="2E2D2C"/>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28575" cap="flat" cmpd="sng" algn="ctr">
                      <a:solidFill>
                        <a:srgbClr val="2E2D2C"/>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0002"/>
                  </a:ext>
                </a:extLst>
              </a:tr>
            </a:tbl>
          </a:graphicData>
        </a:graphic>
      </p:graphicFrame>
      <p:sp>
        <p:nvSpPr>
          <p:cNvPr id="5" name="文字方塊 4">
            <a:extLst>
              <a:ext uri="{FF2B5EF4-FFF2-40B4-BE49-F238E27FC236}">
                <a16:creationId xmlns:a16="http://schemas.microsoft.com/office/drawing/2014/main" id="{B1875D19-7E37-C5C0-B993-10799C1B2A25}"/>
              </a:ext>
            </a:extLst>
          </p:cNvPr>
          <p:cNvSpPr txBox="1"/>
          <p:nvPr/>
        </p:nvSpPr>
        <p:spPr>
          <a:xfrm>
            <a:off x="5681273" y="4875705"/>
            <a:ext cx="3254860" cy="246221"/>
          </a:xfrm>
          <a:prstGeom prst="rect">
            <a:avLst/>
          </a:prstGeom>
          <a:noFill/>
        </p:spPr>
        <p:txBody>
          <a:bodyPr wrap="square">
            <a:spAutoFit/>
          </a:bodyPr>
          <a:lstStyle/>
          <a:p>
            <a:pPr algn="r"/>
            <a:r>
              <a:rPr lang="en-US" altLang="zh-TW" sz="1000" dirty="0">
                <a:solidFill>
                  <a:srgbClr val="5F5F5F"/>
                </a:solidFill>
                <a:latin typeface="Bahnschrift" panose="020B0502040204020203" pitchFamily="34" charset="0"/>
                <a:ea typeface="微軟正黑體" panose="020B0604030504040204" pitchFamily="34" charset="-120"/>
              </a:rPr>
              <a:t>【</a:t>
            </a:r>
            <a:r>
              <a:rPr lang="zh-TW" altLang="en-US" sz="1000" dirty="0">
                <a:solidFill>
                  <a:srgbClr val="5F5F5F"/>
                </a:solidFill>
                <a:latin typeface="Bahnschrift" panose="020B0502040204020203" pitchFamily="34" charset="0"/>
                <a:ea typeface="微軟正黑體" panose="020B0604030504040204" pitchFamily="34" charset="-120"/>
              </a:rPr>
              <a:t>引用時請註明出處</a:t>
            </a:r>
            <a:r>
              <a:rPr lang="en-US" altLang="zh-TW" sz="1000" dirty="0">
                <a:solidFill>
                  <a:srgbClr val="5F5F5F"/>
                </a:solidFill>
                <a:latin typeface="Bahnschrift" panose="020B0502040204020203" pitchFamily="34" charset="0"/>
                <a:ea typeface="微軟正黑體" panose="020B0604030504040204" pitchFamily="34" charset="-120"/>
              </a:rPr>
              <a:t>】</a:t>
            </a:r>
            <a:r>
              <a:rPr lang="zh-TW" altLang="en-US" sz="1000" dirty="0">
                <a:solidFill>
                  <a:srgbClr val="5F5F5F"/>
                </a:solidFill>
                <a:latin typeface="Bahnschrift" panose="020B0502040204020203" pitchFamily="34" charset="0"/>
                <a:ea typeface="微軟正黑體" panose="020B0604030504040204" pitchFamily="34" charset="-120"/>
              </a:rPr>
              <a:t>王麗斐暨情緒陶冶研究團隊</a:t>
            </a:r>
          </a:p>
        </p:txBody>
      </p:sp>
    </p:spTree>
    <p:extLst>
      <p:ext uri="{BB962C8B-B14F-4D97-AF65-F5344CB8AC3E}">
        <p14:creationId xmlns:p14="http://schemas.microsoft.com/office/powerpoint/2010/main" val="42934400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113;p39">
            <a:extLst>
              <a:ext uri="{FF2B5EF4-FFF2-40B4-BE49-F238E27FC236}">
                <a16:creationId xmlns:a16="http://schemas.microsoft.com/office/drawing/2014/main" id="{B8393DF6-2525-CB70-AD5A-F2626207A1B3}"/>
              </a:ext>
            </a:extLst>
          </p:cNvPr>
          <p:cNvSpPr txBox="1">
            <a:spLocks/>
          </p:cNvSpPr>
          <p:nvPr/>
        </p:nvSpPr>
        <p:spPr>
          <a:xfrm>
            <a:off x="1815182" y="899415"/>
            <a:ext cx="5968369" cy="202882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r" rtl="0">
              <a:lnSpc>
                <a:spcPct val="100000"/>
              </a:lnSpc>
              <a:spcBef>
                <a:spcPts val="0"/>
              </a:spcBef>
              <a:spcAft>
                <a:spcPts val="0"/>
              </a:spcAft>
              <a:buClr>
                <a:schemeClr val="dk1"/>
              </a:buClr>
              <a:buSzPts val="2000"/>
              <a:buFont typeface="Montserrat"/>
              <a:buNone/>
              <a:defRPr sz="2400" b="0" i="0" u="none" strike="noStrike" cap="none">
                <a:solidFill>
                  <a:schemeClr val="dk1"/>
                </a:solidFill>
                <a:latin typeface="Montserrat"/>
                <a:ea typeface="Montserrat"/>
                <a:cs typeface="Montserrat"/>
                <a:sym typeface="Montserrat"/>
              </a:defRPr>
            </a:lvl1pPr>
            <a:lvl2pPr marL="914400" marR="0" lvl="1" indent="-304800" algn="ctr" rtl="0">
              <a:lnSpc>
                <a:spcPct val="100000"/>
              </a:lnSpc>
              <a:spcBef>
                <a:spcPts val="0"/>
              </a:spcBef>
              <a:spcAft>
                <a:spcPts val="0"/>
              </a:spcAft>
              <a:buClr>
                <a:schemeClr val="dk1"/>
              </a:buClr>
              <a:buSzPts val="2000"/>
              <a:buFont typeface="Montserrat"/>
              <a:buNone/>
              <a:defRPr sz="2000" b="0" i="0" u="none" strike="noStrike" cap="none">
                <a:solidFill>
                  <a:schemeClr val="dk1"/>
                </a:solidFill>
                <a:latin typeface="Montserrat"/>
                <a:ea typeface="Montserrat"/>
                <a:cs typeface="Montserrat"/>
                <a:sym typeface="Montserrat"/>
              </a:defRPr>
            </a:lvl2pPr>
            <a:lvl3pPr marL="1371600" marR="0" lvl="2" indent="-304800" algn="ctr" rtl="0">
              <a:lnSpc>
                <a:spcPct val="100000"/>
              </a:lnSpc>
              <a:spcBef>
                <a:spcPts val="0"/>
              </a:spcBef>
              <a:spcAft>
                <a:spcPts val="0"/>
              </a:spcAft>
              <a:buClr>
                <a:schemeClr val="dk1"/>
              </a:buClr>
              <a:buSzPts val="2000"/>
              <a:buFont typeface="Montserrat"/>
              <a:buNone/>
              <a:defRPr sz="2000" b="0" i="0" u="none" strike="noStrike" cap="none">
                <a:solidFill>
                  <a:schemeClr val="dk1"/>
                </a:solidFill>
                <a:latin typeface="Montserrat"/>
                <a:ea typeface="Montserrat"/>
                <a:cs typeface="Montserrat"/>
                <a:sym typeface="Montserrat"/>
              </a:defRPr>
            </a:lvl3pPr>
            <a:lvl4pPr marL="1828800" marR="0" lvl="3" indent="-304800" algn="ctr" rtl="0">
              <a:lnSpc>
                <a:spcPct val="100000"/>
              </a:lnSpc>
              <a:spcBef>
                <a:spcPts val="0"/>
              </a:spcBef>
              <a:spcAft>
                <a:spcPts val="0"/>
              </a:spcAft>
              <a:buClr>
                <a:schemeClr val="dk1"/>
              </a:buClr>
              <a:buSzPts val="2000"/>
              <a:buFont typeface="Montserrat"/>
              <a:buNone/>
              <a:defRPr sz="2000" b="0" i="0" u="none" strike="noStrike" cap="none">
                <a:solidFill>
                  <a:schemeClr val="dk1"/>
                </a:solidFill>
                <a:latin typeface="Montserrat"/>
                <a:ea typeface="Montserrat"/>
                <a:cs typeface="Montserrat"/>
                <a:sym typeface="Montserrat"/>
              </a:defRPr>
            </a:lvl4pPr>
            <a:lvl5pPr marL="2286000" marR="0" lvl="4" indent="-304800" algn="ctr" rtl="0">
              <a:lnSpc>
                <a:spcPct val="100000"/>
              </a:lnSpc>
              <a:spcBef>
                <a:spcPts val="0"/>
              </a:spcBef>
              <a:spcAft>
                <a:spcPts val="0"/>
              </a:spcAft>
              <a:buClr>
                <a:schemeClr val="dk1"/>
              </a:buClr>
              <a:buSzPts val="2000"/>
              <a:buFont typeface="Montserrat"/>
              <a:buNone/>
              <a:defRPr sz="2000" b="0" i="0" u="none" strike="noStrike" cap="none">
                <a:solidFill>
                  <a:schemeClr val="dk1"/>
                </a:solidFill>
                <a:latin typeface="Montserrat"/>
                <a:ea typeface="Montserrat"/>
                <a:cs typeface="Montserrat"/>
                <a:sym typeface="Montserrat"/>
              </a:defRPr>
            </a:lvl5pPr>
            <a:lvl6pPr marL="2743200" marR="0" lvl="5" indent="-304800" algn="ctr" rtl="0">
              <a:lnSpc>
                <a:spcPct val="100000"/>
              </a:lnSpc>
              <a:spcBef>
                <a:spcPts val="0"/>
              </a:spcBef>
              <a:spcAft>
                <a:spcPts val="0"/>
              </a:spcAft>
              <a:buClr>
                <a:schemeClr val="dk1"/>
              </a:buClr>
              <a:buSzPts val="2000"/>
              <a:buFont typeface="Montserrat"/>
              <a:buNone/>
              <a:defRPr sz="2000" b="0" i="0" u="none" strike="noStrike" cap="none">
                <a:solidFill>
                  <a:schemeClr val="dk1"/>
                </a:solidFill>
                <a:latin typeface="Montserrat"/>
                <a:ea typeface="Montserrat"/>
                <a:cs typeface="Montserrat"/>
                <a:sym typeface="Montserrat"/>
              </a:defRPr>
            </a:lvl6pPr>
            <a:lvl7pPr marL="3200400" marR="0" lvl="6" indent="-304800" algn="ctr" rtl="0">
              <a:lnSpc>
                <a:spcPct val="100000"/>
              </a:lnSpc>
              <a:spcBef>
                <a:spcPts val="0"/>
              </a:spcBef>
              <a:spcAft>
                <a:spcPts val="0"/>
              </a:spcAft>
              <a:buClr>
                <a:schemeClr val="dk1"/>
              </a:buClr>
              <a:buSzPts val="2000"/>
              <a:buFont typeface="Montserrat"/>
              <a:buNone/>
              <a:defRPr sz="2000" b="0" i="0" u="none" strike="noStrike" cap="none">
                <a:solidFill>
                  <a:schemeClr val="dk1"/>
                </a:solidFill>
                <a:latin typeface="Montserrat"/>
                <a:ea typeface="Montserrat"/>
                <a:cs typeface="Montserrat"/>
                <a:sym typeface="Montserrat"/>
              </a:defRPr>
            </a:lvl7pPr>
            <a:lvl8pPr marL="3657600" marR="0" lvl="7" indent="-304800" algn="ctr" rtl="0">
              <a:lnSpc>
                <a:spcPct val="100000"/>
              </a:lnSpc>
              <a:spcBef>
                <a:spcPts val="0"/>
              </a:spcBef>
              <a:spcAft>
                <a:spcPts val="0"/>
              </a:spcAft>
              <a:buClr>
                <a:schemeClr val="dk1"/>
              </a:buClr>
              <a:buSzPts val="2000"/>
              <a:buFont typeface="Montserrat"/>
              <a:buNone/>
              <a:defRPr sz="2000" b="0" i="0" u="none" strike="noStrike" cap="none">
                <a:solidFill>
                  <a:schemeClr val="dk1"/>
                </a:solidFill>
                <a:latin typeface="Montserrat"/>
                <a:ea typeface="Montserrat"/>
                <a:cs typeface="Montserrat"/>
                <a:sym typeface="Montserrat"/>
              </a:defRPr>
            </a:lvl8pPr>
            <a:lvl9pPr marL="4114800" marR="0" lvl="8" indent="-304800" algn="ctr" rtl="0">
              <a:lnSpc>
                <a:spcPct val="100000"/>
              </a:lnSpc>
              <a:spcBef>
                <a:spcPts val="0"/>
              </a:spcBef>
              <a:spcAft>
                <a:spcPts val="0"/>
              </a:spcAft>
              <a:buClr>
                <a:schemeClr val="dk1"/>
              </a:buClr>
              <a:buSzPts val="2000"/>
              <a:buFont typeface="Montserrat"/>
              <a:buNone/>
              <a:defRPr sz="2000" b="0" i="0" u="none" strike="noStrike" cap="none">
                <a:solidFill>
                  <a:schemeClr val="dk1"/>
                </a:solidFill>
                <a:latin typeface="Montserrat"/>
                <a:ea typeface="Montserrat"/>
                <a:cs typeface="Montserrat"/>
                <a:sym typeface="Montserrat"/>
              </a:defRPr>
            </a:lvl9pPr>
          </a:lstStyle>
          <a:p>
            <a:pPr marL="0" marR="0" lvl="0" indent="0" algn="l" defTabSz="609585" rtl="0" eaLnBrk="1" fontAlgn="auto" latinLnBrk="0" hangingPunct="1">
              <a:lnSpc>
                <a:spcPts val="5000"/>
              </a:lnSpc>
              <a:spcBef>
                <a:spcPts val="0"/>
              </a:spcBef>
              <a:spcAft>
                <a:spcPts val="0"/>
              </a:spcAft>
              <a:buClrTx/>
              <a:buSzPts val="2000"/>
              <a:buFont typeface="Montserrat"/>
              <a:buNone/>
              <a:tabLst/>
              <a:defRPr/>
            </a:pPr>
            <a:r>
              <a:rPr kumimoji="1" lang="zh-TW" altLang="en-US" sz="3600" b="1" i="0" u="none" strike="noStrike" kern="1200" cap="none" spc="0" normalizeH="0" baseline="0" noProof="0" dirty="0">
                <a:ln>
                  <a:noFill/>
                </a:ln>
                <a:solidFill>
                  <a:schemeClr val="accent3">
                    <a:lumMod val="50000"/>
                  </a:schemeClr>
                </a:solidFill>
                <a:effectLst/>
                <a:uLnTx/>
                <a:uFillTx/>
                <a:latin typeface="微軟正黑體" panose="020B0604030504040204" pitchFamily="34" charset="-120"/>
                <a:ea typeface="微軟正黑體" panose="020B0604030504040204" pitchFamily="34" charset="-120"/>
                <a:sym typeface="Montserrat"/>
              </a:rPr>
              <a:t>我們發現：情緒問題不單純是表達或壓抑的問題，</a:t>
            </a:r>
            <a:endParaRPr kumimoji="1" lang="en-US" altLang="zh-TW" sz="3600" b="1" i="0" u="none" strike="noStrike" kern="1200" cap="none" spc="0" normalizeH="0" baseline="0" noProof="0" dirty="0">
              <a:ln>
                <a:noFill/>
              </a:ln>
              <a:solidFill>
                <a:schemeClr val="accent3">
                  <a:lumMod val="50000"/>
                </a:schemeClr>
              </a:solidFill>
              <a:effectLst/>
              <a:uLnTx/>
              <a:uFillTx/>
              <a:latin typeface="微軟正黑體" panose="020B0604030504040204" pitchFamily="34" charset="-120"/>
              <a:ea typeface="微軟正黑體" panose="020B0604030504040204" pitchFamily="34" charset="-120"/>
              <a:sym typeface="Montserrat"/>
            </a:endParaRPr>
          </a:p>
          <a:p>
            <a:pPr marL="0" marR="0" lvl="0" indent="0" algn="l" defTabSz="609585" rtl="0" eaLnBrk="1" fontAlgn="auto" latinLnBrk="0" hangingPunct="1">
              <a:lnSpc>
                <a:spcPts val="5000"/>
              </a:lnSpc>
              <a:spcBef>
                <a:spcPts val="0"/>
              </a:spcBef>
              <a:spcAft>
                <a:spcPts val="0"/>
              </a:spcAft>
              <a:buClrTx/>
              <a:buSzPts val="2000"/>
              <a:buFont typeface="Montserrat"/>
              <a:buNone/>
              <a:tabLst/>
              <a:defRPr/>
            </a:pPr>
            <a:r>
              <a:rPr kumimoji="1" lang="zh-TW" altLang="en-US" sz="3600" b="1" i="0" u="none" strike="noStrike" kern="1200" cap="none" spc="0" normalizeH="0" baseline="0" noProof="0" dirty="0">
                <a:ln>
                  <a:noFill/>
                </a:ln>
                <a:solidFill>
                  <a:schemeClr val="accent3">
                    <a:lumMod val="50000"/>
                  </a:schemeClr>
                </a:solidFill>
                <a:effectLst/>
                <a:uLnTx/>
                <a:uFillTx/>
                <a:latin typeface="微軟正黑體" panose="020B0604030504040204" pitchFamily="34" charset="-120"/>
                <a:ea typeface="微軟正黑體" panose="020B0604030504040204" pitchFamily="34" charset="-120"/>
                <a:sym typeface="Montserrat"/>
              </a:rPr>
              <a:t>而是「後果」決定我們</a:t>
            </a:r>
            <a:endParaRPr kumimoji="1" lang="en-US" altLang="zh-TW" sz="3600" b="1" i="0" u="none" strike="noStrike" kern="1200" cap="none" spc="0" normalizeH="0" baseline="0" noProof="0" dirty="0">
              <a:ln>
                <a:noFill/>
              </a:ln>
              <a:solidFill>
                <a:schemeClr val="accent3">
                  <a:lumMod val="50000"/>
                </a:schemeClr>
              </a:solidFill>
              <a:effectLst/>
              <a:uLnTx/>
              <a:uFillTx/>
              <a:latin typeface="微軟正黑體" panose="020B0604030504040204" pitchFamily="34" charset="-120"/>
              <a:ea typeface="微軟正黑體" panose="020B0604030504040204" pitchFamily="34" charset="-120"/>
              <a:sym typeface="Montserrat"/>
            </a:endParaRPr>
          </a:p>
          <a:p>
            <a:pPr marL="0" marR="0" lvl="0" indent="0" algn="l" defTabSz="609585" rtl="0" eaLnBrk="1" fontAlgn="auto" latinLnBrk="0" hangingPunct="1">
              <a:lnSpc>
                <a:spcPts val="5000"/>
              </a:lnSpc>
              <a:spcBef>
                <a:spcPts val="0"/>
              </a:spcBef>
              <a:spcAft>
                <a:spcPts val="0"/>
              </a:spcAft>
              <a:buClrTx/>
              <a:buSzPts val="2000"/>
              <a:buFont typeface="Montserrat"/>
              <a:buNone/>
              <a:tabLst/>
              <a:defRPr/>
            </a:pPr>
            <a:r>
              <a:rPr kumimoji="1" lang="zh-TW" altLang="en-US" sz="3600" b="1" i="0" u="none" strike="noStrike" kern="1200" cap="none" spc="0" normalizeH="0" baseline="0" noProof="0" dirty="0">
                <a:ln>
                  <a:noFill/>
                </a:ln>
                <a:solidFill>
                  <a:schemeClr val="accent3">
                    <a:lumMod val="50000"/>
                  </a:schemeClr>
                </a:solidFill>
                <a:effectLst/>
                <a:uLnTx/>
                <a:uFillTx/>
                <a:latin typeface="微軟正黑體" panose="020B0604030504040204" pitchFamily="34" charset="-120"/>
                <a:ea typeface="微軟正黑體" panose="020B0604030504040204" pitchFamily="34" charset="-120"/>
                <a:sym typeface="Montserrat"/>
              </a:rPr>
              <a:t>要不要表達，以及如何表達！</a:t>
            </a:r>
          </a:p>
        </p:txBody>
      </p:sp>
      <p:sp>
        <p:nvSpPr>
          <p:cNvPr id="5" name="文字方塊 4">
            <a:extLst>
              <a:ext uri="{FF2B5EF4-FFF2-40B4-BE49-F238E27FC236}">
                <a16:creationId xmlns:a16="http://schemas.microsoft.com/office/drawing/2014/main" id="{C59D6A29-601A-4D3B-B8B7-07508274BA67}"/>
              </a:ext>
            </a:extLst>
          </p:cNvPr>
          <p:cNvSpPr txBox="1"/>
          <p:nvPr/>
        </p:nvSpPr>
        <p:spPr>
          <a:xfrm>
            <a:off x="1041275" y="4775770"/>
            <a:ext cx="7336446" cy="276999"/>
          </a:xfrm>
          <a:prstGeom prst="rect">
            <a:avLst/>
          </a:prstGeom>
          <a:noFill/>
        </p:spPr>
        <p:txBody>
          <a:bodyPr wrap="square">
            <a:spAutoFit/>
          </a:bodyPr>
          <a:lstStyle/>
          <a:p>
            <a:pPr algn="r"/>
            <a:r>
              <a:rPr lang="en-US" altLang="zh-TW" sz="1200" dirty="0">
                <a:latin typeface="微軟正黑體" panose="020B0604030504040204" pitchFamily="34" charset="-120"/>
                <a:ea typeface="微軟正黑體" panose="020B0604030504040204" pitchFamily="34" charset="-120"/>
              </a:rPr>
              <a:t>【</a:t>
            </a:r>
            <a:r>
              <a:rPr lang="zh-TW" altLang="en-US" sz="1200" dirty="0">
                <a:latin typeface="微軟正黑體" panose="020B0604030504040204" pitchFamily="34" charset="-120"/>
                <a:ea typeface="微軟正黑體" panose="020B0604030504040204" pitchFamily="34" charset="-120"/>
              </a:rPr>
              <a:t>引用時請註明出處</a:t>
            </a:r>
            <a:r>
              <a:rPr lang="en-US" altLang="zh-TW" sz="1200" dirty="0">
                <a:latin typeface="微軟正黑體" panose="020B0604030504040204" pitchFamily="34" charset="-120"/>
                <a:ea typeface="微軟正黑體" panose="020B0604030504040204" pitchFamily="34" charset="-120"/>
              </a:rPr>
              <a:t>】</a:t>
            </a:r>
            <a:r>
              <a:rPr lang="zh-TW" altLang="en-US" sz="1200" dirty="0">
                <a:latin typeface="微軟正黑體" panose="020B0604030504040204" pitchFamily="34" charset="-120"/>
                <a:ea typeface="微軟正黑體" panose="020B0604030504040204" pitchFamily="34" charset="-120"/>
              </a:rPr>
              <a:t>王麗斐（</a:t>
            </a:r>
            <a:r>
              <a:rPr lang="en-US" altLang="zh-TW" sz="1200" dirty="0">
                <a:latin typeface="微軟正黑體" panose="020B0604030504040204" pitchFamily="34" charset="-120"/>
                <a:ea typeface="微軟正黑體" panose="020B0604030504040204" pitchFamily="34" charset="-120"/>
              </a:rPr>
              <a:t>2025</a:t>
            </a:r>
            <a:r>
              <a:rPr lang="zh-TW" altLang="en-US" sz="1200" dirty="0">
                <a:latin typeface="微軟正黑體" panose="020B0604030504040204" pitchFamily="34" charset="-120"/>
                <a:ea typeface="微軟正黑體" panose="020B0604030504040204" pitchFamily="34" charset="-120"/>
              </a:rPr>
              <a:t>）。</a:t>
            </a:r>
            <a:r>
              <a:rPr lang="zh-TW" altLang="en-US" sz="1200" dirty="0">
                <a:solidFill>
                  <a:schemeClr val="tx1"/>
                </a:solidFill>
                <a:latin typeface="微軟正黑體" panose="020B0604030504040204" pitchFamily="34" charset="-120"/>
                <a:ea typeface="微軟正黑體" panose="020B0604030504040204" pitchFamily="34" charset="-120"/>
              </a:rPr>
              <a:t>有</a:t>
            </a:r>
            <a:r>
              <a:rPr lang="en-US" altLang="zh-TW" sz="1200" dirty="0">
                <a:solidFill>
                  <a:schemeClr val="tx1"/>
                </a:solidFill>
                <a:latin typeface="微軟正黑體" panose="020B0604030504040204" pitchFamily="34" charset="-120"/>
                <a:ea typeface="微軟正黑體" panose="020B0604030504040204" pitchFamily="34" charset="-120"/>
              </a:rPr>
              <a:t>BEAR</a:t>
            </a:r>
            <a:r>
              <a:rPr lang="zh-TW" altLang="en-US" sz="1200" dirty="0">
                <a:solidFill>
                  <a:schemeClr val="tx1"/>
                </a:solidFill>
                <a:latin typeface="微軟正黑體" panose="020B0604030504040204" pitchFamily="34" charset="-120"/>
                <a:ea typeface="微軟正黑體" panose="020B0604030504040204" pitchFamily="34" charset="-120"/>
              </a:rPr>
              <a:t>而來把</a:t>
            </a:r>
            <a:r>
              <a:rPr lang="en-US" altLang="zh-TW" sz="1200" dirty="0">
                <a:solidFill>
                  <a:schemeClr val="tx1"/>
                </a:solidFill>
                <a:latin typeface="微軟正黑體" panose="020B0604030504040204" pitchFamily="34" charset="-120"/>
                <a:ea typeface="微軟正黑體" panose="020B0604030504040204" pitchFamily="34" charset="-120"/>
              </a:rPr>
              <a:t>SEL</a:t>
            </a:r>
            <a:r>
              <a:rPr lang="zh-TW" altLang="en-US" sz="1200" dirty="0">
                <a:solidFill>
                  <a:schemeClr val="tx1"/>
                </a:solidFill>
                <a:latin typeface="微軟正黑體" panose="020B0604030504040204" pitchFamily="34" charset="-120"/>
                <a:ea typeface="微軟正黑體" panose="020B0604030504040204" pitchFamily="34" charset="-120"/>
              </a:rPr>
              <a:t>帶入班級經營</a:t>
            </a:r>
            <a:endParaRPr lang="zh-TW" altLang="en-US" sz="12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3746665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80">
          <a:extLst>
            <a:ext uri="{FF2B5EF4-FFF2-40B4-BE49-F238E27FC236}">
              <a16:creationId xmlns:a16="http://schemas.microsoft.com/office/drawing/2014/main" id="{D3FE3260-1570-FEE2-2F52-C5DD1D27DE12}"/>
            </a:ext>
          </a:extLst>
        </p:cNvPr>
        <p:cNvGrpSpPr/>
        <p:nvPr/>
      </p:nvGrpSpPr>
      <p:grpSpPr>
        <a:xfrm>
          <a:off x="0" y="0"/>
          <a:ext cx="0" cy="0"/>
          <a:chOff x="0" y="0"/>
          <a:chExt cx="0" cy="0"/>
        </a:xfrm>
      </p:grpSpPr>
      <p:sp>
        <p:nvSpPr>
          <p:cNvPr id="1681" name="Google Shape;1681;p51">
            <a:extLst>
              <a:ext uri="{FF2B5EF4-FFF2-40B4-BE49-F238E27FC236}">
                <a16:creationId xmlns:a16="http://schemas.microsoft.com/office/drawing/2014/main" id="{4815D9D9-A0F9-FEBC-F63B-50DB277FE206}"/>
              </a:ext>
            </a:extLst>
          </p:cNvPr>
          <p:cNvSpPr txBox="1">
            <a:spLocks noGrp="1"/>
          </p:cNvSpPr>
          <p:nvPr>
            <p:ph type="title"/>
          </p:nvPr>
        </p:nvSpPr>
        <p:spPr>
          <a:xfrm>
            <a:off x="1022887" y="369196"/>
            <a:ext cx="7717800" cy="734595"/>
          </a:xfrm>
          <a:prstGeom prst="rect">
            <a:avLst/>
          </a:prstGeom>
        </p:spPr>
        <p:txBody>
          <a:bodyPr spcFirstLastPara="1" wrap="square" lIns="91425" tIns="91425" rIns="91425" bIns="91425" anchor="ctr" anchorCtr="0">
            <a:noAutofit/>
          </a:bodyPr>
          <a:lstStyle/>
          <a:p>
            <a:pPr lvl="0"/>
            <a:r>
              <a:rPr kumimoji="1" lang="zh-TW" altLang="en-US" kern="1200" dirty="0">
                <a:solidFill>
                  <a:schemeClr val="tx1"/>
                </a:solidFill>
                <a:latin typeface="Bahnschrift" panose="020B0502040204020203" pitchFamily="34" charset="0"/>
                <a:ea typeface="微軟正黑體" panose="020B0604030504040204" pitchFamily="34" charset="-120"/>
                <a:cs typeface="Arial"/>
                <a:sym typeface="Arial"/>
              </a:rPr>
              <a:t>我們由下而上的研究發現：</a:t>
            </a:r>
            <a:br>
              <a:rPr kumimoji="1" lang="en-US" altLang="zh-TW" kern="1200" dirty="0">
                <a:solidFill>
                  <a:schemeClr val="tx1"/>
                </a:solidFill>
                <a:latin typeface="Bahnschrift" panose="020B0502040204020203" pitchFamily="34" charset="0"/>
                <a:ea typeface="微軟正黑體" panose="020B0604030504040204" pitchFamily="34" charset="-120"/>
                <a:cs typeface="Arial"/>
                <a:sym typeface="Arial"/>
              </a:rPr>
            </a:br>
            <a:r>
              <a:rPr kumimoji="1" lang="zh-TW" altLang="en-US" sz="2800" kern="1200" dirty="0">
                <a:solidFill>
                  <a:srgbClr val="C00000"/>
                </a:solidFill>
                <a:latin typeface="Bahnschrift" panose="020B0502040204020203" pitchFamily="34" charset="0"/>
                <a:ea typeface="微軟正黑體" panose="020B0604030504040204" pitchFamily="34" charset="-120"/>
                <a:cs typeface="Arial"/>
                <a:sym typeface="Arial"/>
              </a:rPr>
              <a:t>有效情緒調節策略的四個面向：</a:t>
            </a:r>
            <a:r>
              <a:rPr kumimoji="1" lang="en-US" altLang="zh-TW" sz="2800" kern="1200" dirty="0">
                <a:solidFill>
                  <a:srgbClr val="C00000"/>
                </a:solidFill>
                <a:latin typeface="Bahnschrift" panose="020B0502040204020203" pitchFamily="34" charset="0"/>
                <a:ea typeface="微軟正黑體" panose="020B0604030504040204" pitchFamily="34" charset="-120"/>
                <a:cs typeface="Arial"/>
                <a:sym typeface="Arial"/>
              </a:rPr>
              <a:t>BEAR</a:t>
            </a:r>
            <a:endParaRPr dirty="0">
              <a:solidFill>
                <a:srgbClr val="C00000"/>
              </a:solidFill>
            </a:endParaRPr>
          </a:p>
        </p:txBody>
      </p:sp>
      <p:grpSp>
        <p:nvGrpSpPr>
          <p:cNvPr id="1683" name="Google Shape;1683;p51">
            <a:extLst>
              <a:ext uri="{FF2B5EF4-FFF2-40B4-BE49-F238E27FC236}">
                <a16:creationId xmlns:a16="http://schemas.microsoft.com/office/drawing/2014/main" id="{45A847D3-CEDC-2528-5FE6-A60636898EB9}"/>
              </a:ext>
            </a:extLst>
          </p:cNvPr>
          <p:cNvGrpSpPr/>
          <p:nvPr/>
        </p:nvGrpSpPr>
        <p:grpSpPr>
          <a:xfrm rot="1796183">
            <a:off x="-280957" y="4547452"/>
            <a:ext cx="957552" cy="766847"/>
            <a:chOff x="4365025" y="1539800"/>
            <a:chExt cx="121025" cy="96925"/>
          </a:xfrm>
        </p:grpSpPr>
        <p:sp>
          <p:nvSpPr>
            <p:cNvPr id="1684" name="Google Shape;1684;p51">
              <a:extLst>
                <a:ext uri="{FF2B5EF4-FFF2-40B4-BE49-F238E27FC236}">
                  <a16:creationId xmlns:a16="http://schemas.microsoft.com/office/drawing/2014/main" id="{94A74126-5B4A-1FC6-AAA4-56C62A208F54}"/>
                </a:ext>
              </a:extLst>
            </p:cNvPr>
            <p:cNvSpPr/>
            <p:nvPr/>
          </p:nvSpPr>
          <p:spPr>
            <a:xfrm>
              <a:off x="4365025" y="1587950"/>
              <a:ext cx="30125" cy="19500"/>
            </a:xfrm>
            <a:custGeom>
              <a:avLst/>
              <a:gdLst/>
              <a:ahLst/>
              <a:cxnLst/>
              <a:rect l="l" t="t" r="r" b="b"/>
              <a:pathLst>
                <a:path w="1205" h="780" extrusionOk="0">
                  <a:moveTo>
                    <a:pt x="786" y="0"/>
                  </a:moveTo>
                  <a:cubicBezTo>
                    <a:pt x="525" y="3"/>
                    <a:pt x="1" y="135"/>
                    <a:pt x="70" y="487"/>
                  </a:cubicBezTo>
                  <a:cubicBezTo>
                    <a:pt x="112" y="700"/>
                    <a:pt x="344" y="779"/>
                    <a:pt x="555" y="779"/>
                  </a:cubicBezTo>
                  <a:cubicBezTo>
                    <a:pt x="632" y="779"/>
                    <a:pt x="705" y="769"/>
                    <a:pt x="766" y="751"/>
                  </a:cubicBezTo>
                  <a:cubicBezTo>
                    <a:pt x="949" y="699"/>
                    <a:pt x="1204" y="525"/>
                    <a:pt x="1147" y="307"/>
                  </a:cubicBezTo>
                  <a:cubicBezTo>
                    <a:pt x="1115" y="184"/>
                    <a:pt x="929" y="49"/>
                    <a:pt x="786"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85" name="Google Shape;1685;p51">
              <a:extLst>
                <a:ext uri="{FF2B5EF4-FFF2-40B4-BE49-F238E27FC236}">
                  <a16:creationId xmlns:a16="http://schemas.microsoft.com/office/drawing/2014/main" id="{CF1CBC53-F7CD-22D6-54A1-45EEEC2AF169}"/>
                </a:ext>
              </a:extLst>
            </p:cNvPr>
            <p:cNvSpPr/>
            <p:nvPr/>
          </p:nvSpPr>
          <p:spPr>
            <a:xfrm>
              <a:off x="4407850" y="1579225"/>
              <a:ext cx="22750" cy="14925"/>
            </a:xfrm>
            <a:custGeom>
              <a:avLst/>
              <a:gdLst/>
              <a:ahLst/>
              <a:cxnLst/>
              <a:rect l="l" t="t" r="r" b="b"/>
              <a:pathLst>
                <a:path w="910" h="597" extrusionOk="0">
                  <a:moveTo>
                    <a:pt x="581" y="0"/>
                  </a:moveTo>
                  <a:cubicBezTo>
                    <a:pt x="571" y="0"/>
                    <a:pt x="561" y="1"/>
                    <a:pt x="551" y="3"/>
                  </a:cubicBezTo>
                  <a:lnTo>
                    <a:pt x="594" y="8"/>
                  </a:lnTo>
                  <a:cubicBezTo>
                    <a:pt x="1" y="8"/>
                    <a:pt x="140" y="596"/>
                    <a:pt x="475" y="596"/>
                  </a:cubicBezTo>
                  <a:cubicBezTo>
                    <a:pt x="531" y="596"/>
                    <a:pt x="593" y="580"/>
                    <a:pt x="657" y="541"/>
                  </a:cubicBezTo>
                  <a:cubicBezTo>
                    <a:pt x="801" y="455"/>
                    <a:pt x="909" y="343"/>
                    <a:pt x="832" y="180"/>
                  </a:cubicBezTo>
                  <a:cubicBezTo>
                    <a:pt x="788" y="81"/>
                    <a:pt x="686" y="0"/>
                    <a:pt x="581"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86" name="Google Shape;1686;p51">
              <a:extLst>
                <a:ext uri="{FF2B5EF4-FFF2-40B4-BE49-F238E27FC236}">
                  <a16:creationId xmlns:a16="http://schemas.microsoft.com/office/drawing/2014/main" id="{3CDE4ABD-D413-5772-8160-1964D6E2EB99}"/>
                </a:ext>
              </a:extLst>
            </p:cNvPr>
            <p:cNvSpPr/>
            <p:nvPr/>
          </p:nvSpPr>
          <p:spPr>
            <a:xfrm>
              <a:off x="4403900" y="1617025"/>
              <a:ext cx="28200" cy="19700"/>
            </a:xfrm>
            <a:custGeom>
              <a:avLst/>
              <a:gdLst/>
              <a:ahLst/>
              <a:cxnLst/>
              <a:rect l="l" t="t" r="r" b="b"/>
              <a:pathLst>
                <a:path w="1128" h="788" extrusionOk="0">
                  <a:moveTo>
                    <a:pt x="649" y="0"/>
                  </a:moveTo>
                  <a:cubicBezTo>
                    <a:pt x="0" y="101"/>
                    <a:pt x="230" y="788"/>
                    <a:pt x="599" y="788"/>
                  </a:cubicBezTo>
                  <a:cubicBezTo>
                    <a:pt x="681" y="788"/>
                    <a:pt x="770" y="754"/>
                    <a:pt x="858" y="671"/>
                  </a:cubicBezTo>
                  <a:cubicBezTo>
                    <a:pt x="1128" y="416"/>
                    <a:pt x="921" y="141"/>
                    <a:pt x="649"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87" name="Google Shape;1687;p51">
              <a:extLst>
                <a:ext uri="{FF2B5EF4-FFF2-40B4-BE49-F238E27FC236}">
                  <a16:creationId xmlns:a16="http://schemas.microsoft.com/office/drawing/2014/main" id="{B9A22CFB-FC0A-7F55-DBBC-0149C14AEEBF}"/>
                </a:ext>
              </a:extLst>
            </p:cNvPr>
            <p:cNvSpPr/>
            <p:nvPr/>
          </p:nvSpPr>
          <p:spPr>
            <a:xfrm>
              <a:off x="4449625" y="1610200"/>
              <a:ext cx="13700" cy="15800"/>
            </a:xfrm>
            <a:custGeom>
              <a:avLst/>
              <a:gdLst/>
              <a:ahLst/>
              <a:cxnLst/>
              <a:rect l="l" t="t" r="r" b="b"/>
              <a:pathLst>
                <a:path w="548" h="632" extrusionOk="0">
                  <a:moveTo>
                    <a:pt x="299" y="0"/>
                  </a:moveTo>
                  <a:cubicBezTo>
                    <a:pt x="274" y="0"/>
                    <a:pt x="251" y="8"/>
                    <a:pt x="230" y="27"/>
                  </a:cubicBezTo>
                  <a:lnTo>
                    <a:pt x="207" y="59"/>
                  </a:lnTo>
                  <a:cubicBezTo>
                    <a:pt x="78" y="248"/>
                    <a:pt x="1" y="468"/>
                    <a:pt x="213" y="632"/>
                  </a:cubicBezTo>
                  <a:cubicBezTo>
                    <a:pt x="359" y="563"/>
                    <a:pt x="548" y="408"/>
                    <a:pt x="519" y="225"/>
                  </a:cubicBezTo>
                  <a:cubicBezTo>
                    <a:pt x="505" y="131"/>
                    <a:pt x="396" y="0"/>
                    <a:pt x="299"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88" name="Google Shape;1688;p51">
              <a:extLst>
                <a:ext uri="{FF2B5EF4-FFF2-40B4-BE49-F238E27FC236}">
                  <a16:creationId xmlns:a16="http://schemas.microsoft.com/office/drawing/2014/main" id="{A5DE3133-E866-DA76-8A38-72F0DC924FE1}"/>
                </a:ext>
              </a:extLst>
            </p:cNvPr>
            <p:cNvSpPr/>
            <p:nvPr/>
          </p:nvSpPr>
          <p:spPr>
            <a:xfrm>
              <a:off x="4388575" y="1553100"/>
              <a:ext cx="24300" cy="10400"/>
            </a:xfrm>
            <a:custGeom>
              <a:avLst/>
              <a:gdLst/>
              <a:ahLst/>
              <a:cxnLst/>
              <a:rect l="l" t="t" r="r" b="b"/>
              <a:pathLst>
                <a:path w="972" h="416" extrusionOk="0">
                  <a:moveTo>
                    <a:pt x="577" y="1"/>
                  </a:moveTo>
                  <a:cubicBezTo>
                    <a:pt x="297" y="1"/>
                    <a:pt x="1" y="289"/>
                    <a:pt x="403" y="400"/>
                  </a:cubicBezTo>
                  <a:cubicBezTo>
                    <a:pt x="440" y="410"/>
                    <a:pt x="477" y="415"/>
                    <a:pt x="514" y="415"/>
                  </a:cubicBezTo>
                  <a:cubicBezTo>
                    <a:pt x="764" y="415"/>
                    <a:pt x="972" y="196"/>
                    <a:pt x="692" y="19"/>
                  </a:cubicBezTo>
                  <a:cubicBezTo>
                    <a:pt x="655" y="6"/>
                    <a:pt x="616" y="1"/>
                    <a:pt x="577"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89" name="Google Shape;1689;p51">
              <a:extLst>
                <a:ext uri="{FF2B5EF4-FFF2-40B4-BE49-F238E27FC236}">
                  <a16:creationId xmlns:a16="http://schemas.microsoft.com/office/drawing/2014/main" id="{15955F7C-1BFD-C927-2B12-FC9F1AD2E28A}"/>
                </a:ext>
              </a:extLst>
            </p:cNvPr>
            <p:cNvSpPr/>
            <p:nvPr/>
          </p:nvSpPr>
          <p:spPr>
            <a:xfrm>
              <a:off x="4457500" y="1582775"/>
              <a:ext cx="13600" cy="7825"/>
            </a:xfrm>
            <a:custGeom>
              <a:avLst/>
              <a:gdLst/>
              <a:ahLst/>
              <a:cxnLst/>
              <a:rect l="l" t="t" r="r" b="b"/>
              <a:pathLst>
                <a:path w="544" h="313" extrusionOk="0">
                  <a:moveTo>
                    <a:pt x="362" y="1"/>
                  </a:moveTo>
                  <a:cubicBezTo>
                    <a:pt x="264" y="27"/>
                    <a:pt x="1" y="67"/>
                    <a:pt x="35" y="216"/>
                  </a:cubicBezTo>
                  <a:cubicBezTo>
                    <a:pt x="51" y="296"/>
                    <a:pt x="119" y="313"/>
                    <a:pt x="186" y="313"/>
                  </a:cubicBezTo>
                  <a:cubicBezTo>
                    <a:pt x="212" y="313"/>
                    <a:pt x="239" y="310"/>
                    <a:pt x="261" y="307"/>
                  </a:cubicBezTo>
                  <a:cubicBezTo>
                    <a:pt x="345" y="299"/>
                    <a:pt x="516" y="262"/>
                    <a:pt x="534" y="153"/>
                  </a:cubicBezTo>
                  <a:cubicBezTo>
                    <a:pt x="543" y="91"/>
                    <a:pt x="467" y="11"/>
                    <a:pt x="400" y="11"/>
                  </a:cubicBezTo>
                  <a:cubicBezTo>
                    <a:pt x="389" y="11"/>
                    <a:pt x="378" y="13"/>
                    <a:pt x="367" y="18"/>
                  </a:cubicBezTo>
                  <a:lnTo>
                    <a:pt x="362"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90" name="Google Shape;1690;p51">
              <a:extLst>
                <a:ext uri="{FF2B5EF4-FFF2-40B4-BE49-F238E27FC236}">
                  <a16:creationId xmlns:a16="http://schemas.microsoft.com/office/drawing/2014/main" id="{217D2928-38D0-7072-1522-443D63DC880F}"/>
                </a:ext>
              </a:extLst>
            </p:cNvPr>
            <p:cNvSpPr/>
            <p:nvPr/>
          </p:nvSpPr>
          <p:spPr>
            <a:xfrm>
              <a:off x="4436600" y="1539800"/>
              <a:ext cx="15925" cy="12850"/>
            </a:xfrm>
            <a:custGeom>
              <a:avLst/>
              <a:gdLst/>
              <a:ahLst/>
              <a:cxnLst/>
              <a:rect l="l" t="t" r="r" b="b"/>
              <a:pathLst>
                <a:path w="637" h="514" extrusionOk="0">
                  <a:moveTo>
                    <a:pt x="473" y="1"/>
                  </a:moveTo>
                  <a:lnTo>
                    <a:pt x="473" y="1"/>
                  </a:lnTo>
                  <a:cubicBezTo>
                    <a:pt x="307" y="21"/>
                    <a:pt x="0" y="196"/>
                    <a:pt x="83" y="405"/>
                  </a:cubicBezTo>
                  <a:cubicBezTo>
                    <a:pt x="115" y="484"/>
                    <a:pt x="170" y="514"/>
                    <a:pt x="230" y="514"/>
                  </a:cubicBezTo>
                  <a:cubicBezTo>
                    <a:pt x="297" y="514"/>
                    <a:pt x="370" y="478"/>
                    <a:pt x="427" y="433"/>
                  </a:cubicBezTo>
                  <a:cubicBezTo>
                    <a:pt x="570" y="319"/>
                    <a:pt x="636" y="113"/>
                    <a:pt x="47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91" name="Google Shape;1691;p51">
              <a:extLst>
                <a:ext uri="{FF2B5EF4-FFF2-40B4-BE49-F238E27FC236}">
                  <a16:creationId xmlns:a16="http://schemas.microsoft.com/office/drawing/2014/main" id="{2F3C589B-A15D-F024-B3EB-43C61F0A5E32}"/>
                </a:ext>
              </a:extLst>
            </p:cNvPr>
            <p:cNvSpPr/>
            <p:nvPr/>
          </p:nvSpPr>
          <p:spPr>
            <a:xfrm>
              <a:off x="4472250" y="1549775"/>
              <a:ext cx="13800" cy="12175"/>
            </a:xfrm>
            <a:custGeom>
              <a:avLst/>
              <a:gdLst/>
              <a:ahLst/>
              <a:cxnLst/>
              <a:rect l="l" t="t" r="r" b="b"/>
              <a:pathLst>
                <a:path w="552" h="487" extrusionOk="0">
                  <a:moveTo>
                    <a:pt x="359" y="0"/>
                  </a:moveTo>
                  <a:lnTo>
                    <a:pt x="359" y="0"/>
                  </a:lnTo>
                  <a:cubicBezTo>
                    <a:pt x="239" y="37"/>
                    <a:pt x="1" y="161"/>
                    <a:pt x="18" y="315"/>
                  </a:cubicBezTo>
                  <a:cubicBezTo>
                    <a:pt x="28" y="414"/>
                    <a:pt x="123" y="487"/>
                    <a:pt x="221" y="487"/>
                  </a:cubicBezTo>
                  <a:cubicBezTo>
                    <a:pt x="239" y="487"/>
                    <a:pt x="258" y="484"/>
                    <a:pt x="276" y="479"/>
                  </a:cubicBezTo>
                  <a:cubicBezTo>
                    <a:pt x="442" y="433"/>
                    <a:pt x="551" y="118"/>
                    <a:pt x="359"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697" name="Google Shape;1697;p51">
            <a:extLst>
              <a:ext uri="{FF2B5EF4-FFF2-40B4-BE49-F238E27FC236}">
                <a16:creationId xmlns:a16="http://schemas.microsoft.com/office/drawing/2014/main" id="{D00AD88D-171F-A3D8-89D8-A275101B8DE5}"/>
              </a:ext>
            </a:extLst>
          </p:cNvPr>
          <p:cNvGrpSpPr/>
          <p:nvPr/>
        </p:nvGrpSpPr>
        <p:grpSpPr>
          <a:xfrm>
            <a:off x="7841152" y="-66833"/>
            <a:ext cx="1363547" cy="1438080"/>
            <a:chOff x="7841152" y="-66833"/>
            <a:chExt cx="1363547" cy="1438080"/>
          </a:xfrm>
        </p:grpSpPr>
        <p:sp>
          <p:nvSpPr>
            <p:cNvPr id="1698" name="Google Shape;1698;p51">
              <a:extLst>
                <a:ext uri="{FF2B5EF4-FFF2-40B4-BE49-F238E27FC236}">
                  <a16:creationId xmlns:a16="http://schemas.microsoft.com/office/drawing/2014/main" id="{033F2B1E-9AB5-E891-4A97-90CB10BD2895}"/>
                </a:ext>
              </a:extLst>
            </p:cNvPr>
            <p:cNvSpPr/>
            <p:nvPr/>
          </p:nvSpPr>
          <p:spPr>
            <a:xfrm rot="10800000">
              <a:off x="8140780" y="50617"/>
              <a:ext cx="652773" cy="137065"/>
            </a:xfrm>
            <a:custGeom>
              <a:avLst/>
              <a:gdLst/>
              <a:ahLst/>
              <a:cxnLst/>
              <a:rect l="l" t="t" r="r" b="b"/>
              <a:pathLst>
                <a:path w="13978" h="2935" extrusionOk="0">
                  <a:moveTo>
                    <a:pt x="242" y="1"/>
                  </a:moveTo>
                  <a:cubicBezTo>
                    <a:pt x="162" y="1"/>
                    <a:pt x="81" y="10"/>
                    <a:pt x="1" y="37"/>
                  </a:cubicBezTo>
                  <a:cubicBezTo>
                    <a:pt x="227" y="80"/>
                    <a:pt x="453" y="94"/>
                    <a:pt x="651" y="164"/>
                  </a:cubicBezTo>
                  <a:cubicBezTo>
                    <a:pt x="877" y="235"/>
                    <a:pt x="1075" y="362"/>
                    <a:pt x="1272" y="461"/>
                  </a:cubicBezTo>
                  <a:cubicBezTo>
                    <a:pt x="1343" y="475"/>
                    <a:pt x="1414" y="489"/>
                    <a:pt x="1484" y="504"/>
                  </a:cubicBezTo>
                  <a:cubicBezTo>
                    <a:pt x="1682" y="588"/>
                    <a:pt x="1894" y="659"/>
                    <a:pt x="2092" y="744"/>
                  </a:cubicBezTo>
                  <a:cubicBezTo>
                    <a:pt x="2700" y="998"/>
                    <a:pt x="3293" y="1253"/>
                    <a:pt x="3929" y="1380"/>
                  </a:cubicBezTo>
                  <a:cubicBezTo>
                    <a:pt x="4353" y="1465"/>
                    <a:pt x="4777" y="1521"/>
                    <a:pt x="5187" y="1620"/>
                  </a:cubicBezTo>
                  <a:cubicBezTo>
                    <a:pt x="5879" y="1804"/>
                    <a:pt x="6558" y="2002"/>
                    <a:pt x="7250" y="2185"/>
                  </a:cubicBezTo>
                  <a:cubicBezTo>
                    <a:pt x="8183" y="2454"/>
                    <a:pt x="9144" y="2623"/>
                    <a:pt x="10119" y="2722"/>
                  </a:cubicBezTo>
                  <a:cubicBezTo>
                    <a:pt x="10727" y="2793"/>
                    <a:pt x="11320" y="2850"/>
                    <a:pt x="11928" y="2892"/>
                  </a:cubicBezTo>
                  <a:cubicBezTo>
                    <a:pt x="12310" y="2920"/>
                    <a:pt x="12705" y="2920"/>
                    <a:pt x="13087" y="2934"/>
                  </a:cubicBezTo>
                  <a:lnTo>
                    <a:pt x="13836" y="2934"/>
                  </a:lnTo>
                  <a:cubicBezTo>
                    <a:pt x="13878" y="2920"/>
                    <a:pt x="13935" y="2920"/>
                    <a:pt x="13977" y="2878"/>
                  </a:cubicBezTo>
                  <a:cubicBezTo>
                    <a:pt x="13850" y="2864"/>
                    <a:pt x="13723" y="2850"/>
                    <a:pt x="13596" y="2835"/>
                  </a:cubicBezTo>
                  <a:cubicBezTo>
                    <a:pt x="12635" y="2821"/>
                    <a:pt x="11688" y="2765"/>
                    <a:pt x="10741" y="2666"/>
                  </a:cubicBezTo>
                  <a:cubicBezTo>
                    <a:pt x="9822" y="2581"/>
                    <a:pt x="8904" y="2482"/>
                    <a:pt x="8013" y="2256"/>
                  </a:cubicBezTo>
                  <a:cubicBezTo>
                    <a:pt x="7264" y="2072"/>
                    <a:pt x="6515" y="1846"/>
                    <a:pt x="5766" y="1662"/>
                  </a:cubicBezTo>
                  <a:cubicBezTo>
                    <a:pt x="5173" y="1507"/>
                    <a:pt x="4551" y="1394"/>
                    <a:pt x="3943" y="1267"/>
                  </a:cubicBezTo>
                  <a:cubicBezTo>
                    <a:pt x="3505" y="1168"/>
                    <a:pt x="3081" y="1026"/>
                    <a:pt x="2671" y="857"/>
                  </a:cubicBezTo>
                  <a:cubicBezTo>
                    <a:pt x="2106" y="631"/>
                    <a:pt x="1541" y="376"/>
                    <a:pt x="947" y="221"/>
                  </a:cubicBezTo>
                  <a:cubicBezTo>
                    <a:pt x="919" y="207"/>
                    <a:pt x="891" y="193"/>
                    <a:pt x="863" y="136"/>
                  </a:cubicBezTo>
                  <a:lnTo>
                    <a:pt x="863" y="136"/>
                  </a:lnTo>
                  <a:cubicBezTo>
                    <a:pt x="1032" y="150"/>
                    <a:pt x="1188" y="150"/>
                    <a:pt x="1357" y="164"/>
                  </a:cubicBezTo>
                  <a:cubicBezTo>
                    <a:pt x="1767" y="193"/>
                    <a:pt x="2177" y="207"/>
                    <a:pt x="2587" y="277"/>
                  </a:cubicBezTo>
                  <a:cubicBezTo>
                    <a:pt x="3661" y="475"/>
                    <a:pt x="4706" y="744"/>
                    <a:pt x="5752" y="1083"/>
                  </a:cubicBezTo>
                  <a:cubicBezTo>
                    <a:pt x="6600" y="1380"/>
                    <a:pt x="7476" y="1592"/>
                    <a:pt x="8381" y="1705"/>
                  </a:cubicBezTo>
                  <a:cubicBezTo>
                    <a:pt x="8777" y="1747"/>
                    <a:pt x="9186" y="1775"/>
                    <a:pt x="9582" y="1804"/>
                  </a:cubicBezTo>
                  <a:cubicBezTo>
                    <a:pt x="10981" y="1903"/>
                    <a:pt x="12366" y="2115"/>
                    <a:pt x="13694" y="2567"/>
                  </a:cubicBezTo>
                  <a:cubicBezTo>
                    <a:pt x="13779" y="2595"/>
                    <a:pt x="13878" y="2623"/>
                    <a:pt x="13977" y="2652"/>
                  </a:cubicBezTo>
                  <a:cubicBezTo>
                    <a:pt x="13921" y="2553"/>
                    <a:pt x="13836" y="2510"/>
                    <a:pt x="13751" y="2482"/>
                  </a:cubicBezTo>
                  <a:cubicBezTo>
                    <a:pt x="13327" y="2355"/>
                    <a:pt x="12903" y="2214"/>
                    <a:pt x="12479" y="2101"/>
                  </a:cubicBezTo>
                  <a:cubicBezTo>
                    <a:pt x="11801" y="1931"/>
                    <a:pt x="11108" y="1818"/>
                    <a:pt x="10416" y="1747"/>
                  </a:cubicBezTo>
                  <a:cubicBezTo>
                    <a:pt x="9964" y="1705"/>
                    <a:pt x="9497" y="1691"/>
                    <a:pt x="9045" y="1648"/>
                  </a:cubicBezTo>
                  <a:cubicBezTo>
                    <a:pt x="7943" y="1564"/>
                    <a:pt x="6883" y="1352"/>
                    <a:pt x="5851" y="998"/>
                  </a:cubicBezTo>
                  <a:cubicBezTo>
                    <a:pt x="4763" y="645"/>
                    <a:pt x="3661" y="391"/>
                    <a:pt x="2558" y="164"/>
                  </a:cubicBezTo>
                  <a:cubicBezTo>
                    <a:pt x="2149" y="94"/>
                    <a:pt x="1710" y="94"/>
                    <a:pt x="1287" y="51"/>
                  </a:cubicBezTo>
                  <a:cubicBezTo>
                    <a:pt x="990" y="37"/>
                    <a:pt x="679" y="23"/>
                    <a:pt x="382" y="9"/>
                  </a:cubicBezTo>
                  <a:cubicBezTo>
                    <a:pt x="336" y="4"/>
                    <a:pt x="289" y="1"/>
                    <a:pt x="24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99" name="Google Shape;1699;p51">
              <a:extLst>
                <a:ext uri="{FF2B5EF4-FFF2-40B4-BE49-F238E27FC236}">
                  <a16:creationId xmlns:a16="http://schemas.microsoft.com/office/drawing/2014/main" id="{60F9BB81-B247-C763-C6C0-CFA9459DB7C7}"/>
                </a:ext>
              </a:extLst>
            </p:cNvPr>
            <p:cNvSpPr/>
            <p:nvPr/>
          </p:nvSpPr>
          <p:spPr>
            <a:xfrm rot="10800000">
              <a:off x="7847130" y="430755"/>
              <a:ext cx="762938" cy="241626"/>
            </a:xfrm>
            <a:custGeom>
              <a:avLst/>
              <a:gdLst/>
              <a:ahLst/>
              <a:cxnLst/>
              <a:rect l="l" t="t" r="r" b="b"/>
              <a:pathLst>
                <a:path w="16337" h="5174" extrusionOk="0">
                  <a:moveTo>
                    <a:pt x="16323" y="1"/>
                  </a:moveTo>
                  <a:cubicBezTo>
                    <a:pt x="16280" y="15"/>
                    <a:pt x="16224" y="15"/>
                    <a:pt x="16167" y="29"/>
                  </a:cubicBezTo>
                  <a:cubicBezTo>
                    <a:pt x="15305" y="312"/>
                    <a:pt x="14415" y="524"/>
                    <a:pt x="13510" y="708"/>
                  </a:cubicBezTo>
                  <a:cubicBezTo>
                    <a:pt x="12140" y="1004"/>
                    <a:pt x="10797" y="1414"/>
                    <a:pt x="9469" y="1881"/>
                  </a:cubicBezTo>
                  <a:cubicBezTo>
                    <a:pt x="8055" y="2389"/>
                    <a:pt x="6656" y="2912"/>
                    <a:pt x="5229" y="3379"/>
                  </a:cubicBezTo>
                  <a:cubicBezTo>
                    <a:pt x="4141" y="3732"/>
                    <a:pt x="3010" y="4029"/>
                    <a:pt x="1894" y="4340"/>
                  </a:cubicBezTo>
                  <a:cubicBezTo>
                    <a:pt x="1300" y="4495"/>
                    <a:pt x="735" y="4721"/>
                    <a:pt x="198" y="5018"/>
                  </a:cubicBezTo>
                  <a:cubicBezTo>
                    <a:pt x="142" y="5046"/>
                    <a:pt x="85" y="5088"/>
                    <a:pt x="28" y="5117"/>
                  </a:cubicBezTo>
                  <a:cubicBezTo>
                    <a:pt x="14" y="5131"/>
                    <a:pt x="14" y="5145"/>
                    <a:pt x="0" y="5173"/>
                  </a:cubicBezTo>
                  <a:cubicBezTo>
                    <a:pt x="71" y="5145"/>
                    <a:pt x="127" y="5117"/>
                    <a:pt x="184" y="5088"/>
                  </a:cubicBezTo>
                  <a:cubicBezTo>
                    <a:pt x="905" y="4735"/>
                    <a:pt x="1682" y="4509"/>
                    <a:pt x="2459" y="4311"/>
                  </a:cubicBezTo>
                  <a:cubicBezTo>
                    <a:pt x="3943" y="3944"/>
                    <a:pt x="5399" y="3492"/>
                    <a:pt x="6826" y="2969"/>
                  </a:cubicBezTo>
                  <a:cubicBezTo>
                    <a:pt x="8084" y="2531"/>
                    <a:pt x="9342" y="2078"/>
                    <a:pt x="10599" y="1640"/>
                  </a:cubicBezTo>
                  <a:cubicBezTo>
                    <a:pt x="11631" y="1287"/>
                    <a:pt x="12677" y="1018"/>
                    <a:pt x="13737" y="792"/>
                  </a:cubicBezTo>
                  <a:cubicBezTo>
                    <a:pt x="14514" y="623"/>
                    <a:pt x="15305" y="439"/>
                    <a:pt x="16054" y="171"/>
                  </a:cubicBezTo>
                  <a:cubicBezTo>
                    <a:pt x="16153" y="128"/>
                    <a:pt x="16252" y="86"/>
                    <a:pt x="16337" y="43"/>
                  </a:cubicBezTo>
                  <a:cubicBezTo>
                    <a:pt x="16337" y="29"/>
                    <a:pt x="16337" y="15"/>
                    <a:pt x="1632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00" name="Google Shape;1700;p51">
              <a:extLst>
                <a:ext uri="{FF2B5EF4-FFF2-40B4-BE49-F238E27FC236}">
                  <a16:creationId xmlns:a16="http://schemas.microsoft.com/office/drawing/2014/main" id="{1C7FD72D-E45F-FA16-E30C-8F1260122242}"/>
                </a:ext>
              </a:extLst>
            </p:cNvPr>
            <p:cNvSpPr/>
            <p:nvPr/>
          </p:nvSpPr>
          <p:spPr>
            <a:xfrm rot="10800000">
              <a:off x="7873515" y="293224"/>
              <a:ext cx="821033" cy="39508"/>
            </a:xfrm>
            <a:custGeom>
              <a:avLst/>
              <a:gdLst/>
              <a:ahLst/>
              <a:cxnLst/>
              <a:rect l="l" t="t" r="r" b="b"/>
              <a:pathLst>
                <a:path w="17581" h="846" extrusionOk="0">
                  <a:moveTo>
                    <a:pt x="3105" y="0"/>
                  </a:moveTo>
                  <a:cubicBezTo>
                    <a:pt x="2753" y="0"/>
                    <a:pt x="2401" y="14"/>
                    <a:pt x="2049" y="34"/>
                  </a:cubicBezTo>
                  <a:cubicBezTo>
                    <a:pt x="1357" y="91"/>
                    <a:pt x="707" y="274"/>
                    <a:pt x="113" y="628"/>
                  </a:cubicBezTo>
                  <a:cubicBezTo>
                    <a:pt x="57" y="656"/>
                    <a:pt x="14" y="698"/>
                    <a:pt x="0" y="755"/>
                  </a:cubicBezTo>
                  <a:cubicBezTo>
                    <a:pt x="113" y="713"/>
                    <a:pt x="226" y="670"/>
                    <a:pt x="339" y="614"/>
                  </a:cubicBezTo>
                  <a:cubicBezTo>
                    <a:pt x="735" y="430"/>
                    <a:pt x="1145" y="289"/>
                    <a:pt x="1569" y="218"/>
                  </a:cubicBezTo>
                  <a:cubicBezTo>
                    <a:pt x="2033" y="135"/>
                    <a:pt x="2497" y="101"/>
                    <a:pt x="2969" y="101"/>
                  </a:cubicBezTo>
                  <a:cubicBezTo>
                    <a:pt x="3058" y="101"/>
                    <a:pt x="3147" y="103"/>
                    <a:pt x="3237" y="105"/>
                  </a:cubicBezTo>
                  <a:cubicBezTo>
                    <a:pt x="3533" y="119"/>
                    <a:pt x="3830" y="133"/>
                    <a:pt x="4127" y="161"/>
                  </a:cubicBezTo>
                  <a:cubicBezTo>
                    <a:pt x="4593" y="190"/>
                    <a:pt x="5060" y="246"/>
                    <a:pt x="5540" y="289"/>
                  </a:cubicBezTo>
                  <a:cubicBezTo>
                    <a:pt x="6119" y="359"/>
                    <a:pt x="6713" y="430"/>
                    <a:pt x="7292" y="501"/>
                  </a:cubicBezTo>
                  <a:cubicBezTo>
                    <a:pt x="7787" y="557"/>
                    <a:pt x="8268" y="599"/>
                    <a:pt x="8762" y="642"/>
                  </a:cubicBezTo>
                  <a:cubicBezTo>
                    <a:pt x="9229" y="684"/>
                    <a:pt x="9695" y="713"/>
                    <a:pt x="10161" y="741"/>
                  </a:cubicBezTo>
                  <a:cubicBezTo>
                    <a:pt x="10571" y="769"/>
                    <a:pt x="10981" y="797"/>
                    <a:pt x="11391" y="826"/>
                  </a:cubicBezTo>
                  <a:cubicBezTo>
                    <a:pt x="11531" y="836"/>
                    <a:pt x="11663" y="846"/>
                    <a:pt x="11799" y="846"/>
                  </a:cubicBezTo>
                  <a:cubicBezTo>
                    <a:pt x="11855" y="846"/>
                    <a:pt x="11912" y="844"/>
                    <a:pt x="11970" y="840"/>
                  </a:cubicBezTo>
                  <a:cubicBezTo>
                    <a:pt x="12719" y="826"/>
                    <a:pt x="13468" y="811"/>
                    <a:pt x="14217" y="769"/>
                  </a:cubicBezTo>
                  <a:cubicBezTo>
                    <a:pt x="14726" y="741"/>
                    <a:pt x="15235" y="670"/>
                    <a:pt x="15743" y="614"/>
                  </a:cubicBezTo>
                  <a:cubicBezTo>
                    <a:pt x="16182" y="557"/>
                    <a:pt x="16620" y="486"/>
                    <a:pt x="17058" y="430"/>
                  </a:cubicBezTo>
                  <a:cubicBezTo>
                    <a:pt x="17227" y="402"/>
                    <a:pt x="17397" y="359"/>
                    <a:pt x="17581" y="317"/>
                  </a:cubicBezTo>
                  <a:cubicBezTo>
                    <a:pt x="17566" y="303"/>
                    <a:pt x="17566" y="289"/>
                    <a:pt x="17566" y="274"/>
                  </a:cubicBezTo>
                  <a:cubicBezTo>
                    <a:pt x="17482" y="274"/>
                    <a:pt x="17383" y="274"/>
                    <a:pt x="17298" y="289"/>
                  </a:cubicBezTo>
                  <a:cubicBezTo>
                    <a:pt x="16690" y="373"/>
                    <a:pt x="16083" y="472"/>
                    <a:pt x="15475" y="543"/>
                  </a:cubicBezTo>
                  <a:cubicBezTo>
                    <a:pt x="14695" y="622"/>
                    <a:pt x="13903" y="714"/>
                    <a:pt x="13110" y="714"/>
                  </a:cubicBezTo>
                  <a:cubicBezTo>
                    <a:pt x="13055" y="714"/>
                    <a:pt x="13000" y="713"/>
                    <a:pt x="12945" y="713"/>
                  </a:cubicBezTo>
                  <a:cubicBezTo>
                    <a:pt x="12747" y="713"/>
                    <a:pt x="12550" y="727"/>
                    <a:pt x="12352" y="727"/>
                  </a:cubicBezTo>
                  <a:cubicBezTo>
                    <a:pt x="11885" y="713"/>
                    <a:pt x="11433" y="698"/>
                    <a:pt x="10981" y="684"/>
                  </a:cubicBezTo>
                  <a:cubicBezTo>
                    <a:pt x="10599" y="670"/>
                    <a:pt x="10218" y="642"/>
                    <a:pt x="9822" y="614"/>
                  </a:cubicBezTo>
                  <a:cubicBezTo>
                    <a:pt x="9384" y="585"/>
                    <a:pt x="8932" y="543"/>
                    <a:pt x="8494" y="501"/>
                  </a:cubicBezTo>
                  <a:cubicBezTo>
                    <a:pt x="7886" y="444"/>
                    <a:pt x="7278" y="373"/>
                    <a:pt x="6671" y="303"/>
                  </a:cubicBezTo>
                  <a:cubicBezTo>
                    <a:pt x="6091" y="246"/>
                    <a:pt x="5512" y="161"/>
                    <a:pt x="4932" y="105"/>
                  </a:cubicBezTo>
                  <a:cubicBezTo>
                    <a:pt x="4452" y="62"/>
                    <a:pt x="3971" y="20"/>
                    <a:pt x="3491" y="6"/>
                  </a:cubicBezTo>
                  <a:cubicBezTo>
                    <a:pt x="3362" y="2"/>
                    <a:pt x="3233" y="0"/>
                    <a:pt x="3105"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01" name="Google Shape;1701;p51">
              <a:extLst>
                <a:ext uri="{FF2B5EF4-FFF2-40B4-BE49-F238E27FC236}">
                  <a16:creationId xmlns:a16="http://schemas.microsoft.com/office/drawing/2014/main" id="{D4D0F092-2103-A32F-EE8C-4D8290578EB2}"/>
                </a:ext>
              </a:extLst>
            </p:cNvPr>
            <p:cNvSpPr/>
            <p:nvPr/>
          </p:nvSpPr>
          <p:spPr>
            <a:xfrm rot="10800000">
              <a:off x="7903870" y="649218"/>
              <a:ext cx="601263" cy="521406"/>
            </a:xfrm>
            <a:custGeom>
              <a:avLst/>
              <a:gdLst/>
              <a:ahLst/>
              <a:cxnLst/>
              <a:rect l="l" t="t" r="r" b="b"/>
              <a:pathLst>
                <a:path w="12875" h="11165" extrusionOk="0">
                  <a:moveTo>
                    <a:pt x="12860" y="0"/>
                  </a:moveTo>
                  <a:cubicBezTo>
                    <a:pt x="12776" y="29"/>
                    <a:pt x="12677" y="43"/>
                    <a:pt x="12606" y="85"/>
                  </a:cubicBezTo>
                  <a:cubicBezTo>
                    <a:pt x="12253" y="269"/>
                    <a:pt x="11899" y="453"/>
                    <a:pt x="11546" y="650"/>
                  </a:cubicBezTo>
                  <a:cubicBezTo>
                    <a:pt x="10090" y="1541"/>
                    <a:pt x="8762" y="2601"/>
                    <a:pt x="7518" y="3774"/>
                  </a:cubicBezTo>
                  <a:cubicBezTo>
                    <a:pt x="6247" y="4975"/>
                    <a:pt x="5003" y="6176"/>
                    <a:pt x="3830" y="7476"/>
                  </a:cubicBezTo>
                  <a:cubicBezTo>
                    <a:pt x="2812" y="8593"/>
                    <a:pt x="1696" y="9610"/>
                    <a:pt x="565" y="10613"/>
                  </a:cubicBezTo>
                  <a:cubicBezTo>
                    <a:pt x="382" y="10797"/>
                    <a:pt x="184" y="10967"/>
                    <a:pt x="0" y="11165"/>
                  </a:cubicBezTo>
                  <a:cubicBezTo>
                    <a:pt x="71" y="11122"/>
                    <a:pt x="142" y="11080"/>
                    <a:pt x="198" y="11037"/>
                  </a:cubicBezTo>
                  <a:cubicBezTo>
                    <a:pt x="693" y="10613"/>
                    <a:pt x="1187" y="10189"/>
                    <a:pt x="1668" y="9766"/>
                  </a:cubicBezTo>
                  <a:cubicBezTo>
                    <a:pt x="2685" y="8889"/>
                    <a:pt x="3590" y="7900"/>
                    <a:pt x="4494" y="6925"/>
                  </a:cubicBezTo>
                  <a:cubicBezTo>
                    <a:pt x="5964" y="5370"/>
                    <a:pt x="7476" y="3887"/>
                    <a:pt x="9115" y="2516"/>
                  </a:cubicBezTo>
                  <a:cubicBezTo>
                    <a:pt x="10076" y="1710"/>
                    <a:pt x="11122" y="1004"/>
                    <a:pt x="12224" y="382"/>
                  </a:cubicBezTo>
                  <a:cubicBezTo>
                    <a:pt x="12366" y="311"/>
                    <a:pt x="12521" y="241"/>
                    <a:pt x="12663" y="170"/>
                  </a:cubicBezTo>
                  <a:cubicBezTo>
                    <a:pt x="12733" y="128"/>
                    <a:pt x="12804" y="85"/>
                    <a:pt x="12875" y="43"/>
                  </a:cubicBezTo>
                  <a:cubicBezTo>
                    <a:pt x="12875" y="29"/>
                    <a:pt x="12860" y="14"/>
                    <a:pt x="12860"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02" name="Google Shape;1702;p51">
              <a:extLst>
                <a:ext uri="{FF2B5EF4-FFF2-40B4-BE49-F238E27FC236}">
                  <a16:creationId xmlns:a16="http://schemas.microsoft.com/office/drawing/2014/main" id="{3268A18C-BA3A-ECDA-33F4-93B0A6E9202A}"/>
                </a:ext>
              </a:extLst>
            </p:cNvPr>
            <p:cNvSpPr/>
            <p:nvPr/>
          </p:nvSpPr>
          <p:spPr>
            <a:xfrm rot="10800000">
              <a:off x="8785566" y="241340"/>
              <a:ext cx="64072" cy="752430"/>
            </a:xfrm>
            <a:custGeom>
              <a:avLst/>
              <a:gdLst/>
              <a:ahLst/>
              <a:cxnLst/>
              <a:rect l="l" t="t" r="r" b="b"/>
              <a:pathLst>
                <a:path w="1372" h="16112" extrusionOk="0">
                  <a:moveTo>
                    <a:pt x="424" y="1"/>
                  </a:moveTo>
                  <a:cubicBezTo>
                    <a:pt x="410" y="156"/>
                    <a:pt x="396" y="297"/>
                    <a:pt x="382" y="439"/>
                  </a:cubicBezTo>
                  <a:cubicBezTo>
                    <a:pt x="354" y="1357"/>
                    <a:pt x="368" y="2290"/>
                    <a:pt x="438" y="3209"/>
                  </a:cubicBezTo>
                  <a:cubicBezTo>
                    <a:pt x="481" y="3901"/>
                    <a:pt x="537" y="4608"/>
                    <a:pt x="608" y="5300"/>
                  </a:cubicBezTo>
                  <a:cubicBezTo>
                    <a:pt x="679" y="5922"/>
                    <a:pt x="778" y="6558"/>
                    <a:pt x="862" y="7180"/>
                  </a:cubicBezTo>
                  <a:cubicBezTo>
                    <a:pt x="933" y="7703"/>
                    <a:pt x="990" y="8211"/>
                    <a:pt x="1060" y="8720"/>
                  </a:cubicBezTo>
                  <a:cubicBezTo>
                    <a:pt x="1173" y="9554"/>
                    <a:pt x="1202" y="10388"/>
                    <a:pt x="1244" y="11222"/>
                  </a:cubicBezTo>
                  <a:cubicBezTo>
                    <a:pt x="1300" y="12437"/>
                    <a:pt x="1074" y="13610"/>
                    <a:pt x="608" y="14726"/>
                  </a:cubicBezTo>
                  <a:cubicBezTo>
                    <a:pt x="453" y="15108"/>
                    <a:pt x="269" y="15475"/>
                    <a:pt x="99" y="15843"/>
                  </a:cubicBezTo>
                  <a:cubicBezTo>
                    <a:pt x="57" y="15927"/>
                    <a:pt x="14" y="16012"/>
                    <a:pt x="0" y="16111"/>
                  </a:cubicBezTo>
                  <a:cubicBezTo>
                    <a:pt x="14" y="16083"/>
                    <a:pt x="43" y="16055"/>
                    <a:pt x="71" y="16012"/>
                  </a:cubicBezTo>
                  <a:cubicBezTo>
                    <a:pt x="707" y="15009"/>
                    <a:pt x="1117" y="13935"/>
                    <a:pt x="1286" y="12748"/>
                  </a:cubicBezTo>
                  <a:cubicBezTo>
                    <a:pt x="1343" y="12380"/>
                    <a:pt x="1357" y="11999"/>
                    <a:pt x="1371" y="11617"/>
                  </a:cubicBezTo>
                  <a:cubicBezTo>
                    <a:pt x="1371" y="11207"/>
                    <a:pt x="1371" y="10812"/>
                    <a:pt x="1343" y="10402"/>
                  </a:cubicBezTo>
                  <a:cubicBezTo>
                    <a:pt x="1286" y="9766"/>
                    <a:pt x="1230" y="9116"/>
                    <a:pt x="1159" y="8480"/>
                  </a:cubicBezTo>
                  <a:cubicBezTo>
                    <a:pt x="1103" y="7985"/>
                    <a:pt x="1032" y="7491"/>
                    <a:pt x="961" y="6996"/>
                  </a:cubicBezTo>
                  <a:cubicBezTo>
                    <a:pt x="905" y="6530"/>
                    <a:pt x="820" y="6049"/>
                    <a:pt x="763" y="5569"/>
                  </a:cubicBezTo>
                  <a:cubicBezTo>
                    <a:pt x="707" y="5116"/>
                    <a:pt x="650" y="4650"/>
                    <a:pt x="622" y="4184"/>
                  </a:cubicBezTo>
                  <a:cubicBezTo>
                    <a:pt x="566" y="3364"/>
                    <a:pt x="509" y="2544"/>
                    <a:pt x="481" y="1739"/>
                  </a:cubicBezTo>
                  <a:cubicBezTo>
                    <a:pt x="453" y="1315"/>
                    <a:pt x="481" y="891"/>
                    <a:pt x="481" y="467"/>
                  </a:cubicBezTo>
                  <a:cubicBezTo>
                    <a:pt x="481" y="312"/>
                    <a:pt x="467" y="156"/>
                    <a:pt x="45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03" name="Google Shape;1703;p51">
              <a:extLst>
                <a:ext uri="{FF2B5EF4-FFF2-40B4-BE49-F238E27FC236}">
                  <a16:creationId xmlns:a16="http://schemas.microsoft.com/office/drawing/2014/main" id="{142E0A45-71E6-E3A3-CA17-370F2254FD92}"/>
                </a:ext>
              </a:extLst>
            </p:cNvPr>
            <p:cNvSpPr/>
            <p:nvPr/>
          </p:nvSpPr>
          <p:spPr>
            <a:xfrm rot="10800000">
              <a:off x="7854368" y="472365"/>
              <a:ext cx="689712" cy="217809"/>
            </a:xfrm>
            <a:custGeom>
              <a:avLst/>
              <a:gdLst/>
              <a:ahLst/>
              <a:cxnLst/>
              <a:rect l="l" t="t" r="r" b="b"/>
              <a:pathLst>
                <a:path w="14769" h="4664" extrusionOk="0">
                  <a:moveTo>
                    <a:pt x="14754" y="0"/>
                  </a:moveTo>
                  <a:cubicBezTo>
                    <a:pt x="14147" y="85"/>
                    <a:pt x="13539" y="156"/>
                    <a:pt x="12917" y="227"/>
                  </a:cubicBezTo>
                  <a:cubicBezTo>
                    <a:pt x="9780" y="608"/>
                    <a:pt x="6756" y="1442"/>
                    <a:pt x="3858" y="2700"/>
                  </a:cubicBezTo>
                  <a:cubicBezTo>
                    <a:pt x="3392" y="2912"/>
                    <a:pt x="2940" y="3194"/>
                    <a:pt x="2488" y="3420"/>
                  </a:cubicBezTo>
                  <a:cubicBezTo>
                    <a:pt x="1922" y="3689"/>
                    <a:pt x="1343" y="3929"/>
                    <a:pt x="778" y="4198"/>
                  </a:cubicBezTo>
                  <a:cubicBezTo>
                    <a:pt x="523" y="4311"/>
                    <a:pt x="283" y="4452"/>
                    <a:pt x="43" y="4593"/>
                  </a:cubicBezTo>
                  <a:cubicBezTo>
                    <a:pt x="29" y="4607"/>
                    <a:pt x="0" y="4622"/>
                    <a:pt x="0" y="4664"/>
                  </a:cubicBezTo>
                  <a:cubicBezTo>
                    <a:pt x="71" y="4636"/>
                    <a:pt x="142" y="4607"/>
                    <a:pt x="212" y="4579"/>
                  </a:cubicBezTo>
                  <a:cubicBezTo>
                    <a:pt x="679" y="4381"/>
                    <a:pt x="1145" y="4183"/>
                    <a:pt x="1611" y="3972"/>
                  </a:cubicBezTo>
                  <a:cubicBezTo>
                    <a:pt x="1979" y="3802"/>
                    <a:pt x="2360" y="3632"/>
                    <a:pt x="2714" y="3434"/>
                  </a:cubicBezTo>
                  <a:cubicBezTo>
                    <a:pt x="3576" y="2940"/>
                    <a:pt x="4494" y="2558"/>
                    <a:pt x="5413" y="2205"/>
                  </a:cubicBezTo>
                  <a:cubicBezTo>
                    <a:pt x="6586" y="1767"/>
                    <a:pt x="7773" y="1371"/>
                    <a:pt x="9003" y="1089"/>
                  </a:cubicBezTo>
                  <a:cubicBezTo>
                    <a:pt x="9681" y="919"/>
                    <a:pt x="10387" y="764"/>
                    <a:pt x="11080" y="636"/>
                  </a:cubicBezTo>
                  <a:cubicBezTo>
                    <a:pt x="11645" y="523"/>
                    <a:pt x="12225" y="453"/>
                    <a:pt x="12790" y="368"/>
                  </a:cubicBezTo>
                  <a:cubicBezTo>
                    <a:pt x="13398" y="269"/>
                    <a:pt x="13991" y="184"/>
                    <a:pt x="14599" y="99"/>
                  </a:cubicBezTo>
                  <a:cubicBezTo>
                    <a:pt x="14655" y="85"/>
                    <a:pt x="14712" y="57"/>
                    <a:pt x="14768" y="43"/>
                  </a:cubicBezTo>
                  <a:cubicBezTo>
                    <a:pt x="14768" y="29"/>
                    <a:pt x="14754" y="15"/>
                    <a:pt x="14754"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04" name="Google Shape;1704;p51">
              <a:extLst>
                <a:ext uri="{FF2B5EF4-FFF2-40B4-BE49-F238E27FC236}">
                  <a16:creationId xmlns:a16="http://schemas.microsoft.com/office/drawing/2014/main" id="{38DB5E39-E2F7-F8FE-2022-B6586F15ABAA}"/>
                </a:ext>
              </a:extLst>
            </p:cNvPr>
            <p:cNvSpPr/>
            <p:nvPr/>
          </p:nvSpPr>
          <p:spPr>
            <a:xfrm rot="10800000">
              <a:off x="9033730" y="113336"/>
              <a:ext cx="44925" cy="759015"/>
            </a:xfrm>
            <a:custGeom>
              <a:avLst/>
              <a:gdLst/>
              <a:ahLst/>
              <a:cxnLst/>
              <a:rect l="l" t="t" r="r" b="b"/>
              <a:pathLst>
                <a:path w="962" h="16253" extrusionOk="0">
                  <a:moveTo>
                    <a:pt x="142" y="1"/>
                  </a:moveTo>
                  <a:cubicBezTo>
                    <a:pt x="29" y="100"/>
                    <a:pt x="43" y="227"/>
                    <a:pt x="43" y="340"/>
                  </a:cubicBezTo>
                  <a:cubicBezTo>
                    <a:pt x="29" y="736"/>
                    <a:pt x="15" y="1117"/>
                    <a:pt x="15" y="1513"/>
                  </a:cubicBezTo>
                  <a:cubicBezTo>
                    <a:pt x="15" y="1739"/>
                    <a:pt x="0" y="1965"/>
                    <a:pt x="15" y="2191"/>
                  </a:cubicBezTo>
                  <a:cubicBezTo>
                    <a:pt x="43" y="2997"/>
                    <a:pt x="114" y="3788"/>
                    <a:pt x="255" y="4580"/>
                  </a:cubicBezTo>
                  <a:cubicBezTo>
                    <a:pt x="354" y="5074"/>
                    <a:pt x="439" y="5569"/>
                    <a:pt x="509" y="6078"/>
                  </a:cubicBezTo>
                  <a:cubicBezTo>
                    <a:pt x="580" y="6502"/>
                    <a:pt x="608" y="6940"/>
                    <a:pt x="651" y="7378"/>
                  </a:cubicBezTo>
                  <a:cubicBezTo>
                    <a:pt x="693" y="7802"/>
                    <a:pt x="749" y="8240"/>
                    <a:pt x="764" y="8678"/>
                  </a:cubicBezTo>
                  <a:cubicBezTo>
                    <a:pt x="792" y="9144"/>
                    <a:pt x="792" y="9597"/>
                    <a:pt x="778" y="10063"/>
                  </a:cubicBezTo>
                  <a:cubicBezTo>
                    <a:pt x="764" y="10543"/>
                    <a:pt x="735" y="11024"/>
                    <a:pt x="693" y="11490"/>
                  </a:cubicBezTo>
                  <a:cubicBezTo>
                    <a:pt x="636" y="11985"/>
                    <a:pt x="580" y="12465"/>
                    <a:pt x="509" y="12946"/>
                  </a:cubicBezTo>
                  <a:cubicBezTo>
                    <a:pt x="410" y="13723"/>
                    <a:pt x="297" y="14515"/>
                    <a:pt x="184" y="15306"/>
                  </a:cubicBezTo>
                  <a:cubicBezTo>
                    <a:pt x="156" y="15560"/>
                    <a:pt x="99" y="15815"/>
                    <a:pt x="57" y="16083"/>
                  </a:cubicBezTo>
                  <a:cubicBezTo>
                    <a:pt x="43" y="16140"/>
                    <a:pt x="43" y="16196"/>
                    <a:pt x="43" y="16253"/>
                  </a:cubicBezTo>
                  <a:cubicBezTo>
                    <a:pt x="184" y="15956"/>
                    <a:pt x="241" y="15645"/>
                    <a:pt x="297" y="15334"/>
                  </a:cubicBezTo>
                  <a:cubicBezTo>
                    <a:pt x="396" y="14684"/>
                    <a:pt x="481" y="14034"/>
                    <a:pt x="566" y="13384"/>
                  </a:cubicBezTo>
                  <a:cubicBezTo>
                    <a:pt x="665" y="12635"/>
                    <a:pt x="735" y="11900"/>
                    <a:pt x="820" y="11151"/>
                  </a:cubicBezTo>
                  <a:cubicBezTo>
                    <a:pt x="919" y="10346"/>
                    <a:pt x="961" y="9540"/>
                    <a:pt x="891" y="8735"/>
                  </a:cubicBezTo>
                  <a:cubicBezTo>
                    <a:pt x="848" y="8169"/>
                    <a:pt x="778" y="7618"/>
                    <a:pt x="707" y="7053"/>
                  </a:cubicBezTo>
                  <a:cubicBezTo>
                    <a:pt x="693" y="6855"/>
                    <a:pt x="679" y="6643"/>
                    <a:pt x="636" y="6431"/>
                  </a:cubicBezTo>
                  <a:cubicBezTo>
                    <a:pt x="566" y="5852"/>
                    <a:pt x="467" y="5286"/>
                    <a:pt x="382" y="4707"/>
                  </a:cubicBezTo>
                  <a:cubicBezTo>
                    <a:pt x="311" y="4212"/>
                    <a:pt x="255" y="3704"/>
                    <a:pt x="184" y="3195"/>
                  </a:cubicBezTo>
                  <a:cubicBezTo>
                    <a:pt x="99" y="2502"/>
                    <a:pt x="128" y="1810"/>
                    <a:pt x="114" y="1117"/>
                  </a:cubicBezTo>
                  <a:cubicBezTo>
                    <a:pt x="99" y="792"/>
                    <a:pt x="142" y="467"/>
                    <a:pt x="156" y="156"/>
                  </a:cubicBezTo>
                  <a:cubicBezTo>
                    <a:pt x="156" y="114"/>
                    <a:pt x="156" y="72"/>
                    <a:pt x="14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05" name="Google Shape;1705;p51">
              <a:extLst>
                <a:ext uri="{FF2B5EF4-FFF2-40B4-BE49-F238E27FC236}">
                  <a16:creationId xmlns:a16="http://schemas.microsoft.com/office/drawing/2014/main" id="{2F85DAB6-E8A7-164E-3E61-03BA708A051F}"/>
                </a:ext>
              </a:extLst>
            </p:cNvPr>
            <p:cNvSpPr/>
            <p:nvPr/>
          </p:nvSpPr>
          <p:spPr>
            <a:xfrm rot="10800000">
              <a:off x="8493878" y="675604"/>
              <a:ext cx="104982" cy="689059"/>
            </a:xfrm>
            <a:custGeom>
              <a:avLst/>
              <a:gdLst/>
              <a:ahLst/>
              <a:cxnLst/>
              <a:rect l="l" t="t" r="r" b="b"/>
              <a:pathLst>
                <a:path w="2248" h="14755" extrusionOk="0">
                  <a:moveTo>
                    <a:pt x="15" y="1"/>
                  </a:moveTo>
                  <a:cubicBezTo>
                    <a:pt x="15" y="43"/>
                    <a:pt x="0" y="71"/>
                    <a:pt x="15" y="114"/>
                  </a:cubicBezTo>
                  <a:cubicBezTo>
                    <a:pt x="170" y="1400"/>
                    <a:pt x="495" y="2643"/>
                    <a:pt x="820" y="3887"/>
                  </a:cubicBezTo>
                  <a:cubicBezTo>
                    <a:pt x="1089" y="4933"/>
                    <a:pt x="1371" y="5964"/>
                    <a:pt x="1612" y="6996"/>
                  </a:cubicBezTo>
                  <a:cubicBezTo>
                    <a:pt x="1739" y="7547"/>
                    <a:pt x="1809" y="8112"/>
                    <a:pt x="1894" y="8678"/>
                  </a:cubicBezTo>
                  <a:cubicBezTo>
                    <a:pt x="1993" y="9469"/>
                    <a:pt x="2050" y="10260"/>
                    <a:pt x="2064" y="11066"/>
                  </a:cubicBezTo>
                  <a:cubicBezTo>
                    <a:pt x="2078" y="11900"/>
                    <a:pt x="2050" y="12719"/>
                    <a:pt x="1838" y="13539"/>
                  </a:cubicBezTo>
                  <a:cubicBezTo>
                    <a:pt x="1739" y="13921"/>
                    <a:pt x="1612" y="14302"/>
                    <a:pt x="1498" y="14684"/>
                  </a:cubicBezTo>
                  <a:cubicBezTo>
                    <a:pt x="1498" y="14698"/>
                    <a:pt x="1498" y="14712"/>
                    <a:pt x="1498" y="14726"/>
                  </a:cubicBezTo>
                  <a:cubicBezTo>
                    <a:pt x="1498" y="14740"/>
                    <a:pt x="1513" y="14740"/>
                    <a:pt x="1527" y="14754"/>
                  </a:cubicBezTo>
                  <a:cubicBezTo>
                    <a:pt x="1555" y="14670"/>
                    <a:pt x="1612" y="14599"/>
                    <a:pt x="1640" y="14514"/>
                  </a:cubicBezTo>
                  <a:cubicBezTo>
                    <a:pt x="1880" y="13949"/>
                    <a:pt x="2035" y="13355"/>
                    <a:pt x="2106" y="12733"/>
                  </a:cubicBezTo>
                  <a:cubicBezTo>
                    <a:pt x="2247" y="11603"/>
                    <a:pt x="2163" y="10458"/>
                    <a:pt x="2078" y="9328"/>
                  </a:cubicBezTo>
                  <a:cubicBezTo>
                    <a:pt x="1993" y="7999"/>
                    <a:pt x="1696" y="6699"/>
                    <a:pt x="1371" y="5413"/>
                  </a:cubicBezTo>
                  <a:cubicBezTo>
                    <a:pt x="1089" y="4353"/>
                    <a:pt x="792" y="3293"/>
                    <a:pt x="523" y="2233"/>
                  </a:cubicBezTo>
                  <a:cubicBezTo>
                    <a:pt x="382" y="1654"/>
                    <a:pt x="283" y="1075"/>
                    <a:pt x="156" y="495"/>
                  </a:cubicBezTo>
                  <a:cubicBezTo>
                    <a:pt x="114" y="326"/>
                    <a:pt x="85" y="156"/>
                    <a:pt x="5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06" name="Google Shape;1706;p51">
              <a:extLst>
                <a:ext uri="{FF2B5EF4-FFF2-40B4-BE49-F238E27FC236}">
                  <a16:creationId xmlns:a16="http://schemas.microsoft.com/office/drawing/2014/main" id="{0A25EBE0-D267-97ED-83D7-2D3163F4E10F}"/>
                </a:ext>
              </a:extLst>
            </p:cNvPr>
            <p:cNvSpPr/>
            <p:nvPr/>
          </p:nvSpPr>
          <p:spPr>
            <a:xfrm rot="10800000">
              <a:off x="7852407" y="446587"/>
              <a:ext cx="664634" cy="209263"/>
            </a:xfrm>
            <a:custGeom>
              <a:avLst/>
              <a:gdLst/>
              <a:ahLst/>
              <a:cxnLst/>
              <a:rect l="l" t="t" r="r" b="b"/>
              <a:pathLst>
                <a:path w="14232" h="4481" extrusionOk="0">
                  <a:moveTo>
                    <a:pt x="14218" y="0"/>
                  </a:moveTo>
                  <a:cubicBezTo>
                    <a:pt x="14189" y="14"/>
                    <a:pt x="14147" y="29"/>
                    <a:pt x="14119" y="43"/>
                  </a:cubicBezTo>
                  <a:cubicBezTo>
                    <a:pt x="13356" y="467"/>
                    <a:pt x="12522" y="735"/>
                    <a:pt x="11688" y="975"/>
                  </a:cubicBezTo>
                  <a:cubicBezTo>
                    <a:pt x="10868" y="1216"/>
                    <a:pt x="10035" y="1399"/>
                    <a:pt x="9229" y="1682"/>
                  </a:cubicBezTo>
                  <a:cubicBezTo>
                    <a:pt x="8070" y="2078"/>
                    <a:pt x="6926" y="2530"/>
                    <a:pt x="5781" y="2954"/>
                  </a:cubicBezTo>
                  <a:cubicBezTo>
                    <a:pt x="4919" y="3265"/>
                    <a:pt x="4071" y="3604"/>
                    <a:pt x="3209" y="3887"/>
                  </a:cubicBezTo>
                  <a:cubicBezTo>
                    <a:pt x="2785" y="4014"/>
                    <a:pt x="2318" y="4084"/>
                    <a:pt x="1880" y="4155"/>
                  </a:cubicBezTo>
                  <a:cubicBezTo>
                    <a:pt x="1471" y="4240"/>
                    <a:pt x="1075" y="4296"/>
                    <a:pt x="665" y="4353"/>
                  </a:cubicBezTo>
                  <a:cubicBezTo>
                    <a:pt x="439" y="4395"/>
                    <a:pt x="227" y="4424"/>
                    <a:pt x="1" y="4480"/>
                  </a:cubicBezTo>
                  <a:cubicBezTo>
                    <a:pt x="439" y="4438"/>
                    <a:pt x="863" y="4381"/>
                    <a:pt x="1287" y="4339"/>
                  </a:cubicBezTo>
                  <a:cubicBezTo>
                    <a:pt x="1485" y="4311"/>
                    <a:pt x="1683" y="4282"/>
                    <a:pt x="1880" y="4268"/>
                  </a:cubicBezTo>
                  <a:cubicBezTo>
                    <a:pt x="2686" y="4197"/>
                    <a:pt x="3449" y="3971"/>
                    <a:pt x="4198" y="3689"/>
                  </a:cubicBezTo>
                  <a:cubicBezTo>
                    <a:pt x="5597" y="3152"/>
                    <a:pt x="7010" y="2615"/>
                    <a:pt x="8409" y="2078"/>
                  </a:cubicBezTo>
                  <a:cubicBezTo>
                    <a:pt x="9257" y="1767"/>
                    <a:pt x="10119" y="1541"/>
                    <a:pt x="10981" y="1300"/>
                  </a:cubicBezTo>
                  <a:cubicBezTo>
                    <a:pt x="11829" y="1074"/>
                    <a:pt x="12663" y="834"/>
                    <a:pt x="13469" y="481"/>
                  </a:cubicBezTo>
                  <a:cubicBezTo>
                    <a:pt x="13709" y="368"/>
                    <a:pt x="13949" y="212"/>
                    <a:pt x="14175" y="71"/>
                  </a:cubicBezTo>
                  <a:cubicBezTo>
                    <a:pt x="14204" y="71"/>
                    <a:pt x="14218" y="43"/>
                    <a:pt x="14232" y="29"/>
                  </a:cubicBezTo>
                  <a:cubicBezTo>
                    <a:pt x="14232" y="14"/>
                    <a:pt x="14218" y="14"/>
                    <a:pt x="14218"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07" name="Google Shape;1707;p51">
              <a:extLst>
                <a:ext uri="{FF2B5EF4-FFF2-40B4-BE49-F238E27FC236}">
                  <a16:creationId xmlns:a16="http://schemas.microsoft.com/office/drawing/2014/main" id="{C20F0341-E1ED-8FB7-8196-83BFC8516E0D}"/>
                </a:ext>
              </a:extLst>
            </p:cNvPr>
            <p:cNvSpPr/>
            <p:nvPr/>
          </p:nvSpPr>
          <p:spPr>
            <a:xfrm rot="10800000">
              <a:off x="7862961" y="537698"/>
              <a:ext cx="599955" cy="168307"/>
            </a:xfrm>
            <a:custGeom>
              <a:avLst/>
              <a:gdLst/>
              <a:ahLst/>
              <a:cxnLst/>
              <a:rect l="l" t="t" r="r" b="b"/>
              <a:pathLst>
                <a:path w="12847" h="3604" extrusionOk="0">
                  <a:moveTo>
                    <a:pt x="11692" y="1"/>
                  </a:moveTo>
                  <a:cubicBezTo>
                    <a:pt x="11109" y="1"/>
                    <a:pt x="10529" y="23"/>
                    <a:pt x="9950" y="71"/>
                  </a:cubicBezTo>
                  <a:cubicBezTo>
                    <a:pt x="9709" y="99"/>
                    <a:pt x="9483" y="113"/>
                    <a:pt x="9257" y="113"/>
                  </a:cubicBezTo>
                  <a:cubicBezTo>
                    <a:pt x="7999" y="170"/>
                    <a:pt x="6784" y="410"/>
                    <a:pt x="5583" y="749"/>
                  </a:cubicBezTo>
                  <a:cubicBezTo>
                    <a:pt x="4000" y="1201"/>
                    <a:pt x="2516" y="1852"/>
                    <a:pt x="1131" y="2714"/>
                  </a:cubicBezTo>
                  <a:cubicBezTo>
                    <a:pt x="792" y="2926"/>
                    <a:pt x="467" y="3194"/>
                    <a:pt x="142" y="3434"/>
                  </a:cubicBezTo>
                  <a:cubicBezTo>
                    <a:pt x="85" y="3463"/>
                    <a:pt x="43" y="3519"/>
                    <a:pt x="1" y="3576"/>
                  </a:cubicBezTo>
                  <a:cubicBezTo>
                    <a:pt x="1" y="3576"/>
                    <a:pt x="15" y="3590"/>
                    <a:pt x="29" y="3604"/>
                  </a:cubicBezTo>
                  <a:cubicBezTo>
                    <a:pt x="241" y="3463"/>
                    <a:pt x="453" y="3321"/>
                    <a:pt x="665" y="3166"/>
                  </a:cubicBezTo>
                  <a:cubicBezTo>
                    <a:pt x="2050" y="2233"/>
                    <a:pt x="3534" y="1512"/>
                    <a:pt x="5116" y="1018"/>
                  </a:cubicBezTo>
                  <a:cubicBezTo>
                    <a:pt x="5865" y="778"/>
                    <a:pt x="6629" y="580"/>
                    <a:pt x="7406" y="438"/>
                  </a:cubicBezTo>
                  <a:cubicBezTo>
                    <a:pt x="7745" y="368"/>
                    <a:pt x="8070" y="339"/>
                    <a:pt x="8409" y="311"/>
                  </a:cubicBezTo>
                  <a:cubicBezTo>
                    <a:pt x="9215" y="240"/>
                    <a:pt x="10006" y="198"/>
                    <a:pt x="10798" y="156"/>
                  </a:cubicBezTo>
                  <a:cubicBezTo>
                    <a:pt x="11222" y="127"/>
                    <a:pt x="11631" y="113"/>
                    <a:pt x="12055" y="99"/>
                  </a:cubicBezTo>
                  <a:cubicBezTo>
                    <a:pt x="12281" y="99"/>
                    <a:pt x="12508" y="113"/>
                    <a:pt x="12734" y="113"/>
                  </a:cubicBezTo>
                  <a:cubicBezTo>
                    <a:pt x="12762" y="113"/>
                    <a:pt x="12804" y="99"/>
                    <a:pt x="12847" y="57"/>
                  </a:cubicBezTo>
                  <a:cubicBezTo>
                    <a:pt x="12734" y="43"/>
                    <a:pt x="12621" y="14"/>
                    <a:pt x="12508" y="14"/>
                  </a:cubicBezTo>
                  <a:cubicBezTo>
                    <a:pt x="12235" y="5"/>
                    <a:pt x="11963" y="1"/>
                    <a:pt x="1169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08" name="Google Shape;1708;p51">
              <a:extLst>
                <a:ext uri="{FF2B5EF4-FFF2-40B4-BE49-F238E27FC236}">
                  <a16:creationId xmlns:a16="http://schemas.microsoft.com/office/drawing/2014/main" id="{A3795AEE-F799-FE1A-B483-5406FE102076}"/>
                </a:ext>
              </a:extLst>
            </p:cNvPr>
            <p:cNvSpPr/>
            <p:nvPr/>
          </p:nvSpPr>
          <p:spPr>
            <a:xfrm rot="10800000">
              <a:off x="9000713" y="224201"/>
              <a:ext cx="64072" cy="640210"/>
            </a:xfrm>
            <a:custGeom>
              <a:avLst/>
              <a:gdLst/>
              <a:ahLst/>
              <a:cxnLst/>
              <a:rect l="l" t="t" r="r" b="b"/>
              <a:pathLst>
                <a:path w="1372" h="13709" extrusionOk="0">
                  <a:moveTo>
                    <a:pt x="57" y="1"/>
                  </a:moveTo>
                  <a:cubicBezTo>
                    <a:pt x="29" y="1"/>
                    <a:pt x="14" y="15"/>
                    <a:pt x="0" y="15"/>
                  </a:cubicBezTo>
                  <a:cubicBezTo>
                    <a:pt x="14" y="128"/>
                    <a:pt x="14" y="241"/>
                    <a:pt x="29" y="354"/>
                  </a:cubicBezTo>
                  <a:cubicBezTo>
                    <a:pt x="71" y="750"/>
                    <a:pt x="113" y="1145"/>
                    <a:pt x="184" y="1541"/>
                  </a:cubicBezTo>
                  <a:cubicBezTo>
                    <a:pt x="240" y="1979"/>
                    <a:pt x="311" y="2417"/>
                    <a:pt x="410" y="2855"/>
                  </a:cubicBezTo>
                  <a:cubicBezTo>
                    <a:pt x="523" y="3435"/>
                    <a:pt x="664" y="4000"/>
                    <a:pt x="792" y="4565"/>
                  </a:cubicBezTo>
                  <a:cubicBezTo>
                    <a:pt x="848" y="4876"/>
                    <a:pt x="891" y="5187"/>
                    <a:pt x="919" y="5498"/>
                  </a:cubicBezTo>
                  <a:cubicBezTo>
                    <a:pt x="961" y="6120"/>
                    <a:pt x="989" y="6742"/>
                    <a:pt x="1046" y="7363"/>
                  </a:cubicBezTo>
                  <a:cubicBezTo>
                    <a:pt x="1074" y="7674"/>
                    <a:pt x="1145" y="7985"/>
                    <a:pt x="1173" y="8310"/>
                  </a:cubicBezTo>
                  <a:cubicBezTo>
                    <a:pt x="1201" y="8861"/>
                    <a:pt x="1230" y="9412"/>
                    <a:pt x="1244" y="9964"/>
                  </a:cubicBezTo>
                  <a:cubicBezTo>
                    <a:pt x="1258" y="10161"/>
                    <a:pt x="1230" y="10373"/>
                    <a:pt x="1230" y="10571"/>
                  </a:cubicBezTo>
                  <a:cubicBezTo>
                    <a:pt x="1216" y="11292"/>
                    <a:pt x="1088" y="11999"/>
                    <a:pt x="891" y="12705"/>
                  </a:cubicBezTo>
                  <a:cubicBezTo>
                    <a:pt x="806" y="13002"/>
                    <a:pt x="721" y="13313"/>
                    <a:pt x="636" y="13624"/>
                  </a:cubicBezTo>
                  <a:cubicBezTo>
                    <a:pt x="622" y="13652"/>
                    <a:pt x="622" y="13680"/>
                    <a:pt x="622" y="13709"/>
                  </a:cubicBezTo>
                  <a:lnTo>
                    <a:pt x="650" y="13709"/>
                  </a:lnTo>
                  <a:cubicBezTo>
                    <a:pt x="693" y="13596"/>
                    <a:pt x="749" y="13482"/>
                    <a:pt x="792" y="13369"/>
                  </a:cubicBezTo>
                  <a:cubicBezTo>
                    <a:pt x="1032" y="12663"/>
                    <a:pt x="1244" y="11956"/>
                    <a:pt x="1315" y="11207"/>
                  </a:cubicBezTo>
                  <a:cubicBezTo>
                    <a:pt x="1343" y="10755"/>
                    <a:pt x="1371" y="10289"/>
                    <a:pt x="1371" y="9822"/>
                  </a:cubicBezTo>
                  <a:cubicBezTo>
                    <a:pt x="1371" y="9398"/>
                    <a:pt x="1343" y="8960"/>
                    <a:pt x="1315" y="8522"/>
                  </a:cubicBezTo>
                  <a:cubicBezTo>
                    <a:pt x="1286" y="8183"/>
                    <a:pt x="1216" y="7844"/>
                    <a:pt x="1173" y="7505"/>
                  </a:cubicBezTo>
                  <a:cubicBezTo>
                    <a:pt x="1159" y="7349"/>
                    <a:pt x="1145" y="7208"/>
                    <a:pt x="1131" y="7052"/>
                  </a:cubicBezTo>
                  <a:cubicBezTo>
                    <a:pt x="1088" y="6501"/>
                    <a:pt x="1060" y="5936"/>
                    <a:pt x="1018" y="5371"/>
                  </a:cubicBezTo>
                  <a:cubicBezTo>
                    <a:pt x="961" y="4876"/>
                    <a:pt x="862" y="4381"/>
                    <a:pt x="749" y="3887"/>
                  </a:cubicBezTo>
                  <a:cubicBezTo>
                    <a:pt x="622" y="3350"/>
                    <a:pt x="523" y="2813"/>
                    <a:pt x="424" y="2276"/>
                  </a:cubicBezTo>
                  <a:cubicBezTo>
                    <a:pt x="339" y="1767"/>
                    <a:pt x="255" y="1258"/>
                    <a:pt x="170" y="750"/>
                  </a:cubicBezTo>
                  <a:cubicBezTo>
                    <a:pt x="156" y="580"/>
                    <a:pt x="127" y="396"/>
                    <a:pt x="113" y="227"/>
                  </a:cubicBezTo>
                  <a:cubicBezTo>
                    <a:pt x="99" y="156"/>
                    <a:pt x="71" y="85"/>
                    <a:pt x="5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09" name="Google Shape;1709;p51">
              <a:extLst>
                <a:ext uri="{FF2B5EF4-FFF2-40B4-BE49-F238E27FC236}">
                  <a16:creationId xmlns:a16="http://schemas.microsoft.com/office/drawing/2014/main" id="{64191D1D-C470-3307-A13C-5DB07F1190CF}"/>
                </a:ext>
              </a:extLst>
            </p:cNvPr>
            <p:cNvSpPr/>
            <p:nvPr/>
          </p:nvSpPr>
          <p:spPr>
            <a:xfrm rot="10800000">
              <a:off x="9085194" y="224855"/>
              <a:ext cx="25125" cy="648149"/>
            </a:xfrm>
            <a:custGeom>
              <a:avLst/>
              <a:gdLst/>
              <a:ahLst/>
              <a:cxnLst/>
              <a:rect l="l" t="t" r="r" b="b"/>
              <a:pathLst>
                <a:path w="538" h="13879" extrusionOk="0">
                  <a:moveTo>
                    <a:pt x="452" y="1"/>
                  </a:moveTo>
                  <a:cubicBezTo>
                    <a:pt x="424" y="57"/>
                    <a:pt x="382" y="114"/>
                    <a:pt x="368" y="185"/>
                  </a:cubicBezTo>
                  <a:cubicBezTo>
                    <a:pt x="297" y="510"/>
                    <a:pt x="212" y="835"/>
                    <a:pt x="156" y="1174"/>
                  </a:cubicBezTo>
                  <a:cubicBezTo>
                    <a:pt x="43" y="2022"/>
                    <a:pt x="0" y="2884"/>
                    <a:pt x="43" y="3746"/>
                  </a:cubicBezTo>
                  <a:cubicBezTo>
                    <a:pt x="85" y="4226"/>
                    <a:pt x="156" y="4721"/>
                    <a:pt x="212" y="5216"/>
                  </a:cubicBezTo>
                  <a:cubicBezTo>
                    <a:pt x="240" y="5371"/>
                    <a:pt x="269" y="5541"/>
                    <a:pt x="269" y="5710"/>
                  </a:cubicBezTo>
                  <a:cubicBezTo>
                    <a:pt x="325" y="6417"/>
                    <a:pt x="396" y="7109"/>
                    <a:pt x="396" y="7816"/>
                  </a:cubicBezTo>
                  <a:cubicBezTo>
                    <a:pt x="410" y="8310"/>
                    <a:pt x="339" y="8819"/>
                    <a:pt x="311" y="9314"/>
                  </a:cubicBezTo>
                  <a:cubicBezTo>
                    <a:pt x="283" y="9780"/>
                    <a:pt x="240" y="10261"/>
                    <a:pt x="255" y="10727"/>
                  </a:cubicBezTo>
                  <a:cubicBezTo>
                    <a:pt x="255" y="11349"/>
                    <a:pt x="297" y="11971"/>
                    <a:pt x="339" y="12592"/>
                  </a:cubicBezTo>
                  <a:cubicBezTo>
                    <a:pt x="368" y="13031"/>
                    <a:pt x="424" y="13455"/>
                    <a:pt x="481" y="13878"/>
                  </a:cubicBezTo>
                  <a:lnTo>
                    <a:pt x="509" y="13878"/>
                  </a:lnTo>
                  <a:cubicBezTo>
                    <a:pt x="509" y="13765"/>
                    <a:pt x="509" y="13652"/>
                    <a:pt x="509" y="13553"/>
                  </a:cubicBezTo>
                  <a:cubicBezTo>
                    <a:pt x="481" y="13200"/>
                    <a:pt x="452" y="12847"/>
                    <a:pt x="424" y="12508"/>
                  </a:cubicBezTo>
                  <a:cubicBezTo>
                    <a:pt x="410" y="11999"/>
                    <a:pt x="382" y="11490"/>
                    <a:pt x="368" y="10981"/>
                  </a:cubicBezTo>
                  <a:cubicBezTo>
                    <a:pt x="368" y="10529"/>
                    <a:pt x="382" y="10077"/>
                    <a:pt x="410" y="9625"/>
                  </a:cubicBezTo>
                  <a:cubicBezTo>
                    <a:pt x="424" y="9215"/>
                    <a:pt x="438" y="8819"/>
                    <a:pt x="481" y="8409"/>
                  </a:cubicBezTo>
                  <a:cubicBezTo>
                    <a:pt x="537" y="7717"/>
                    <a:pt x="495" y="7024"/>
                    <a:pt x="452" y="6332"/>
                  </a:cubicBezTo>
                  <a:cubicBezTo>
                    <a:pt x="410" y="5866"/>
                    <a:pt x="339" y="5413"/>
                    <a:pt x="283" y="4947"/>
                  </a:cubicBezTo>
                  <a:cubicBezTo>
                    <a:pt x="240" y="4481"/>
                    <a:pt x="184" y="4028"/>
                    <a:pt x="170" y="3562"/>
                  </a:cubicBezTo>
                  <a:cubicBezTo>
                    <a:pt x="127" y="2658"/>
                    <a:pt x="184" y="1767"/>
                    <a:pt x="325" y="863"/>
                  </a:cubicBezTo>
                  <a:cubicBezTo>
                    <a:pt x="353" y="623"/>
                    <a:pt x="424" y="382"/>
                    <a:pt x="466" y="142"/>
                  </a:cubicBezTo>
                  <a:cubicBezTo>
                    <a:pt x="481" y="100"/>
                    <a:pt x="481" y="57"/>
                    <a:pt x="495" y="15"/>
                  </a:cubicBezTo>
                  <a:cubicBezTo>
                    <a:pt x="481" y="15"/>
                    <a:pt x="466" y="1"/>
                    <a:pt x="45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10" name="Google Shape;1710;p51">
              <a:extLst>
                <a:ext uri="{FF2B5EF4-FFF2-40B4-BE49-F238E27FC236}">
                  <a16:creationId xmlns:a16="http://schemas.microsoft.com/office/drawing/2014/main" id="{37D79F5C-C7D5-2D28-ACB9-CD47252FD68F}"/>
                </a:ext>
              </a:extLst>
            </p:cNvPr>
            <p:cNvSpPr/>
            <p:nvPr/>
          </p:nvSpPr>
          <p:spPr>
            <a:xfrm rot="10800000">
              <a:off x="8148065" y="20683"/>
              <a:ext cx="586085" cy="145471"/>
            </a:xfrm>
            <a:custGeom>
              <a:avLst/>
              <a:gdLst/>
              <a:ahLst/>
              <a:cxnLst/>
              <a:rect l="l" t="t" r="r" b="b"/>
              <a:pathLst>
                <a:path w="12550" h="3115" extrusionOk="0">
                  <a:moveTo>
                    <a:pt x="0" y="0"/>
                  </a:moveTo>
                  <a:lnTo>
                    <a:pt x="0" y="0"/>
                  </a:lnTo>
                  <a:cubicBezTo>
                    <a:pt x="29" y="28"/>
                    <a:pt x="57" y="57"/>
                    <a:pt x="99" y="85"/>
                  </a:cubicBezTo>
                  <a:cubicBezTo>
                    <a:pt x="820" y="537"/>
                    <a:pt x="1527" y="1004"/>
                    <a:pt x="2247" y="1456"/>
                  </a:cubicBezTo>
                  <a:cubicBezTo>
                    <a:pt x="3321" y="2134"/>
                    <a:pt x="4509" y="2544"/>
                    <a:pt x="5752" y="2770"/>
                  </a:cubicBezTo>
                  <a:cubicBezTo>
                    <a:pt x="6529" y="2926"/>
                    <a:pt x="7321" y="3024"/>
                    <a:pt x="8112" y="3081"/>
                  </a:cubicBezTo>
                  <a:cubicBezTo>
                    <a:pt x="8485" y="3102"/>
                    <a:pt x="8857" y="3115"/>
                    <a:pt x="9229" y="3115"/>
                  </a:cubicBezTo>
                  <a:cubicBezTo>
                    <a:pt x="9366" y="3115"/>
                    <a:pt x="9502" y="3113"/>
                    <a:pt x="9638" y="3109"/>
                  </a:cubicBezTo>
                  <a:cubicBezTo>
                    <a:pt x="10077" y="3095"/>
                    <a:pt x="10515" y="3053"/>
                    <a:pt x="10939" y="2996"/>
                  </a:cubicBezTo>
                  <a:cubicBezTo>
                    <a:pt x="11348" y="2940"/>
                    <a:pt x="11758" y="2855"/>
                    <a:pt x="12154" y="2784"/>
                  </a:cubicBezTo>
                  <a:cubicBezTo>
                    <a:pt x="12295" y="2756"/>
                    <a:pt x="12422" y="2699"/>
                    <a:pt x="12550" y="2657"/>
                  </a:cubicBezTo>
                  <a:cubicBezTo>
                    <a:pt x="12550" y="2629"/>
                    <a:pt x="12550" y="2615"/>
                    <a:pt x="12536" y="2600"/>
                  </a:cubicBezTo>
                  <a:cubicBezTo>
                    <a:pt x="12408" y="2629"/>
                    <a:pt x="12267" y="2671"/>
                    <a:pt x="12126" y="2685"/>
                  </a:cubicBezTo>
                  <a:cubicBezTo>
                    <a:pt x="11702" y="2756"/>
                    <a:pt x="11264" y="2841"/>
                    <a:pt x="10840" y="2883"/>
                  </a:cubicBezTo>
                  <a:cubicBezTo>
                    <a:pt x="10444" y="2940"/>
                    <a:pt x="10034" y="2968"/>
                    <a:pt x="9638" y="2982"/>
                  </a:cubicBezTo>
                  <a:cubicBezTo>
                    <a:pt x="9144" y="2982"/>
                    <a:pt x="8649" y="2968"/>
                    <a:pt x="8155" y="2940"/>
                  </a:cubicBezTo>
                  <a:cubicBezTo>
                    <a:pt x="7490" y="2926"/>
                    <a:pt x="6840" y="2827"/>
                    <a:pt x="6176" y="2728"/>
                  </a:cubicBezTo>
                  <a:cubicBezTo>
                    <a:pt x="4805" y="2516"/>
                    <a:pt x="3519" y="2106"/>
                    <a:pt x="2332" y="1371"/>
                  </a:cubicBezTo>
                  <a:cubicBezTo>
                    <a:pt x="1866" y="1088"/>
                    <a:pt x="1414" y="792"/>
                    <a:pt x="947" y="509"/>
                  </a:cubicBezTo>
                  <a:cubicBezTo>
                    <a:pt x="764" y="396"/>
                    <a:pt x="566" y="283"/>
                    <a:pt x="368" y="170"/>
                  </a:cubicBezTo>
                  <a:cubicBezTo>
                    <a:pt x="311" y="142"/>
                    <a:pt x="269" y="85"/>
                    <a:pt x="212" y="43"/>
                  </a:cubicBezTo>
                  <a:lnTo>
                    <a:pt x="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11" name="Google Shape;1711;p51">
              <a:extLst>
                <a:ext uri="{FF2B5EF4-FFF2-40B4-BE49-F238E27FC236}">
                  <a16:creationId xmlns:a16="http://schemas.microsoft.com/office/drawing/2014/main" id="{FBDEF5E4-9821-8DCC-13DC-9BCEE720ED38}"/>
                </a:ext>
              </a:extLst>
            </p:cNvPr>
            <p:cNvSpPr/>
            <p:nvPr/>
          </p:nvSpPr>
          <p:spPr>
            <a:xfrm rot="10800000">
              <a:off x="9105648" y="377331"/>
              <a:ext cx="54172" cy="486427"/>
            </a:xfrm>
            <a:custGeom>
              <a:avLst/>
              <a:gdLst/>
              <a:ahLst/>
              <a:cxnLst/>
              <a:rect l="l" t="t" r="r" b="b"/>
              <a:pathLst>
                <a:path w="1160" h="10416" extrusionOk="0">
                  <a:moveTo>
                    <a:pt x="1117" y="1"/>
                  </a:moveTo>
                  <a:cubicBezTo>
                    <a:pt x="975" y="297"/>
                    <a:pt x="862" y="623"/>
                    <a:pt x="763" y="933"/>
                  </a:cubicBezTo>
                  <a:cubicBezTo>
                    <a:pt x="523" y="1711"/>
                    <a:pt x="368" y="2502"/>
                    <a:pt x="240" y="3308"/>
                  </a:cubicBezTo>
                  <a:cubicBezTo>
                    <a:pt x="142" y="3915"/>
                    <a:pt x="43" y="4523"/>
                    <a:pt x="28" y="5145"/>
                  </a:cubicBezTo>
                  <a:cubicBezTo>
                    <a:pt x="0" y="5865"/>
                    <a:pt x="28" y="6600"/>
                    <a:pt x="85" y="7321"/>
                  </a:cubicBezTo>
                  <a:cubicBezTo>
                    <a:pt x="142" y="7929"/>
                    <a:pt x="283" y="8536"/>
                    <a:pt x="396" y="9130"/>
                  </a:cubicBezTo>
                  <a:cubicBezTo>
                    <a:pt x="452" y="9455"/>
                    <a:pt x="537" y="9780"/>
                    <a:pt x="608" y="10091"/>
                  </a:cubicBezTo>
                  <a:cubicBezTo>
                    <a:pt x="636" y="10204"/>
                    <a:pt x="693" y="10317"/>
                    <a:pt x="763" y="10416"/>
                  </a:cubicBezTo>
                  <a:cubicBezTo>
                    <a:pt x="622" y="9709"/>
                    <a:pt x="481" y="9003"/>
                    <a:pt x="339" y="8282"/>
                  </a:cubicBezTo>
                  <a:cubicBezTo>
                    <a:pt x="198" y="7519"/>
                    <a:pt x="127" y="6742"/>
                    <a:pt x="127" y="5964"/>
                  </a:cubicBezTo>
                  <a:cubicBezTo>
                    <a:pt x="127" y="4848"/>
                    <a:pt x="255" y="3746"/>
                    <a:pt x="467" y="2658"/>
                  </a:cubicBezTo>
                  <a:cubicBezTo>
                    <a:pt x="636" y="1810"/>
                    <a:pt x="820" y="976"/>
                    <a:pt x="1131" y="170"/>
                  </a:cubicBezTo>
                  <a:cubicBezTo>
                    <a:pt x="1145" y="128"/>
                    <a:pt x="1145" y="71"/>
                    <a:pt x="1159" y="15"/>
                  </a:cubicBezTo>
                  <a:cubicBezTo>
                    <a:pt x="1145" y="15"/>
                    <a:pt x="1131" y="15"/>
                    <a:pt x="111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12" name="Google Shape;1712;p51">
              <a:extLst>
                <a:ext uri="{FF2B5EF4-FFF2-40B4-BE49-F238E27FC236}">
                  <a16:creationId xmlns:a16="http://schemas.microsoft.com/office/drawing/2014/main" id="{F1A2CE83-578A-76A9-B0B0-5D0849642545}"/>
                </a:ext>
              </a:extLst>
            </p:cNvPr>
            <p:cNvSpPr/>
            <p:nvPr/>
          </p:nvSpPr>
          <p:spPr>
            <a:xfrm rot="10800000">
              <a:off x="8210082" y="-6030"/>
              <a:ext cx="427071" cy="93680"/>
            </a:xfrm>
            <a:custGeom>
              <a:avLst/>
              <a:gdLst/>
              <a:ahLst/>
              <a:cxnLst/>
              <a:rect l="l" t="t" r="r" b="b"/>
              <a:pathLst>
                <a:path w="9145" h="2006" extrusionOk="0">
                  <a:moveTo>
                    <a:pt x="1" y="1"/>
                  </a:moveTo>
                  <a:cubicBezTo>
                    <a:pt x="425" y="298"/>
                    <a:pt x="835" y="609"/>
                    <a:pt x="1315" y="806"/>
                  </a:cubicBezTo>
                  <a:cubicBezTo>
                    <a:pt x="2530" y="1343"/>
                    <a:pt x="3802" y="1725"/>
                    <a:pt x="5117" y="1923"/>
                  </a:cubicBezTo>
                  <a:cubicBezTo>
                    <a:pt x="5470" y="1975"/>
                    <a:pt x="5824" y="2005"/>
                    <a:pt x="6177" y="2005"/>
                  </a:cubicBezTo>
                  <a:cubicBezTo>
                    <a:pt x="6403" y="2005"/>
                    <a:pt x="6629" y="1993"/>
                    <a:pt x="6855" y="1965"/>
                  </a:cubicBezTo>
                  <a:cubicBezTo>
                    <a:pt x="7604" y="1880"/>
                    <a:pt x="8353" y="1782"/>
                    <a:pt x="9074" y="1555"/>
                  </a:cubicBezTo>
                  <a:cubicBezTo>
                    <a:pt x="9102" y="1555"/>
                    <a:pt x="9130" y="1541"/>
                    <a:pt x="9144" y="1485"/>
                  </a:cubicBezTo>
                  <a:lnTo>
                    <a:pt x="9144" y="1485"/>
                  </a:lnTo>
                  <a:cubicBezTo>
                    <a:pt x="9074" y="1499"/>
                    <a:pt x="9003" y="1513"/>
                    <a:pt x="8932" y="1527"/>
                  </a:cubicBezTo>
                  <a:cubicBezTo>
                    <a:pt x="8862" y="1527"/>
                    <a:pt x="8791" y="1555"/>
                    <a:pt x="8706" y="1570"/>
                  </a:cubicBezTo>
                  <a:cubicBezTo>
                    <a:pt x="8452" y="1612"/>
                    <a:pt x="8183" y="1654"/>
                    <a:pt x="7915" y="1697"/>
                  </a:cubicBezTo>
                  <a:cubicBezTo>
                    <a:pt x="7576" y="1753"/>
                    <a:pt x="7236" y="1810"/>
                    <a:pt x="6883" y="1838"/>
                  </a:cubicBezTo>
                  <a:cubicBezTo>
                    <a:pt x="6586" y="1866"/>
                    <a:pt x="6275" y="1866"/>
                    <a:pt x="5965" y="1866"/>
                  </a:cubicBezTo>
                  <a:cubicBezTo>
                    <a:pt x="5314" y="1866"/>
                    <a:pt x="4664" y="1739"/>
                    <a:pt x="4014" y="1598"/>
                  </a:cubicBezTo>
                  <a:cubicBezTo>
                    <a:pt x="2658" y="1273"/>
                    <a:pt x="1372" y="806"/>
                    <a:pt x="170" y="100"/>
                  </a:cubicBezTo>
                  <a:cubicBezTo>
                    <a:pt x="114" y="57"/>
                    <a:pt x="57" y="29"/>
                    <a:pt x="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13" name="Google Shape;1713;p51">
              <a:extLst>
                <a:ext uri="{FF2B5EF4-FFF2-40B4-BE49-F238E27FC236}">
                  <a16:creationId xmlns:a16="http://schemas.microsoft.com/office/drawing/2014/main" id="{87B1EB7E-4238-D2CB-6B12-012BFBF4CDD6}"/>
                </a:ext>
              </a:extLst>
            </p:cNvPr>
            <p:cNvSpPr/>
            <p:nvPr/>
          </p:nvSpPr>
          <p:spPr>
            <a:xfrm rot="10800000">
              <a:off x="7841152" y="-66833"/>
              <a:ext cx="1363547" cy="1438080"/>
            </a:xfrm>
            <a:custGeom>
              <a:avLst/>
              <a:gdLst/>
              <a:ahLst/>
              <a:cxnLst/>
              <a:rect l="l" t="t" r="r" b="b"/>
              <a:pathLst>
                <a:path w="29198" h="30794" extrusionOk="0">
                  <a:moveTo>
                    <a:pt x="13030" y="495"/>
                  </a:moveTo>
                  <a:cubicBezTo>
                    <a:pt x="13044" y="495"/>
                    <a:pt x="13058" y="509"/>
                    <a:pt x="13058" y="523"/>
                  </a:cubicBezTo>
                  <a:cubicBezTo>
                    <a:pt x="13214" y="1032"/>
                    <a:pt x="13468" y="1484"/>
                    <a:pt x="13737" y="1936"/>
                  </a:cubicBezTo>
                  <a:cubicBezTo>
                    <a:pt x="14132" y="2572"/>
                    <a:pt x="14457" y="3251"/>
                    <a:pt x="14698" y="3971"/>
                  </a:cubicBezTo>
                  <a:cubicBezTo>
                    <a:pt x="15023" y="4961"/>
                    <a:pt x="15220" y="5964"/>
                    <a:pt x="15447" y="6967"/>
                  </a:cubicBezTo>
                  <a:cubicBezTo>
                    <a:pt x="15616" y="7716"/>
                    <a:pt x="15729" y="8479"/>
                    <a:pt x="15786" y="9243"/>
                  </a:cubicBezTo>
                  <a:cubicBezTo>
                    <a:pt x="15885" y="10218"/>
                    <a:pt x="15842" y="11193"/>
                    <a:pt x="15616" y="12154"/>
                  </a:cubicBezTo>
                  <a:cubicBezTo>
                    <a:pt x="15418" y="12988"/>
                    <a:pt x="15023" y="13722"/>
                    <a:pt x="14585" y="14457"/>
                  </a:cubicBezTo>
                  <a:lnTo>
                    <a:pt x="14542" y="14457"/>
                  </a:lnTo>
                  <a:cubicBezTo>
                    <a:pt x="14542" y="14401"/>
                    <a:pt x="14542" y="14344"/>
                    <a:pt x="14542" y="14274"/>
                  </a:cubicBezTo>
                  <a:cubicBezTo>
                    <a:pt x="14542" y="13638"/>
                    <a:pt x="14471" y="13002"/>
                    <a:pt x="14344" y="12380"/>
                  </a:cubicBezTo>
                  <a:cubicBezTo>
                    <a:pt x="14118" y="11306"/>
                    <a:pt x="13850" y="10232"/>
                    <a:pt x="13482" y="9186"/>
                  </a:cubicBezTo>
                  <a:cubicBezTo>
                    <a:pt x="13044" y="7914"/>
                    <a:pt x="12663" y="6642"/>
                    <a:pt x="12493" y="5300"/>
                  </a:cubicBezTo>
                  <a:cubicBezTo>
                    <a:pt x="12408" y="4593"/>
                    <a:pt x="12394" y="3887"/>
                    <a:pt x="12521" y="3194"/>
                  </a:cubicBezTo>
                  <a:cubicBezTo>
                    <a:pt x="12677" y="2290"/>
                    <a:pt x="12860" y="1399"/>
                    <a:pt x="13030" y="495"/>
                  </a:cubicBezTo>
                  <a:close/>
                  <a:moveTo>
                    <a:pt x="27628" y="4409"/>
                  </a:moveTo>
                  <a:cubicBezTo>
                    <a:pt x="27628" y="4424"/>
                    <a:pt x="27643" y="4438"/>
                    <a:pt x="27643" y="4438"/>
                  </a:cubicBezTo>
                  <a:cubicBezTo>
                    <a:pt x="27600" y="4494"/>
                    <a:pt x="27572" y="4537"/>
                    <a:pt x="27529" y="4593"/>
                  </a:cubicBezTo>
                  <a:cubicBezTo>
                    <a:pt x="26908" y="5286"/>
                    <a:pt x="26286" y="6006"/>
                    <a:pt x="25650" y="6699"/>
                  </a:cubicBezTo>
                  <a:cubicBezTo>
                    <a:pt x="24618" y="7787"/>
                    <a:pt x="23615" y="8903"/>
                    <a:pt x="22640" y="10034"/>
                  </a:cubicBezTo>
                  <a:cubicBezTo>
                    <a:pt x="22145" y="10599"/>
                    <a:pt x="21608" y="11108"/>
                    <a:pt x="21043" y="11588"/>
                  </a:cubicBezTo>
                  <a:cubicBezTo>
                    <a:pt x="20181" y="12337"/>
                    <a:pt x="19220" y="12931"/>
                    <a:pt x="18216" y="13440"/>
                  </a:cubicBezTo>
                  <a:cubicBezTo>
                    <a:pt x="17326" y="13906"/>
                    <a:pt x="16450" y="14387"/>
                    <a:pt x="15644" y="14966"/>
                  </a:cubicBezTo>
                  <a:cubicBezTo>
                    <a:pt x="15616" y="14980"/>
                    <a:pt x="15574" y="14994"/>
                    <a:pt x="15545" y="15008"/>
                  </a:cubicBezTo>
                  <a:cubicBezTo>
                    <a:pt x="15545" y="14966"/>
                    <a:pt x="15560" y="14952"/>
                    <a:pt x="15574" y="14924"/>
                  </a:cubicBezTo>
                  <a:cubicBezTo>
                    <a:pt x="15757" y="14655"/>
                    <a:pt x="15941" y="14387"/>
                    <a:pt x="16139" y="14118"/>
                  </a:cubicBezTo>
                  <a:cubicBezTo>
                    <a:pt x="16365" y="13779"/>
                    <a:pt x="16591" y="13426"/>
                    <a:pt x="16846" y="13101"/>
                  </a:cubicBezTo>
                  <a:cubicBezTo>
                    <a:pt x="17340" y="12465"/>
                    <a:pt x="17792" y="11815"/>
                    <a:pt x="18202" y="11108"/>
                  </a:cubicBezTo>
                  <a:cubicBezTo>
                    <a:pt x="18513" y="10571"/>
                    <a:pt x="18852" y="10034"/>
                    <a:pt x="19276" y="9568"/>
                  </a:cubicBezTo>
                  <a:cubicBezTo>
                    <a:pt x="20110" y="8635"/>
                    <a:pt x="20972" y="7730"/>
                    <a:pt x="21933" y="6925"/>
                  </a:cubicBezTo>
                  <a:cubicBezTo>
                    <a:pt x="22880" y="6119"/>
                    <a:pt x="23954" y="5540"/>
                    <a:pt x="25155" y="5187"/>
                  </a:cubicBezTo>
                  <a:cubicBezTo>
                    <a:pt x="25947" y="4961"/>
                    <a:pt x="26738" y="4763"/>
                    <a:pt x="27501" y="4438"/>
                  </a:cubicBezTo>
                  <a:cubicBezTo>
                    <a:pt x="27544" y="4424"/>
                    <a:pt x="27586" y="4424"/>
                    <a:pt x="27628" y="4409"/>
                  </a:cubicBezTo>
                  <a:close/>
                  <a:moveTo>
                    <a:pt x="26850" y="13846"/>
                  </a:moveTo>
                  <a:cubicBezTo>
                    <a:pt x="27146" y="13846"/>
                    <a:pt x="27449" y="13873"/>
                    <a:pt x="27741" y="13920"/>
                  </a:cubicBezTo>
                  <a:cubicBezTo>
                    <a:pt x="28095" y="13963"/>
                    <a:pt x="28434" y="14104"/>
                    <a:pt x="28688" y="14372"/>
                  </a:cubicBezTo>
                  <a:cubicBezTo>
                    <a:pt x="29042" y="14768"/>
                    <a:pt x="29056" y="15249"/>
                    <a:pt x="28674" y="15616"/>
                  </a:cubicBezTo>
                  <a:cubicBezTo>
                    <a:pt x="28519" y="15786"/>
                    <a:pt x="28335" y="15927"/>
                    <a:pt x="28137" y="16054"/>
                  </a:cubicBezTo>
                  <a:cubicBezTo>
                    <a:pt x="27770" y="16294"/>
                    <a:pt x="27374" y="16521"/>
                    <a:pt x="26978" y="16718"/>
                  </a:cubicBezTo>
                  <a:cubicBezTo>
                    <a:pt x="25678" y="17354"/>
                    <a:pt x="24350" y="17920"/>
                    <a:pt x="22993" y="18442"/>
                  </a:cubicBezTo>
                  <a:cubicBezTo>
                    <a:pt x="21679" y="18951"/>
                    <a:pt x="20322" y="19305"/>
                    <a:pt x="18923" y="19446"/>
                  </a:cubicBezTo>
                  <a:cubicBezTo>
                    <a:pt x="18245" y="19516"/>
                    <a:pt x="17566" y="19559"/>
                    <a:pt x="16888" y="19601"/>
                  </a:cubicBezTo>
                  <a:cubicBezTo>
                    <a:pt x="16210" y="19644"/>
                    <a:pt x="15545" y="19672"/>
                    <a:pt x="14867" y="19700"/>
                  </a:cubicBezTo>
                  <a:cubicBezTo>
                    <a:pt x="14358" y="19714"/>
                    <a:pt x="13864" y="19785"/>
                    <a:pt x="13383" y="19969"/>
                  </a:cubicBezTo>
                  <a:cubicBezTo>
                    <a:pt x="13341" y="19983"/>
                    <a:pt x="13299" y="19983"/>
                    <a:pt x="13270" y="19997"/>
                  </a:cubicBezTo>
                  <a:cubicBezTo>
                    <a:pt x="13256" y="19997"/>
                    <a:pt x="13256" y="19983"/>
                    <a:pt x="13256" y="19969"/>
                  </a:cubicBezTo>
                  <a:cubicBezTo>
                    <a:pt x="13299" y="19940"/>
                    <a:pt x="13341" y="19912"/>
                    <a:pt x="13383" y="19884"/>
                  </a:cubicBezTo>
                  <a:cubicBezTo>
                    <a:pt x="13934" y="19545"/>
                    <a:pt x="14457" y="19177"/>
                    <a:pt x="14938" y="18753"/>
                  </a:cubicBezTo>
                  <a:cubicBezTo>
                    <a:pt x="15404" y="18344"/>
                    <a:pt x="15856" y="17934"/>
                    <a:pt x="16294" y="17510"/>
                  </a:cubicBezTo>
                  <a:cubicBezTo>
                    <a:pt x="16945" y="16902"/>
                    <a:pt x="17581" y="16280"/>
                    <a:pt x="18273" y="15729"/>
                  </a:cubicBezTo>
                  <a:cubicBezTo>
                    <a:pt x="19616" y="14683"/>
                    <a:pt x="21128" y="14118"/>
                    <a:pt x="22824" y="14019"/>
                  </a:cubicBezTo>
                  <a:cubicBezTo>
                    <a:pt x="24110" y="13934"/>
                    <a:pt x="25396" y="13892"/>
                    <a:pt x="26667" y="13850"/>
                  </a:cubicBezTo>
                  <a:cubicBezTo>
                    <a:pt x="26728" y="13847"/>
                    <a:pt x="26789" y="13846"/>
                    <a:pt x="26850" y="13846"/>
                  </a:cubicBezTo>
                  <a:close/>
                  <a:moveTo>
                    <a:pt x="8056" y="8239"/>
                  </a:moveTo>
                  <a:cubicBezTo>
                    <a:pt x="8084" y="8282"/>
                    <a:pt x="8098" y="8324"/>
                    <a:pt x="8112" y="8352"/>
                  </a:cubicBezTo>
                  <a:cubicBezTo>
                    <a:pt x="8126" y="8451"/>
                    <a:pt x="8154" y="8536"/>
                    <a:pt x="8183" y="8621"/>
                  </a:cubicBezTo>
                  <a:cubicBezTo>
                    <a:pt x="8437" y="9864"/>
                    <a:pt x="8805" y="11066"/>
                    <a:pt x="9200" y="12267"/>
                  </a:cubicBezTo>
                  <a:cubicBezTo>
                    <a:pt x="9412" y="12917"/>
                    <a:pt x="9652" y="13553"/>
                    <a:pt x="9864" y="14203"/>
                  </a:cubicBezTo>
                  <a:cubicBezTo>
                    <a:pt x="10091" y="14909"/>
                    <a:pt x="10204" y="15630"/>
                    <a:pt x="10303" y="16365"/>
                  </a:cubicBezTo>
                  <a:cubicBezTo>
                    <a:pt x="10373" y="16973"/>
                    <a:pt x="10387" y="17595"/>
                    <a:pt x="10317" y="18202"/>
                  </a:cubicBezTo>
                  <a:cubicBezTo>
                    <a:pt x="10218" y="19191"/>
                    <a:pt x="9907" y="20124"/>
                    <a:pt x="9440" y="21014"/>
                  </a:cubicBezTo>
                  <a:cubicBezTo>
                    <a:pt x="8932" y="22018"/>
                    <a:pt x="8296" y="22936"/>
                    <a:pt x="7688" y="23869"/>
                  </a:cubicBezTo>
                  <a:cubicBezTo>
                    <a:pt x="7674" y="23897"/>
                    <a:pt x="7646" y="23926"/>
                    <a:pt x="7617" y="23954"/>
                  </a:cubicBezTo>
                  <a:cubicBezTo>
                    <a:pt x="7617" y="23954"/>
                    <a:pt x="7603" y="23954"/>
                    <a:pt x="7589" y="23940"/>
                  </a:cubicBezTo>
                  <a:cubicBezTo>
                    <a:pt x="7589" y="23897"/>
                    <a:pt x="7589" y="23855"/>
                    <a:pt x="7589" y="23813"/>
                  </a:cubicBezTo>
                  <a:cubicBezTo>
                    <a:pt x="7674" y="23346"/>
                    <a:pt x="7674" y="22880"/>
                    <a:pt x="7660" y="22399"/>
                  </a:cubicBezTo>
                  <a:cubicBezTo>
                    <a:pt x="7632" y="21749"/>
                    <a:pt x="7533" y="21113"/>
                    <a:pt x="7420" y="20463"/>
                  </a:cubicBezTo>
                  <a:cubicBezTo>
                    <a:pt x="7264" y="19658"/>
                    <a:pt x="7095" y="18852"/>
                    <a:pt x="6967" y="18047"/>
                  </a:cubicBezTo>
                  <a:cubicBezTo>
                    <a:pt x="6897" y="17510"/>
                    <a:pt x="6854" y="16959"/>
                    <a:pt x="6854" y="16422"/>
                  </a:cubicBezTo>
                  <a:cubicBezTo>
                    <a:pt x="6854" y="15630"/>
                    <a:pt x="6925" y="14825"/>
                    <a:pt x="7024" y="14033"/>
                  </a:cubicBezTo>
                  <a:cubicBezTo>
                    <a:pt x="7179" y="12648"/>
                    <a:pt x="7377" y="11249"/>
                    <a:pt x="7660" y="9878"/>
                  </a:cubicBezTo>
                  <a:cubicBezTo>
                    <a:pt x="7759" y="9398"/>
                    <a:pt x="7872" y="8903"/>
                    <a:pt x="7971" y="8423"/>
                  </a:cubicBezTo>
                  <a:cubicBezTo>
                    <a:pt x="7985" y="8352"/>
                    <a:pt x="7985" y="8282"/>
                    <a:pt x="8056" y="8239"/>
                  </a:cubicBezTo>
                  <a:close/>
                  <a:moveTo>
                    <a:pt x="14226" y="21975"/>
                  </a:moveTo>
                  <a:cubicBezTo>
                    <a:pt x="14251" y="21975"/>
                    <a:pt x="14276" y="21975"/>
                    <a:pt x="14302" y="21975"/>
                  </a:cubicBezTo>
                  <a:cubicBezTo>
                    <a:pt x="14853" y="21990"/>
                    <a:pt x="15404" y="21990"/>
                    <a:pt x="15955" y="21990"/>
                  </a:cubicBezTo>
                  <a:cubicBezTo>
                    <a:pt x="16238" y="21990"/>
                    <a:pt x="16506" y="22004"/>
                    <a:pt x="16789" y="22018"/>
                  </a:cubicBezTo>
                  <a:cubicBezTo>
                    <a:pt x="17397" y="22046"/>
                    <a:pt x="18019" y="22103"/>
                    <a:pt x="18626" y="22103"/>
                  </a:cubicBezTo>
                  <a:cubicBezTo>
                    <a:pt x="18796" y="22105"/>
                    <a:pt x="18965" y="22106"/>
                    <a:pt x="19135" y="22106"/>
                  </a:cubicBezTo>
                  <a:cubicBezTo>
                    <a:pt x="20152" y="22106"/>
                    <a:pt x="21168" y="22074"/>
                    <a:pt x="22173" y="22074"/>
                  </a:cubicBezTo>
                  <a:cubicBezTo>
                    <a:pt x="22993" y="22074"/>
                    <a:pt x="23813" y="22074"/>
                    <a:pt x="24632" y="22117"/>
                  </a:cubicBezTo>
                  <a:cubicBezTo>
                    <a:pt x="25339" y="22159"/>
                    <a:pt x="26060" y="22244"/>
                    <a:pt x="26766" y="22315"/>
                  </a:cubicBezTo>
                  <a:cubicBezTo>
                    <a:pt x="27261" y="22371"/>
                    <a:pt x="27741" y="22456"/>
                    <a:pt x="28236" y="22541"/>
                  </a:cubicBezTo>
                  <a:cubicBezTo>
                    <a:pt x="28264" y="22541"/>
                    <a:pt x="28307" y="22569"/>
                    <a:pt x="28349" y="22583"/>
                  </a:cubicBezTo>
                  <a:cubicBezTo>
                    <a:pt x="28335" y="22597"/>
                    <a:pt x="28321" y="22611"/>
                    <a:pt x="28321" y="22611"/>
                  </a:cubicBezTo>
                  <a:cubicBezTo>
                    <a:pt x="28222" y="22654"/>
                    <a:pt x="28137" y="22682"/>
                    <a:pt x="28052" y="22710"/>
                  </a:cubicBezTo>
                  <a:cubicBezTo>
                    <a:pt x="27021" y="23021"/>
                    <a:pt x="26003" y="23389"/>
                    <a:pt x="25014" y="23813"/>
                  </a:cubicBezTo>
                  <a:cubicBezTo>
                    <a:pt x="23883" y="24293"/>
                    <a:pt x="22739" y="24675"/>
                    <a:pt x="21509" y="24788"/>
                  </a:cubicBezTo>
                  <a:cubicBezTo>
                    <a:pt x="21149" y="24824"/>
                    <a:pt x="20786" y="24844"/>
                    <a:pt x="20424" y="24844"/>
                  </a:cubicBezTo>
                  <a:cubicBezTo>
                    <a:pt x="19934" y="24844"/>
                    <a:pt x="19445" y="24806"/>
                    <a:pt x="18965" y="24717"/>
                  </a:cubicBezTo>
                  <a:cubicBezTo>
                    <a:pt x="17566" y="24463"/>
                    <a:pt x="16196" y="24081"/>
                    <a:pt x="14839" y="23657"/>
                  </a:cubicBezTo>
                  <a:cubicBezTo>
                    <a:pt x="13624" y="23276"/>
                    <a:pt x="12394" y="22993"/>
                    <a:pt x="11094" y="22922"/>
                  </a:cubicBezTo>
                  <a:cubicBezTo>
                    <a:pt x="11108" y="22908"/>
                    <a:pt x="11122" y="22894"/>
                    <a:pt x="11150" y="22894"/>
                  </a:cubicBezTo>
                  <a:cubicBezTo>
                    <a:pt x="11292" y="22809"/>
                    <a:pt x="11447" y="22724"/>
                    <a:pt x="11603" y="22640"/>
                  </a:cubicBezTo>
                  <a:cubicBezTo>
                    <a:pt x="12428" y="22227"/>
                    <a:pt x="13294" y="21975"/>
                    <a:pt x="14226" y="21975"/>
                  </a:cubicBezTo>
                  <a:close/>
                  <a:moveTo>
                    <a:pt x="2604" y="10738"/>
                  </a:moveTo>
                  <a:cubicBezTo>
                    <a:pt x="2758" y="10738"/>
                    <a:pt x="2914" y="10805"/>
                    <a:pt x="3067" y="10938"/>
                  </a:cubicBezTo>
                  <a:cubicBezTo>
                    <a:pt x="3406" y="11207"/>
                    <a:pt x="3660" y="11546"/>
                    <a:pt x="3802" y="11984"/>
                  </a:cubicBezTo>
                  <a:cubicBezTo>
                    <a:pt x="3943" y="12479"/>
                    <a:pt x="4070" y="12988"/>
                    <a:pt x="4127" y="13510"/>
                  </a:cubicBezTo>
                  <a:cubicBezTo>
                    <a:pt x="4212" y="14330"/>
                    <a:pt x="4325" y="15136"/>
                    <a:pt x="4381" y="15955"/>
                  </a:cubicBezTo>
                  <a:cubicBezTo>
                    <a:pt x="4438" y="16732"/>
                    <a:pt x="4551" y="17496"/>
                    <a:pt x="4692" y="18273"/>
                  </a:cubicBezTo>
                  <a:cubicBezTo>
                    <a:pt x="4777" y="18739"/>
                    <a:pt x="4819" y="19220"/>
                    <a:pt x="4833" y="19700"/>
                  </a:cubicBezTo>
                  <a:cubicBezTo>
                    <a:pt x="4833" y="20138"/>
                    <a:pt x="4791" y="20576"/>
                    <a:pt x="4720" y="21014"/>
                  </a:cubicBezTo>
                  <a:cubicBezTo>
                    <a:pt x="4579" y="21961"/>
                    <a:pt x="4296" y="22852"/>
                    <a:pt x="3915" y="23714"/>
                  </a:cubicBezTo>
                  <a:cubicBezTo>
                    <a:pt x="3689" y="24237"/>
                    <a:pt x="3477" y="24774"/>
                    <a:pt x="3265" y="25311"/>
                  </a:cubicBezTo>
                  <a:cubicBezTo>
                    <a:pt x="3123" y="25692"/>
                    <a:pt x="2996" y="26074"/>
                    <a:pt x="2869" y="26455"/>
                  </a:cubicBezTo>
                  <a:lnTo>
                    <a:pt x="2841" y="26455"/>
                  </a:lnTo>
                  <a:cubicBezTo>
                    <a:pt x="2841" y="26243"/>
                    <a:pt x="2841" y="26031"/>
                    <a:pt x="2813" y="25819"/>
                  </a:cubicBezTo>
                  <a:cubicBezTo>
                    <a:pt x="2742" y="25226"/>
                    <a:pt x="2671" y="24632"/>
                    <a:pt x="2572" y="24039"/>
                  </a:cubicBezTo>
                  <a:cubicBezTo>
                    <a:pt x="2431" y="23247"/>
                    <a:pt x="2233" y="22456"/>
                    <a:pt x="1965" y="21693"/>
                  </a:cubicBezTo>
                  <a:cubicBezTo>
                    <a:pt x="1767" y="21113"/>
                    <a:pt x="1527" y="20562"/>
                    <a:pt x="1315" y="19997"/>
                  </a:cubicBezTo>
                  <a:cubicBezTo>
                    <a:pt x="1088" y="19361"/>
                    <a:pt x="862" y="18711"/>
                    <a:pt x="763" y="18033"/>
                  </a:cubicBezTo>
                  <a:cubicBezTo>
                    <a:pt x="650" y="17255"/>
                    <a:pt x="608" y="16464"/>
                    <a:pt x="622" y="15687"/>
                  </a:cubicBezTo>
                  <a:cubicBezTo>
                    <a:pt x="622" y="15319"/>
                    <a:pt x="650" y="14952"/>
                    <a:pt x="707" y="14599"/>
                  </a:cubicBezTo>
                  <a:cubicBezTo>
                    <a:pt x="876" y="13454"/>
                    <a:pt x="1315" y="12394"/>
                    <a:pt x="1837" y="11362"/>
                  </a:cubicBezTo>
                  <a:cubicBezTo>
                    <a:pt x="1908" y="11235"/>
                    <a:pt x="2007" y="11094"/>
                    <a:pt x="2106" y="10995"/>
                  </a:cubicBezTo>
                  <a:cubicBezTo>
                    <a:pt x="2263" y="10823"/>
                    <a:pt x="2432" y="10738"/>
                    <a:pt x="2604" y="10738"/>
                  </a:cubicBezTo>
                  <a:close/>
                  <a:moveTo>
                    <a:pt x="10059" y="25318"/>
                  </a:moveTo>
                  <a:cubicBezTo>
                    <a:pt x="10174" y="25318"/>
                    <a:pt x="10288" y="25320"/>
                    <a:pt x="10401" y="25325"/>
                  </a:cubicBezTo>
                  <a:cubicBezTo>
                    <a:pt x="10882" y="25353"/>
                    <a:pt x="11348" y="25508"/>
                    <a:pt x="11815" y="25664"/>
                  </a:cubicBezTo>
                  <a:cubicBezTo>
                    <a:pt x="12691" y="25989"/>
                    <a:pt x="13609" y="26173"/>
                    <a:pt x="14542" y="26272"/>
                  </a:cubicBezTo>
                  <a:cubicBezTo>
                    <a:pt x="15065" y="26342"/>
                    <a:pt x="15588" y="26385"/>
                    <a:pt x="16111" y="26427"/>
                  </a:cubicBezTo>
                  <a:cubicBezTo>
                    <a:pt x="16577" y="26455"/>
                    <a:pt x="17043" y="26484"/>
                    <a:pt x="17524" y="26512"/>
                  </a:cubicBezTo>
                  <a:cubicBezTo>
                    <a:pt x="18245" y="26554"/>
                    <a:pt x="18980" y="26582"/>
                    <a:pt x="19700" y="26639"/>
                  </a:cubicBezTo>
                  <a:cubicBezTo>
                    <a:pt x="20619" y="26724"/>
                    <a:pt x="21467" y="27049"/>
                    <a:pt x="22258" y="27487"/>
                  </a:cubicBezTo>
                  <a:cubicBezTo>
                    <a:pt x="22400" y="27572"/>
                    <a:pt x="22527" y="27685"/>
                    <a:pt x="22626" y="27812"/>
                  </a:cubicBezTo>
                  <a:cubicBezTo>
                    <a:pt x="22809" y="28024"/>
                    <a:pt x="22781" y="28250"/>
                    <a:pt x="22541" y="28420"/>
                  </a:cubicBezTo>
                  <a:cubicBezTo>
                    <a:pt x="22400" y="28504"/>
                    <a:pt x="22230" y="28589"/>
                    <a:pt x="22075" y="28646"/>
                  </a:cubicBezTo>
                  <a:cubicBezTo>
                    <a:pt x="21326" y="28900"/>
                    <a:pt x="20577" y="29169"/>
                    <a:pt x="19828" y="29409"/>
                  </a:cubicBezTo>
                  <a:cubicBezTo>
                    <a:pt x="19305" y="29578"/>
                    <a:pt x="18768" y="29706"/>
                    <a:pt x="18216" y="29762"/>
                  </a:cubicBezTo>
                  <a:cubicBezTo>
                    <a:pt x="18067" y="29775"/>
                    <a:pt x="17917" y="29782"/>
                    <a:pt x="17768" y="29782"/>
                  </a:cubicBezTo>
                  <a:cubicBezTo>
                    <a:pt x="17117" y="29782"/>
                    <a:pt x="16475" y="29661"/>
                    <a:pt x="15842" y="29465"/>
                  </a:cubicBezTo>
                  <a:cubicBezTo>
                    <a:pt x="14641" y="29098"/>
                    <a:pt x="13581" y="28476"/>
                    <a:pt x="12578" y="27741"/>
                  </a:cubicBezTo>
                  <a:cubicBezTo>
                    <a:pt x="12083" y="27388"/>
                    <a:pt x="11631" y="26978"/>
                    <a:pt x="11193" y="26554"/>
                  </a:cubicBezTo>
                  <a:cubicBezTo>
                    <a:pt x="10726" y="26116"/>
                    <a:pt x="10218" y="25763"/>
                    <a:pt x="9638" y="25523"/>
                  </a:cubicBezTo>
                  <a:cubicBezTo>
                    <a:pt x="9511" y="25466"/>
                    <a:pt x="9370" y="25424"/>
                    <a:pt x="9200" y="25367"/>
                  </a:cubicBezTo>
                  <a:cubicBezTo>
                    <a:pt x="9285" y="25339"/>
                    <a:pt x="9327" y="25325"/>
                    <a:pt x="9370" y="25325"/>
                  </a:cubicBezTo>
                  <a:cubicBezTo>
                    <a:pt x="9596" y="25325"/>
                    <a:pt x="9828" y="25318"/>
                    <a:pt x="10059" y="25318"/>
                  </a:cubicBezTo>
                  <a:close/>
                  <a:moveTo>
                    <a:pt x="6162" y="27398"/>
                  </a:moveTo>
                  <a:cubicBezTo>
                    <a:pt x="6200" y="27398"/>
                    <a:pt x="6238" y="27399"/>
                    <a:pt x="6275" y="27402"/>
                  </a:cubicBezTo>
                  <a:cubicBezTo>
                    <a:pt x="6515" y="27430"/>
                    <a:pt x="6755" y="27459"/>
                    <a:pt x="6981" y="27487"/>
                  </a:cubicBezTo>
                  <a:cubicBezTo>
                    <a:pt x="7179" y="27501"/>
                    <a:pt x="7349" y="27572"/>
                    <a:pt x="7490" y="27713"/>
                  </a:cubicBezTo>
                  <a:cubicBezTo>
                    <a:pt x="7674" y="27911"/>
                    <a:pt x="7872" y="28095"/>
                    <a:pt x="8056" y="28307"/>
                  </a:cubicBezTo>
                  <a:cubicBezTo>
                    <a:pt x="8225" y="28490"/>
                    <a:pt x="8338" y="28716"/>
                    <a:pt x="8409" y="28957"/>
                  </a:cubicBezTo>
                  <a:cubicBezTo>
                    <a:pt x="8508" y="29338"/>
                    <a:pt x="8550" y="29734"/>
                    <a:pt x="8508" y="30130"/>
                  </a:cubicBezTo>
                  <a:cubicBezTo>
                    <a:pt x="8494" y="30299"/>
                    <a:pt x="8465" y="30469"/>
                    <a:pt x="8366" y="30638"/>
                  </a:cubicBezTo>
                  <a:cubicBezTo>
                    <a:pt x="8338" y="30610"/>
                    <a:pt x="8310" y="30582"/>
                    <a:pt x="8310" y="30554"/>
                  </a:cubicBezTo>
                  <a:cubicBezTo>
                    <a:pt x="8253" y="30313"/>
                    <a:pt x="8098" y="30115"/>
                    <a:pt x="7971" y="29889"/>
                  </a:cubicBezTo>
                  <a:cubicBezTo>
                    <a:pt x="7858" y="29720"/>
                    <a:pt x="7773" y="29536"/>
                    <a:pt x="7688" y="29352"/>
                  </a:cubicBezTo>
                  <a:cubicBezTo>
                    <a:pt x="7490" y="28928"/>
                    <a:pt x="7264" y="28533"/>
                    <a:pt x="6953" y="28179"/>
                  </a:cubicBezTo>
                  <a:cubicBezTo>
                    <a:pt x="6656" y="27854"/>
                    <a:pt x="6289" y="27656"/>
                    <a:pt x="5865" y="27586"/>
                  </a:cubicBezTo>
                  <a:cubicBezTo>
                    <a:pt x="5794" y="27572"/>
                    <a:pt x="5738" y="27558"/>
                    <a:pt x="5667" y="27543"/>
                  </a:cubicBezTo>
                  <a:cubicBezTo>
                    <a:pt x="5828" y="27429"/>
                    <a:pt x="5998" y="27398"/>
                    <a:pt x="6162" y="27398"/>
                  </a:cubicBezTo>
                  <a:close/>
                  <a:moveTo>
                    <a:pt x="13002" y="0"/>
                  </a:moveTo>
                  <a:cubicBezTo>
                    <a:pt x="12973" y="71"/>
                    <a:pt x="12945" y="127"/>
                    <a:pt x="12945" y="198"/>
                  </a:cubicBezTo>
                  <a:cubicBezTo>
                    <a:pt x="12860" y="1046"/>
                    <a:pt x="12620" y="1866"/>
                    <a:pt x="12465" y="2714"/>
                  </a:cubicBezTo>
                  <a:cubicBezTo>
                    <a:pt x="12323" y="3463"/>
                    <a:pt x="12267" y="4226"/>
                    <a:pt x="12338" y="5003"/>
                  </a:cubicBezTo>
                  <a:cubicBezTo>
                    <a:pt x="12408" y="5695"/>
                    <a:pt x="12521" y="6402"/>
                    <a:pt x="12705" y="7080"/>
                  </a:cubicBezTo>
                  <a:cubicBezTo>
                    <a:pt x="12931" y="7858"/>
                    <a:pt x="13185" y="8635"/>
                    <a:pt x="13426" y="9412"/>
                  </a:cubicBezTo>
                  <a:cubicBezTo>
                    <a:pt x="13765" y="10444"/>
                    <a:pt x="14048" y="11490"/>
                    <a:pt x="14245" y="12549"/>
                  </a:cubicBezTo>
                  <a:cubicBezTo>
                    <a:pt x="14330" y="12973"/>
                    <a:pt x="14373" y="13426"/>
                    <a:pt x="14415" y="13864"/>
                  </a:cubicBezTo>
                  <a:cubicBezTo>
                    <a:pt x="14471" y="14443"/>
                    <a:pt x="14344" y="14980"/>
                    <a:pt x="14132" y="15517"/>
                  </a:cubicBezTo>
                  <a:cubicBezTo>
                    <a:pt x="13553" y="16916"/>
                    <a:pt x="12875" y="18259"/>
                    <a:pt x="12154" y="19573"/>
                  </a:cubicBezTo>
                  <a:cubicBezTo>
                    <a:pt x="12055" y="19743"/>
                    <a:pt x="11956" y="19912"/>
                    <a:pt x="11857" y="20096"/>
                  </a:cubicBezTo>
                  <a:cubicBezTo>
                    <a:pt x="11334" y="21014"/>
                    <a:pt x="10741" y="21877"/>
                    <a:pt x="10048" y="22682"/>
                  </a:cubicBezTo>
                  <a:cubicBezTo>
                    <a:pt x="9271" y="23615"/>
                    <a:pt x="8451" y="24519"/>
                    <a:pt x="7533" y="25325"/>
                  </a:cubicBezTo>
                  <a:cubicBezTo>
                    <a:pt x="7448" y="25381"/>
                    <a:pt x="7377" y="25452"/>
                    <a:pt x="7292" y="25508"/>
                  </a:cubicBezTo>
                  <a:cubicBezTo>
                    <a:pt x="7208" y="25579"/>
                    <a:pt x="7123" y="25650"/>
                    <a:pt x="7010" y="25735"/>
                  </a:cubicBezTo>
                  <a:cubicBezTo>
                    <a:pt x="7010" y="25678"/>
                    <a:pt x="7010" y="25636"/>
                    <a:pt x="7024" y="25607"/>
                  </a:cubicBezTo>
                  <a:cubicBezTo>
                    <a:pt x="7165" y="25282"/>
                    <a:pt x="7292" y="24957"/>
                    <a:pt x="7434" y="24632"/>
                  </a:cubicBezTo>
                  <a:cubicBezTo>
                    <a:pt x="7533" y="24406"/>
                    <a:pt x="7646" y="24194"/>
                    <a:pt x="7773" y="23982"/>
                  </a:cubicBezTo>
                  <a:cubicBezTo>
                    <a:pt x="8409" y="23021"/>
                    <a:pt x="9059" y="22060"/>
                    <a:pt x="9582" y="21043"/>
                  </a:cubicBezTo>
                  <a:cubicBezTo>
                    <a:pt x="10062" y="20110"/>
                    <a:pt x="10359" y="19149"/>
                    <a:pt x="10458" y="18117"/>
                  </a:cubicBezTo>
                  <a:cubicBezTo>
                    <a:pt x="10514" y="17453"/>
                    <a:pt x="10486" y="16789"/>
                    <a:pt x="10401" y="16111"/>
                  </a:cubicBezTo>
                  <a:cubicBezTo>
                    <a:pt x="10303" y="15404"/>
                    <a:pt x="10161" y="14683"/>
                    <a:pt x="9935" y="14005"/>
                  </a:cubicBezTo>
                  <a:cubicBezTo>
                    <a:pt x="9765" y="13454"/>
                    <a:pt x="9568" y="12931"/>
                    <a:pt x="9384" y="12394"/>
                  </a:cubicBezTo>
                  <a:cubicBezTo>
                    <a:pt x="8974" y="11164"/>
                    <a:pt x="8593" y="9921"/>
                    <a:pt x="8324" y="8649"/>
                  </a:cubicBezTo>
                  <a:cubicBezTo>
                    <a:pt x="8282" y="8479"/>
                    <a:pt x="8225" y="8310"/>
                    <a:pt x="8169" y="8154"/>
                  </a:cubicBezTo>
                  <a:cubicBezTo>
                    <a:pt x="8154" y="8084"/>
                    <a:pt x="8126" y="7985"/>
                    <a:pt x="8013" y="7985"/>
                  </a:cubicBezTo>
                  <a:cubicBezTo>
                    <a:pt x="7914" y="8027"/>
                    <a:pt x="7914" y="8112"/>
                    <a:pt x="7900" y="8197"/>
                  </a:cubicBezTo>
                  <a:cubicBezTo>
                    <a:pt x="7773" y="8762"/>
                    <a:pt x="7646" y="9313"/>
                    <a:pt x="7533" y="9878"/>
                  </a:cubicBezTo>
                  <a:cubicBezTo>
                    <a:pt x="7278" y="11122"/>
                    <a:pt x="7080" y="12366"/>
                    <a:pt x="6939" y="13623"/>
                  </a:cubicBezTo>
                  <a:cubicBezTo>
                    <a:pt x="6868" y="14302"/>
                    <a:pt x="6798" y="14980"/>
                    <a:pt x="6741" y="15658"/>
                  </a:cubicBezTo>
                  <a:cubicBezTo>
                    <a:pt x="6685" y="16436"/>
                    <a:pt x="6713" y="17213"/>
                    <a:pt x="6826" y="17976"/>
                  </a:cubicBezTo>
                  <a:cubicBezTo>
                    <a:pt x="6925" y="18584"/>
                    <a:pt x="7052" y="19206"/>
                    <a:pt x="7165" y="19813"/>
                  </a:cubicBezTo>
                  <a:cubicBezTo>
                    <a:pt x="7349" y="20760"/>
                    <a:pt x="7533" y="21707"/>
                    <a:pt x="7547" y="22682"/>
                  </a:cubicBezTo>
                  <a:cubicBezTo>
                    <a:pt x="7547" y="23488"/>
                    <a:pt x="7448" y="24279"/>
                    <a:pt x="7123" y="25028"/>
                  </a:cubicBezTo>
                  <a:cubicBezTo>
                    <a:pt x="7010" y="25296"/>
                    <a:pt x="6897" y="25565"/>
                    <a:pt x="6769" y="25833"/>
                  </a:cubicBezTo>
                  <a:cubicBezTo>
                    <a:pt x="6727" y="25932"/>
                    <a:pt x="6656" y="26017"/>
                    <a:pt x="6558" y="26074"/>
                  </a:cubicBezTo>
                  <a:cubicBezTo>
                    <a:pt x="5102" y="27105"/>
                    <a:pt x="3646" y="28123"/>
                    <a:pt x="2191" y="29154"/>
                  </a:cubicBezTo>
                  <a:cubicBezTo>
                    <a:pt x="2064" y="29239"/>
                    <a:pt x="1936" y="29324"/>
                    <a:pt x="1809" y="29423"/>
                  </a:cubicBezTo>
                  <a:cubicBezTo>
                    <a:pt x="1767" y="29437"/>
                    <a:pt x="1724" y="29465"/>
                    <a:pt x="1668" y="29465"/>
                  </a:cubicBezTo>
                  <a:cubicBezTo>
                    <a:pt x="1696" y="29423"/>
                    <a:pt x="1738" y="29366"/>
                    <a:pt x="1767" y="29324"/>
                  </a:cubicBezTo>
                  <a:cubicBezTo>
                    <a:pt x="2233" y="28702"/>
                    <a:pt x="2586" y="28038"/>
                    <a:pt x="2756" y="27275"/>
                  </a:cubicBezTo>
                  <a:cubicBezTo>
                    <a:pt x="2841" y="26936"/>
                    <a:pt x="2968" y="26582"/>
                    <a:pt x="3081" y="26243"/>
                  </a:cubicBezTo>
                  <a:cubicBezTo>
                    <a:pt x="3321" y="25579"/>
                    <a:pt x="3562" y="24915"/>
                    <a:pt x="3816" y="24251"/>
                  </a:cubicBezTo>
                  <a:cubicBezTo>
                    <a:pt x="3971" y="23855"/>
                    <a:pt x="4169" y="23473"/>
                    <a:pt x="4311" y="23078"/>
                  </a:cubicBezTo>
                  <a:cubicBezTo>
                    <a:pt x="4636" y="22216"/>
                    <a:pt x="4862" y="21325"/>
                    <a:pt x="4946" y="20407"/>
                  </a:cubicBezTo>
                  <a:cubicBezTo>
                    <a:pt x="4989" y="19842"/>
                    <a:pt x="4975" y="19276"/>
                    <a:pt x="4890" y="18711"/>
                  </a:cubicBezTo>
                  <a:cubicBezTo>
                    <a:pt x="4791" y="18089"/>
                    <a:pt x="4692" y="17467"/>
                    <a:pt x="4593" y="16846"/>
                  </a:cubicBezTo>
                  <a:cubicBezTo>
                    <a:pt x="4579" y="16747"/>
                    <a:pt x="4565" y="16662"/>
                    <a:pt x="4551" y="16563"/>
                  </a:cubicBezTo>
                  <a:cubicBezTo>
                    <a:pt x="4494" y="15842"/>
                    <a:pt x="4452" y="15107"/>
                    <a:pt x="4367" y="14387"/>
                  </a:cubicBezTo>
                  <a:cubicBezTo>
                    <a:pt x="4282" y="13567"/>
                    <a:pt x="4183" y="12761"/>
                    <a:pt x="3929" y="11970"/>
                  </a:cubicBezTo>
                  <a:cubicBezTo>
                    <a:pt x="3788" y="11518"/>
                    <a:pt x="3533" y="11150"/>
                    <a:pt x="3166" y="10839"/>
                  </a:cubicBezTo>
                  <a:cubicBezTo>
                    <a:pt x="2984" y="10690"/>
                    <a:pt x="2796" y="10615"/>
                    <a:pt x="2611" y="10615"/>
                  </a:cubicBezTo>
                  <a:cubicBezTo>
                    <a:pt x="2395" y="10615"/>
                    <a:pt x="2184" y="10718"/>
                    <a:pt x="1993" y="10924"/>
                  </a:cubicBezTo>
                  <a:cubicBezTo>
                    <a:pt x="1880" y="11037"/>
                    <a:pt x="1781" y="11179"/>
                    <a:pt x="1710" y="11320"/>
                  </a:cubicBezTo>
                  <a:cubicBezTo>
                    <a:pt x="1201" y="12309"/>
                    <a:pt x="792" y="13355"/>
                    <a:pt x="594" y="14457"/>
                  </a:cubicBezTo>
                  <a:cubicBezTo>
                    <a:pt x="495" y="14966"/>
                    <a:pt x="481" y="15475"/>
                    <a:pt x="495" y="15983"/>
                  </a:cubicBezTo>
                  <a:cubicBezTo>
                    <a:pt x="509" y="16619"/>
                    <a:pt x="551" y="17255"/>
                    <a:pt x="622" y="17891"/>
                  </a:cubicBezTo>
                  <a:cubicBezTo>
                    <a:pt x="679" y="18485"/>
                    <a:pt x="848" y="19036"/>
                    <a:pt x="1046" y="19601"/>
                  </a:cubicBezTo>
                  <a:cubicBezTo>
                    <a:pt x="1244" y="20152"/>
                    <a:pt x="1456" y="20718"/>
                    <a:pt x="1682" y="21269"/>
                  </a:cubicBezTo>
                  <a:cubicBezTo>
                    <a:pt x="2021" y="22131"/>
                    <a:pt x="2233" y="23035"/>
                    <a:pt x="2417" y="23940"/>
                  </a:cubicBezTo>
                  <a:cubicBezTo>
                    <a:pt x="2558" y="24632"/>
                    <a:pt x="2671" y="25339"/>
                    <a:pt x="2699" y="26045"/>
                  </a:cubicBezTo>
                  <a:cubicBezTo>
                    <a:pt x="2770" y="27331"/>
                    <a:pt x="2360" y="28434"/>
                    <a:pt x="1541" y="29409"/>
                  </a:cubicBezTo>
                  <a:cubicBezTo>
                    <a:pt x="1258" y="29748"/>
                    <a:pt x="933" y="30017"/>
                    <a:pt x="523" y="30186"/>
                  </a:cubicBezTo>
                  <a:cubicBezTo>
                    <a:pt x="410" y="30243"/>
                    <a:pt x="297" y="30299"/>
                    <a:pt x="170" y="30356"/>
                  </a:cubicBezTo>
                  <a:cubicBezTo>
                    <a:pt x="113" y="30384"/>
                    <a:pt x="71" y="30426"/>
                    <a:pt x="0" y="30455"/>
                  </a:cubicBezTo>
                  <a:cubicBezTo>
                    <a:pt x="14" y="30497"/>
                    <a:pt x="29" y="30525"/>
                    <a:pt x="43" y="30568"/>
                  </a:cubicBezTo>
                  <a:cubicBezTo>
                    <a:pt x="85" y="30554"/>
                    <a:pt x="127" y="30554"/>
                    <a:pt x="156" y="30539"/>
                  </a:cubicBezTo>
                  <a:cubicBezTo>
                    <a:pt x="820" y="30186"/>
                    <a:pt x="1470" y="29819"/>
                    <a:pt x="2092" y="29381"/>
                  </a:cubicBezTo>
                  <a:cubicBezTo>
                    <a:pt x="2742" y="28914"/>
                    <a:pt x="3406" y="28476"/>
                    <a:pt x="4070" y="28010"/>
                  </a:cubicBezTo>
                  <a:cubicBezTo>
                    <a:pt x="4282" y="27868"/>
                    <a:pt x="4522" y="27812"/>
                    <a:pt x="4763" y="27755"/>
                  </a:cubicBezTo>
                  <a:cubicBezTo>
                    <a:pt x="4977" y="27698"/>
                    <a:pt x="5191" y="27669"/>
                    <a:pt x="5409" y="27669"/>
                  </a:cubicBezTo>
                  <a:cubicBezTo>
                    <a:pt x="5564" y="27669"/>
                    <a:pt x="5720" y="27684"/>
                    <a:pt x="5879" y="27713"/>
                  </a:cubicBezTo>
                  <a:cubicBezTo>
                    <a:pt x="6261" y="27798"/>
                    <a:pt x="6586" y="27967"/>
                    <a:pt x="6840" y="28250"/>
                  </a:cubicBezTo>
                  <a:cubicBezTo>
                    <a:pt x="7137" y="28575"/>
                    <a:pt x="7349" y="28943"/>
                    <a:pt x="7547" y="29338"/>
                  </a:cubicBezTo>
                  <a:cubicBezTo>
                    <a:pt x="7674" y="29607"/>
                    <a:pt x="7844" y="29875"/>
                    <a:pt x="7985" y="30158"/>
                  </a:cubicBezTo>
                  <a:cubicBezTo>
                    <a:pt x="8056" y="30285"/>
                    <a:pt x="8112" y="30426"/>
                    <a:pt x="8169" y="30554"/>
                  </a:cubicBezTo>
                  <a:cubicBezTo>
                    <a:pt x="8225" y="30667"/>
                    <a:pt x="8267" y="30780"/>
                    <a:pt x="8437" y="30794"/>
                  </a:cubicBezTo>
                  <a:cubicBezTo>
                    <a:pt x="8465" y="30751"/>
                    <a:pt x="8508" y="30695"/>
                    <a:pt x="8522" y="30638"/>
                  </a:cubicBezTo>
                  <a:cubicBezTo>
                    <a:pt x="8720" y="29988"/>
                    <a:pt x="8691" y="29338"/>
                    <a:pt x="8451" y="28702"/>
                  </a:cubicBezTo>
                  <a:cubicBezTo>
                    <a:pt x="8381" y="28519"/>
                    <a:pt x="8253" y="28349"/>
                    <a:pt x="8140" y="28194"/>
                  </a:cubicBezTo>
                  <a:cubicBezTo>
                    <a:pt x="8027" y="28052"/>
                    <a:pt x="7886" y="27925"/>
                    <a:pt x="7773" y="27798"/>
                  </a:cubicBezTo>
                  <a:cubicBezTo>
                    <a:pt x="7504" y="27487"/>
                    <a:pt x="7165" y="27346"/>
                    <a:pt x="6769" y="27317"/>
                  </a:cubicBezTo>
                  <a:cubicBezTo>
                    <a:pt x="6671" y="27317"/>
                    <a:pt x="6572" y="27303"/>
                    <a:pt x="6487" y="27289"/>
                  </a:cubicBezTo>
                  <a:cubicBezTo>
                    <a:pt x="6417" y="27280"/>
                    <a:pt x="6348" y="27275"/>
                    <a:pt x="6279" y="27275"/>
                  </a:cubicBezTo>
                  <a:cubicBezTo>
                    <a:pt x="6042" y="27275"/>
                    <a:pt x="5809" y="27329"/>
                    <a:pt x="5568" y="27416"/>
                  </a:cubicBezTo>
                  <a:cubicBezTo>
                    <a:pt x="5271" y="27515"/>
                    <a:pt x="4961" y="27586"/>
                    <a:pt x="4636" y="27628"/>
                  </a:cubicBezTo>
                  <a:cubicBezTo>
                    <a:pt x="4678" y="27600"/>
                    <a:pt x="4720" y="27558"/>
                    <a:pt x="4749" y="27529"/>
                  </a:cubicBezTo>
                  <a:cubicBezTo>
                    <a:pt x="5568" y="26936"/>
                    <a:pt x="6374" y="26342"/>
                    <a:pt x="7193" y="25763"/>
                  </a:cubicBezTo>
                  <a:cubicBezTo>
                    <a:pt x="7349" y="25664"/>
                    <a:pt x="7533" y="25579"/>
                    <a:pt x="7716" y="25565"/>
                  </a:cubicBezTo>
                  <a:cubicBezTo>
                    <a:pt x="8070" y="25508"/>
                    <a:pt x="8437" y="25494"/>
                    <a:pt x="8805" y="25480"/>
                  </a:cubicBezTo>
                  <a:cubicBezTo>
                    <a:pt x="8823" y="25480"/>
                    <a:pt x="8841" y="25479"/>
                    <a:pt x="8859" y="25479"/>
                  </a:cubicBezTo>
                  <a:cubicBezTo>
                    <a:pt x="9232" y="25479"/>
                    <a:pt x="9555" y="25615"/>
                    <a:pt x="9879" y="25777"/>
                  </a:cubicBezTo>
                  <a:cubicBezTo>
                    <a:pt x="10373" y="26031"/>
                    <a:pt x="10825" y="26370"/>
                    <a:pt x="11221" y="26752"/>
                  </a:cubicBezTo>
                  <a:cubicBezTo>
                    <a:pt x="12055" y="27586"/>
                    <a:pt x="12988" y="28264"/>
                    <a:pt x="14005" y="28815"/>
                  </a:cubicBezTo>
                  <a:cubicBezTo>
                    <a:pt x="14825" y="29268"/>
                    <a:pt x="15673" y="29607"/>
                    <a:pt x="16591" y="29790"/>
                  </a:cubicBezTo>
                  <a:cubicBezTo>
                    <a:pt x="16966" y="29864"/>
                    <a:pt x="17338" y="29899"/>
                    <a:pt x="17707" y="29899"/>
                  </a:cubicBezTo>
                  <a:cubicBezTo>
                    <a:pt x="18259" y="29899"/>
                    <a:pt x="18806" y="29821"/>
                    <a:pt x="19347" y="29677"/>
                  </a:cubicBezTo>
                  <a:cubicBezTo>
                    <a:pt x="20322" y="29409"/>
                    <a:pt x="21255" y="29070"/>
                    <a:pt x="22188" y="28745"/>
                  </a:cubicBezTo>
                  <a:cubicBezTo>
                    <a:pt x="22343" y="28688"/>
                    <a:pt x="22498" y="28603"/>
                    <a:pt x="22640" y="28504"/>
                  </a:cubicBezTo>
                  <a:cubicBezTo>
                    <a:pt x="22894" y="28321"/>
                    <a:pt x="22937" y="28024"/>
                    <a:pt x="22753" y="27755"/>
                  </a:cubicBezTo>
                  <a:cubicBezTo>
                    <a:pt x="22626" y="27572"/>
                    <a:pt x="22456" y="27445"/>
                    <a:pt x="22258" y="27346"/>
                  </a:cubicBezTo>
                  <a:cubicBezTo>
                    <a:pt x="21679" y="27035"/>
                    <a:pt x="21071" y="26766"/>
                    <a:pt x="20421" y="26625"/>
                  </a:cubicBezTo>
                  <a:cubicBezTo>
                    <a:pt x="19884" y="26498"/>
                    <a:pt x="19333" y="26469"/>
                    <a:pt x="18782" y="26427"/>
                  </a:cubicBezTo>
                  <a:cubicBezTo>
                    <a:pt x="17920" y="26385"/>
                    <a:pt x="17058" y="26356"/>
                    <a:pt x="16210" y="26286"/>
                  </a:cubicBezTo>
                  <a:cubicBezTo>
                    <a:pt x="15503" y="26243"/>
                    <a:pt x="14796" y="26173"/>
                    <a:pt x="14090" y="26088"/>
                  </a:cubicBezTo>
                  <a:cubicBezTo>
                    <a:pt x="13299" y="25989"/>
                    <a:pt x="12535" y="25791"/>
                    <a:pt x="11801" y="25523"/>
                  </a:cubicBezTo>
                  <a:cubicBezTo>
                    <a:pt x="11334" y="25353"/>
                    <a:pt x="10854" y="25226"/>
                    <a:pt x="10345" y="25183"/>
                  </a:cubicBezTo>
                  <a:cubicBezTo>
                    <a:pt x="10220" y="25176"/>
                    <a:pt x="10095" y="25172"/>
                    <a:pt x="9970" y="25172"/>
                  </a:cubicBezTo>
                  <a:cubicBezTo>
                    <a:pt x="9629" y="25172"/>
                    <a:pt x="9287" y="25199"/>
                    <a:pt x="8946" y="25240"/>
                  </a:cubicBezTo>
                  <a:cubicBezTo>
                    <a:pt x="8663" y="25282"/>
                    <a:pt x="8381" y="25311"/>
                    <a:pt x="8098" y="25339"/>
                  </a:cubicBezTo>
                  <a:cubicBezTo>
                    <a:pt x="7957" y="25367"/>
                    <a:pt x="7815" y="25395"/>
                    <a:pt x="7646" y="25424"/>
                  </a:cubicBezTo>
                  <a:cubicBezTo>
                    <a:pt x="7688" y="25367"/>
                    <a:pt x="7702" y="25339"/>
                    <a:pt x="7730" y="25325"/>
                  </a:cubicBezTo>
                  <a:cubicBezTo>
                    <a:pt x="8013" y="25056"/>
                    <a:pt x="8282" y="24802"/>
                    <a:pt x="8564" y="24547"/>
                  </a:cubicBezTo>
                  <a:cubicBezTo>
                    <a:pt x="9158" y="23996"/>
                    <a:pt x="9850" y="23601"/>
                    <a:pt x="10557" y="23219"/>
                  </a:cubicBezTo>
                  <a:cubicBezTo>
                    <a:pt x="10755" y="23106"/>
                    <a:pt x="10965" y="23075"/>
                    <a:pt x="11180" y="23075"/>
                  </a:cubicBezTo>
                  <a:cubicBezTo>
                    <a:pt x="11287" y="23075"/>
                    <a:pt x="11395" y="23082"/>
                    <a:pt x="11504" y="23092"/>
                  </a:cubicBezTo>
                  <a:cubicBezTo>
                    <a:pt x="12648" y="23191"/>
                    <a:pt x="13765" y="23459"/>
                    <a:pt x="14867" y="23798"/>
                  </a:cubicBezTo>
                  <a:cubicBezTo>
                    <a:pt x="16224" y="24222"/>
                    <a:pt x="17609" y="24604"/>
                    <a:pt x="19008" y="24858"/>
                  </a:cubicBezTo>
                  <a:cubicBezTo>
                    <a:pt x="19465" y="24939"/>
                    <a:pt x="19916" y="24969"/>
                    <a:pt x="20369" y="24969"/>
                  </a:cubicBezTo>
                  <a:cubicBezTo>
                    <a:pt x="20630" y="24969"/>
                    <a:pt x="20892" y="24959"/>
                    <a:pt x="21156" y="24943"/>
                  </a:cubicBezTo>
                  <a:cubicBezTo>
                    <a:pt x="22484" y="24873"/>
                    <a:pt x="23728" y="24505"/>
                    <a:pt x="24943" y="23982"/>
                  </a:cubicBezTo>
                  <a:cubicBezTo>
                    <a:pt x="25961" y="23558"/>
                    <a:pt x="26978" y="23177"/>
                    <a:pt x="28038" y="22852"/>
                  </a:cubicBezTo>
                  <a:cubicBezTo>
                    <a:pt x="28194" y="22809"/>
                    <a:pt x="28349" y="22753"/>
                    <a:pt x="28505" y="22682"/>
                  </a:cubicBezTo>
                  <a:cubicBezTo>
                    <a:pt x="28561" y="22668"/>
                    <a:pt x="28604" y="22611"/>
                    <a:pt x="28688" y="22541"/>
                  </a:cubicBezTo>
                  <a:cubicBezTo>
                    <a:pt x="28589" y="22498"/>
                    <a:pt x="28533" y="22470"/>
                    <a:pt x="28462" y="22456"/>
                  </a:cubicBezTo>
                  <a:cubicBezTo>
                    <a:pt x="27953" y="22329"/>
                    <a:pt x="27445" y="22258"/>
                    <a:pt x="26922" y="22202"/>
                  </a:cubicBezTo>
                  <a:cubicBezTo>
                    <a:pt x="26371" y="22145"/>
                    <a:pt x="25819" y="22074"/>
                    <a:pt x="25268" y="22032"/>
                  </a:cubicBezTo>
                  <a:cubicBezTo>
                    <a:pt x="24873" y="21990"/>
                    <a:pt x="24463" y="21961"/>
                    <a:pt x="24067" y="21961"/>
                  </a:cubicBezTo>
                  <a:cubicBezTo>
                    <a:pt x="23346" y="21961"/>
                    <a:pt x="22626" y="21958"/>
                    <a:pt x="21905" y="21958"/>
                  </a:cubicBezTo>
                  <a:cubicBezTo>
                    <a:pt x="21184" y="21958"/>
                    <a:pt x="20463" y="21961"/>
                    <a:pt x="19743" y="21975"/>
                  </a:cubicBezTo>
                  <a:cubicBezTo>
                    <a:pt x="18965" y="21975"/>
                    <a:pt x="18202" y="21961"/>
                    <a:pt x="17425" y="21933"/>
                  </a:cubicBezTo>
                  <a:cubicBezTo>
                    <a:pt x="16704" y="21891"/>
                    <a:pt x="15984" y="21877"/>
                    <a:pt x="15249" y="21862"/>
                  </a:cubicBezTo>
                  <a:cubicBezTo>
                    <a:pt x="14924" y="21862"/>
                    <a:pt x="14599" y="21862"/>
                    <a:pt x="14288" y="21848"/>
                  </a:cubicBezTo>
                  <a:cubicBezTo>
                    <a:pt x="13581" y="21848"/>
                    <a:pt x="12903" y="21961"/>
                    <a:pt x="12253" y="22216"/>
                  </a:cubicBezTo>
                  <a:cubicBezTo>
                    <a:pt x="11278" y="22626"/>
                    <a:pt x="10373" y="23148"/>
                    <a:pt x="9483" y="23700"/>
                  </a:cubicBezTo>
                  <a:cubicBezTo>
                    <a:pt x="9426" y="23728"/>
                    <a:pt x="9370" y="23756"/>
                    <a:pt x="9285" y="23770"/>
                  </a:cubicBezTo>
                  <a:cubicBezTo>
                    <a:pt x="9327" y="23714"/>
                    <a:pt x="9370" y="23671"/>
                    <a:pt x="9412" y="23629"/>
                  </a:cubicBezTo>
                  <a:cubicBezTo>
                    <a:pt x="9907" y="23021"/>
                    <a:pt x="10401" y="22428"/>
                    <a:pt x="10896" y="21820"/>
                  </a:cubicBezTo>
                  <a:cubicBezTo>
                    <a:pt x="11052" y="21636"/>
                    <a:pt x="11179" y="21438"/>
                    <a:pt x="11306" y="21241"/>
                  </a:cubicBezTo>
                  <a:cubicBezTo>
                    <a:pt x="11391" y="21113"/>
                    <a:pt x="11490" y="21014"/>
                    <a:pt x="11617" y="20944"/>
                  </a:cubicBezTo>
                  <a:cubicBezTo>
                    <a:pt x="11970" y="20718"/>
                    <a:pt x="12352" y="20520"/>
                    <a:pt x="12747" y="20364"/>
                  </a:cubicBezTo>
                  <a:cubicBezTo>
                    <a:pt x="13030" y="20237"/>
                    <a:pt x="13313" y="20124"/>
                    <a:pt x="13595" y="20039"/>
                  </a:cubicBezTo>
                  <a:cubicBezTo>
                    <a:pt x="13991" y="19898"/>
                    <a:pt x="14415" y="19842"/>
                    <a:pt x="14825" y="19827"/>
                  </a:cubicBezTo>
                  <a:cubicBezTo>
                    <a:pt x="15687" y="19771"/>
                    <a:pt x="16535" y="19757"/>
                    <a:pt x="17397" y="19700"/>
                  </a:cubicBezTo>
                  <a:cubicBezTo>
                    <a:pt x="18160" y="19644"/>
                    <a:pt x="18923" y="19573"/>
                    <a:pt x="19686" y="19474"/>
                  </a:cubicBezTo>
                  <a:cubicBezTo>
                    <a:pt x="20902" y="19290"/>
                    <a:pt x="22075" y="18965"/>
                    <a:pt x="23205" y="18499"/>
                  </a:cubicBezTo>
                  <a:cubicBezTo>
                    <a:pt x="24505" y="17962"/>
                    <a:pt x="25791" y="17397"/>
                    <a:pt x="27063" y="16817"/>
                  </a:cubicBezTo>
                  <a:cubicBezTo>
                    <a:pt x="27459" y="16634"/>
                    <a:pt x="27840" y="16407"/>
                    <a:pt x="28208" y="16167"/>
                  </a:cubicBezTo>
                  <a:cubicBezTo>
                    <a:pt x="28420" y="16040"/>
                    <a:pt x="28618" y="15870"/>
                    <a:pt x="28787" y="15701"/>
                  </a:cubicBezTo>
                  <a:cubicBezTo>
                    <a:pt x="29197" y="15277"/>
                    <a:pt x="29183" y="14712"/>
                    <a:pt x="28787" y="14288"/>
                  </a:cubicBezTo>
                  <a:cubicBezTo>
                    <a:pt x="28476" y="13963"/>
                    <a:pt x="28081" y="13821"/>
                    <a:pt x="27657" y="13765"/>
                  </a:cubicBezTo>
                  <a:cubicBezTo>
                    <a:pt x="27332" y="13722"/>
                    <a:pt x="27003" y="13708"/>
                    <a:pt x="26674" y="13708"/>
                  </a:cubicBezTo>
                  <a:cubicBezTo>
                    <a:pt x="26346" y="13708"/>
                    <a:pt x="26017" y="13722"/>
                    <a:pt x="25692" y="13737"/>
                  </a:cubicBezTo>
                  <a:cubicBezTo>
                    <a:pt x="24802" y="13779"/>
                    <a:pt x="23912" y="13807"/>
                    <a:pt x="23021" y="13864"/>
                  </a:cubicBezTo>
                  <a:cubicBezTo>
                    <a:pt x="22188" y="13920"/>
                    <a:pt x="21368" y="14047"/>
                    <a:pt x="20577" y="14330"/>
                  </a:cubicBezTo>
                  <a:cubicBezTo>
                    <a:pt x="19700" y="14627"/>
                    <a:pt x="18909" y="15079"/>
                    <a:pt x="18174" y="15644"/>
                  </a:cubicBezTo>
                  <a:cubicBezTo>
                    <a:pt x="17524" y="16153"/>
                    <a:pt x="16930" y="16718"/>
                    <a:pt x="16337" y="17298"/>
                  </a:cubicBezTo>
                  <a:cubicBezTo>
                    <a:pt x="15885" y="17722"/>
                    <a:pt x="15432" y="18132"/>
                    <a:pt x="14980" y="18541"/>
                  </a:cubicBezTo>
                  <a:cubicBezTo>
                    <a:pt x="14373" y="19093"/>
                    <a:pt x="13708" y="19545"/>
                    <a:pt x="13016" y="19955"/>
                  </a:cubicBezTo>
                  <a:cubicBezTo>
                    <a:pt x="12592" y="20209"/>
                    <a:pt x="12182" y="20449"/>
                    <a:pt x="11758" y="20689"/>
                  </a:cubicBezTo>
                  <a:cubicBezTo>
                    <a:pt x="11730" y="20718"/>
                    <a:pt x="11702" y="20718"/>
                    <a:pt x="11645" y="20746"/>
                  </a:cubicBezTo>
                  <a:cubicBezTo>
                    <a:pt x="11673" y="20689"/>
                    <a:pt x="11687" y="20633"/>
                    <a:pt x="11716" y="20605"/>
                  </a:cubicBezTo>
                  <a:cubicBezTo>
                    <a:pt x="12210" y="19686"/>
                    <a:pt x="12719" y="18767"/>
                    <a:pt x="13214" y="17835"/>
                  </a:cubicBezTo>
                  <a:cubicBezTo>
                    <a:pt x="13666" y="17001"/>
                    <a:pt x="14245" y="16266"/>
                    <a:pt x="14980" y="15644"/>
                  </a:cubicBezTo>
                  <a:cubicBezTo>
                    <a:pt x="15616" y="15121"/>
                    <a:pt x="16294" y="14641"/>
                    <a:pt x="17029" y="14245"/>
                  </a:cubicBezTo>
                  <a:cubicBezTo>
                    <a:pt x="17552" y="13948"/>
                    <a:pt x="18089" y="13652"/>
                    <a:pt x="18640" y="13369"/>
                  </a:cubicBezTo>
                  <a:cubicBezTo>
                    <a:pt x="19969" y="12677"/>
                    <a:pt x="21156" y="11786"/>
                    <a:pt x="22202" y="10698"/>
                  </a:cubicBezTo>
                  <a:cubicBezTo>
                    <a:pt x="22682" y="10189"/>
                    <a:pt x="23134" y="9652"/>
                    <a:pt x="23601" y="9129"/>
                  </a:cubicBezTo>
                  <a:cubicBezTo>
                    <a:pt x="24420" y="8239"/>
                    <a:pt x="25254" y="7349"/>
                    <a:pt x="26074" y="6444"/>
                  </a:cubicBezTo>
                  <a:cubicBezTo>
                    <a:pt x="26653" y="5794"/>
                    <a:pt x="27219" y="5130"/>
                    <a:pt x="27784" y="4480"/>
                  </a:cubicBezTo>
                  <a:cubicBezTo>
                    <a:pt x="27840" y="4424"/>
                    <a:pt x="27911" y="4353"/>
                    <a:pt x="27869" y="4254"/>
                  </a:cubicBezTo>
                  <a:cubicBezTo>
                    <a:pt x="27838" y="4234"/>
                    <a:pt x="27808" y="4226"/>
                    <a:pt x="27778" y="4226"/>
                  </a:cubicBezTo>
                  <a:cubicBezTo>
                    <a:pt x="27725" y="4226"/>
                    <a:pt x="27674" y="4250"/>
                    <a:pt x="27628" y="4268"/>
                  </a:cubicBezTo>
                  <a:cubicBezTo>
                    <a:pt x="27204" y="4409"/>
                    <a:pt x="26795" y="4579"/>
                    <a:pt x="26371" y="4706"/>
                  </a:cubicBezTo>
                  <a:cubicBezTo>
                    <a:pt x="25862" y="4876"/>
                    <a:pt x="25339" y="4989"/>
                    <a:pt x="24830" y="5158"/>
                  </a:cubicBezTo>
                  <a:cubicBezTo>
                    <a:pt x="23827" y="5469"/>
                    <a:pt x="22922" y="5964"/>
                    <a:pt x="22103" y="6614"/>
                  </a:cubicBezTo>
                  <a:cubicBezTo>
                    <a:pt x="21000" y="7504"/>
                    <a:pt x="20025" y="8522"/>
                    <a:pt x="19093" y="9582"/>
                  </a:cubicBezTo>
                  <a:cubicBezTo>
                    <a:pt x="18655" y="10090"/>
                    <a:pt x="18301" y="10656"/>
                    <a:pt x="17962" y="11235"/>
                  </a:cubicBezTo>
                  <a:cubicBezTo>
                    <a:pt x="17637" y="11815"/>
                    <a:pt x="17255" y="12337"/>
                    <a:pt x="16860" y="12860"/>
                  </a:cubicBezTo>
                  <a:cubicBezTo>
                    <a:pt x="16563" y="13256"/>
                    <a:pt x="16266" y="13666"/>
                    <a:pt x="15998" y="14090"/>
                  </a:cubicBezTo>
                  <a:cubicBezTo>
                    <a:pt x="15588" y="14740"/>
                    <a:pt x="15093" y="15333"/>
                    <a:pt x="14528" y="15870"/>
                  </a:cubicBezTo>
                  <a:cubicBezTo>
                    <a:pt x="14316" y="16082"/>
                    <a:pt x="14118" y="16309"/>
                    <a:pt x="13920" y="16535"/>
                  </a:cubicBezTo>
                  <a:cubicBezTo>
                    <a:pt x="13878" y="16563"/>
                    <a:pt x="13864" y="16605"/>
                    <a:pt x="13821" y="16662"/>
                  </a:cubicBezTo>
                  <a:cubicBezTo>
                    <a:pt x="13807" y="16619"/>
                    <a:pt x="13807" y="16605"/>
                    <a:pt x="13807" y="16605"/>
                  </a:cubicBezTo>
                  <a:cubicBezTo>
                    <a:pt x="14076" y="15969"/>
                    <a:pt x="14344" y="15319"/>
                    <a:pt x="14627" y="14697"/>
                  </a:cubicBezTo>
                  <a:cubicBezTo>
                    <a:pt x="14811" y="14302"/>
                    <a:pt x="15037" y="13920"/>
                    <a:pt x="15235" y="13539"/>
                  </a:cubicBezTo>
                  <a:cubicBezTo>
                    <a:pt x="15644" y="12747"/>
                    <a:pt x="15856" y="11899"/>
                    <a:pt x="15927" y="11009"/>
                  </a:cubicBezTo>
                  <a:cubicBezTo>
                    <a:pt x="15998" y="10232"/>
                    <a:pt x="15955" y="9469"/>
                    <a:pt x="15871" y="8706"/>
                  </a:cubicBezTo>
                  <a:cubicBezTo>
                    <a:pt x="15757" y="7702"/>
                    <a:pt x="15545" y="6713"/>
                    <a:pt x="15291" y="5738"/>
                  </a:cubicBezTo>
                  <a:cubicBezTo>
                    <a:pt x="15150" y="5144"/>
                    <a:pt x="14994" y="4537"/>
                    <a:pt x="14825" y="3943"/>
                  </a:cubicBezTo>
                  <a:cubicBezTo>
                    <a:pt x="14585" y="3180"/>
                    <a:pt x="14217" y="2473"/>
                    <a:pt x="13807" y="1781"/>
                  </a:cubicBezTo>
                  <a:cubicBezTo>
                    <a:pt x="13680" y="1569"/>
                    <a:pt x="13553" y="1343"/>
                    <a:pt x="13440" y="1117"/>
                  </a:cubicBezTo>
                  <a:cubicBezTo>
                    <a:pt x="13284" y="820"/>
                    <a:pt x="13185" y="495"/>
                    <a:pt x="13115" y="184"/>
                  </a:cubicBezTo>
                  <a:cubicBezTo>
                    <a:pt x="13087" y="113"/>
                    <a:pt x="13058" y="57"/>
                    <a:pt x="13044"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 name="群組 3">
            <a:extLst>
              <a:ext uri="{FF2B5EF4-FFF2-40B4-BE49-F238E27FC236}">
                <a16:creationId xmlns:a16="http://schemas.microsoft.com/office/drawing/2014/main" id="{A62FB531-49AD-3C9A-069D-655AF02A33ED}"/>
              </a:ext>
            </a:extLst>
          </p:cNvPr>
          <p:cNvGrpSpPr/>
          <p:nvPr/>
        </p:nvGrpSpPr>
        <p:grpSpPr>
          <a:xfrm>
            <a:off x="566475" y="1474247"/>
            <a:ext cx="5886968" cy="2237896"/>
            <a:chOff x="2606286" y="2987962"/>
            <a:chExt cx="7479009" cy="3143050"/>
          </a:xfrm>
        </p:grpSpPr>
        <p:sp>
          <p:nvSpPr>
            <p:cNvPr id="5" name="文本框 17">
              <a:extLst>
                <a:ext uri="{FF2B5EF4-FFF2-40B4-BE49-F238E27FC236}">
                  <a16:creationId xmlns:a16="http://schemas.microsoft.com/office/drawing/2014/main" id="{11B68C09-9013-E0AB-E1C2-06BBD0FAD992}"/>
                </a:ext>
              </a:extLst>
            </p:cNvPr>
            <p:cNvSpPr txBox="1"/>
            <p:nvPr/>
          </p:nvSpPr>
          <p:spPr>
            <a:xfrm flipH="1">
              <a:off x="2606286" y="3086011"/>
              <a:ext cx="2436398" cy="1340011"/>
            </a:xfrm>
            <a:prstGeom prst="rect">
              <a:avLst/>
            </a:prstGeom>
            <a:noFill/>
          </p:spPr>
          <p:txBody>
            <a:bodyPr wrap="square" rtlCol="0">
              <a:spAutoFit/>
            </a:bodyPr>
            <a:lstStyle/>
            <a:p>
              <a:pPr>
                <a:buClrTx/>
                <a:buFontTx/>
                <a:buNone/>
                <a:defRPr/>
              </a:pPr>
              <a:r>
                <a:rPr lang="zh-TW" altLang="en-US" sz="2800" b="1" dirty="0">
                  <a:solidFill>
                    <a:srgbClr val="202026"/>
                  </a:solidFill>
                  <a:latin typeface="微軟正黑體" panose="020B0604030504040204" pitchFamily="34" charset="-120"/>
                  <a:ea typeface="微軟正黑體" panose="020B0604030504040204" pitchFamily="34" charset="-120"/>
                  <a:cs typeface="Aharoni" panose="02010803020104030203" pitchFamily="2" charset="-79"/>
                  <a:sym typeface="+mn-lt"/>
                </a:rPr>
                <a:t>轉變想法 </a:t>
              </a:r>
              <a:r>
                <a:rPr lang="en-US" altLang="zh-TW" sz="2800" b="1" dirty="0">
                  <a:solidFill>
                    <a:srgbClr val="202026"/>
                  </a:solidFill>
                  <a:latin typeface="Berlin Sans FB Demi" panose="020E0802020502020306" pitchFamily="34" charset="0"/>
                  <a:ea typeface="微軟正黑體" panose="020B0604030504040204" pitchFamily="34" charset="-120"/>
                  <a:cs typeface="Aharoni" panose="02010803020104030203" pitchFamily="2" charset="-79"/>
                  <a:sym typeface="+mn-lt"/>
                </a:rPr>
                <a:t>Belief</a:t>
              </a:r>
              <a:endParaRPr lang="zh-CN" altLang="en-US" sz="2800" b="1" dirty="0">
                <a:solidFill>
                  <a:srgbClr val="202026"/>
                </a:solidFill>
                <a:latin typeface="Berlin Sans FB Demi" panose="020E0802020502020306" pitchFamily="34" charset="0"/>
                <a:ea typeface="微軟正黑體" panose="020B0604030504040204" pitchFamily="34" charset="-120"/>
                <a:cs typeface="Aharoni" panose="02010803020104030203" pitchFamily="2" charset="-79"/>
                <a:sym typeface="+mn-lt"/>
              </a:endParaRPr>
            </a:p>
          </p:txBody>
        </p:sp>
        <p:sp>
          <p:nvSpPr>
            <p:cNvPr id="6" name="文本框 17">
              <a:extLst>
                <a:ext uri="{FF2B5EF4-FFF2-40B4-BE49-F238E27FC236}">
                  <a16:creationId xmlns:a16="http://schemas.microsoft.com/office/drawing/2014/main" id="{961B3D3F-F3D5-12CE-F0AC-E36116DA5737}"/>
                </a:ext>
              </a:extLst>
            </p:cNvPr>
            <p:cNvSpPr txBox="1"/>
            <p:nvPr/>
          </p:nvSpPr>
          <p:spPr>
            <a:xfrm flipH="1">
              <a:off x="2606287" y="4530439"/>
              <a:ext cx="2723417" cy="1340011"/>
            </a:xfrm>
            <a:prstGeom prst="rect">
              <a:avLst/>
            </a:prstGeom>
            <a:noFill/>
          </p:spPr>
          <p:txBody>
            <a:bodyPr wrap="square" rtlCol="0">
              <a:spAutoFit/>
            </a:bodyPr>
            <a:lstStyle/>
            <a:p>
              <a:pPr>
                <a:buClrTx/>
                <a:buFontTx/>
                <a:buNone/>
                <a:defRPr/>
              </a:pPr>
              <a:r>
                <a:rPr lang="zh-TW" altLang="en-US" sz="2800" b="1" dirty="0">
                  <a:solidFill>
                    <a:srgbClr val="408108">
                      <a:lumMod val="75000"/>
                    </a:srgbClr>
                  </a:solidFill>
                  <a:latin typeface="微軟正黑體" panose="020B0604030504040204" pitchFamily="34" charset="-120"/>
                  <a:ea typeface="微軟正黑體" panose="020B0604030504040204" pitchFamily="34" charset="-120"/>
                  <a:cs typeface="Aharoni" panose="02010803020104030203" pitchFamily="2" charset="-79"/>
                  <a:sym typeface="+mn-lt"/>
                </a:rPr>
                <a:t>理解情緒 </a:t>
              </a:r>
              <a:r>
                <a:rPr lang="en-US" altLang="zh-TW" sz="2800" b="1" dirty="0">
                  <a:solidFill>
                    <a:srgbClr val="408108">
                      <a:lumMod val="75000"/>
                    </a:srgbClr>
                  </a:solidFill>
                  <a:latin typeface="Berlin Sans FB Demi" panose="020E0802020502020306" pitchFamily="34" charset="0"/>
                  <a:ea typeface="微軟正黑體" panose="020B0604030504040204" pitchFamily="34" charset="-120"/>
                  <a:cs typeface="Aharoni" panose="02010803020104030203" pitchFamily="2" charset="-79"/>
                  <a:sym typeface="+mn-lt"/>
                </a:rPr>
                <a:t>Emotion</a:t>
              </a:r>
              <a:endParaRPr lang="zh-CN" altLang="en-US" sz="2800" b="1" dirty="0">
                <a:solidFill>
                  <a:srgbClr val="408108">
                    <a:lumMod val="75000"/>
                  </a:srgbClr>
                </a:solidFill>
                <a:latin typeface="Berlin Sans FB Demi" panose="020E0802020502020306" pitchFamily="34" charset="0"/>
                <a:ea typeface="微軟正黑體" panose="020B0604030504040204" pitchFamily="34" charset="-120"/>
                <a:cs typeface="Aharoni" panose="02010803020104030203" pitchFamily="2" charset="-79"/>
                <a:sym typeface="+mn-lt"/>
              </a:endParaRPr>
            </a:p>
          </p:txBody>
        </p:sp>
        <p:sp>
          <p:nvSpPr>
            <p:cNvPr id="7" name="文本框 17">
              <a:extLst>
                <a:ext uri="{FF2B5EF4-FFF2-40B4-BE49-F238E27FC236}">
                  <a16:creationId xmlns:a16="http://schemas.microsoft.com/office/drawing/2014/main" id="{5659BA01-3A57-7403-1EC0-22A8F00B0A8D}"/>
                </a:ext>
              </a:extLst>
            </p:cNvPr>
            <p:cNvSpPr txBox="1"/>
            <p:nvPr/>
          </p:nvSpPr>
          <p:spPr>
            <a:xfrm flipH="1">
              <a:off x="7500356" y="3078532"/>
              <a:ext cx="2485115" cy="1340011"/>
            </a:xfrm>
            <a:prstGeom prst="rect">
              <a:avLst/>
            </a:prstGeom>
            <a:noFill/>
          </p:spPr>
          <p:txBody>
            <a:bodyPr wrap="square" rtlCol="0">
              <a:spAutoFit/>
            </a:bodyPr>
            <a:lstStyle/>
            <a:p>
              <a:pPr>
                <a:buClrTx/>
                <a:buFontTx/>
                <a:buNone/>
                <a:defRPr/>
              </a:pPr>
              <a:r>
                <a:rPr lang="zh-TW" altLang="en-US" sz="2800" b="1" dirty="0">
                  <a:solidFill>
                    <a:srgbClr val="202026"/>
                  </a:solidFill>
                  <a:latin typeface="微軟正黑體" panose="020B0604030504040204" pitchFamily="34" charset="-120"/>
                  <a:ea typeface="微軟正黑體" panose="020B0604030504040204" pitchFamily="34" charset="-120"/>
                  <a:cs typeface="Aharoni" panose="02010803020104030203" pitchFamily="2" charset="-79"/>
                  <a:sym typeface="+mn-lt"/>
                </a:rPr>
                <a:t>控制行為 </a:t>
              </a:r>
              <a:r>
                <a:rPr lang="en-US" altLang="zh-TW" sz="2800" b="1" dirty="0">
                  <a:solidFill>
                    <a:srgbClr val="202026"/>
                  </a:solidFill>
                  <a:latin typeface="Berlin Sans FB Demi" panose="020E0802020502020306" pitchFamily="34" charset="0"/>
                  <a:ea typeface="微軟正黑體" panose="020B0604030504040204" pitchFamily="34" charset="-120"/>
                  <a:cs typeface="Aharoni" panose="02010803020104030203" pitchFamily="2" charset="-79"/>
                  <a:sym typeface="+mn-lt"/>
                </a:rPr>
                <a:t>Action</a:t>
              </a:r>
              <a:endParaRPr lang="zh-CN" altLang="en-US" sz="2800" b="1" dirty="0">
                <a:solidFill>
                  <a:srgbClr val="202026"/>
                </a:solidFill>
                <a:latin typeface="Berlin Sans FB Demi" panose="020E0802020502020306" pitchFamily="34" charset="0"/>
                <a:ea typeface="微軟正黑體" panose="020B0604030504040204" pitchFamily="34" charset="-120"/>
                <a:cs typeface="Aharoni" panose="02010803020104030203" pitchFamily="2" charset="-79"/>
                <a:sym typeface="+mn-lt"/>
              </a:endParaRPr>
            </a:p>
          </p:txBody>
        </p:sp>
        <p:sp>
          <p:nvSpPr>
            <p:cNvPr id="8" name="文本框 17">
              <a:extLst>
                <a:ext uri="{FF2B5EF4-FFF2-40B4-BE49-F238E27FC236}">
                  <a16:creationId xmlns:a16="http://schemas.microsoft.com/office/drawing/2014/main" id="{B78EFC71-A3C0-9F0A-3F52-CF63F447C9C5}"/>
                </a:ext>
              </a:extLst>
            </p:cNvPr>
            <p:cNvSpPr txBox="1"/>
            <p:nvPr/>
          </p:nvSpPr>
          <p:spPr>
            <a:xfrm flipH="1">
              <a:off x="7500357" y="4445190"/>
              <a:ext cx="2584938" cy="1685822"/>
            </a:xfrm>
            <a:prstGeom prst="rect">
              <a:avLst/>
            </a:prstGeom>
            <a:noFill/>
          </p:spPr>
          <p:txBody>
            <a:bodyPr wrap="square" rtlCol="0">
              <a:spAutoFit/>
            </a:bodyPr>
            <a:lstStyle/>
            <a:p>
              <a:pPr>
                <a:buClrTx/>
                <a:buFontTx/>
                <a:buNone/>
                <a:defRPr/>
              </a:pPr>
              <a:r>
                <a:rPr lang="zh-TW" altLang="en-US" sz="3600" b="1" dirty="0">
                  <a:solidFill>
                    <a:srgbClr val="C00000"/>
                  </a:solidFill>
                  <a:latin typeface="微軟正黑體" panose="020B0604030504040204" pitchFamily="34" charset="-120"/>
                  <a:ea typeface="微軟正黑體" panose="020B0604030504040204" pitchFamily="34" charset="-120"/>
                  <a:cs typeface="Aharoni" panose="02010803020104030203" pitchFamily="2" charset="-79"/>
                  <a:sym typeface="+mn-lt"/>
                </a:rPr>
                <a:t>覺察後果 </a:t>
              </a:r>
              <a:r>
                <a:rPr lang="en-US" altLang="zh-TW" sz="3600" b="1" dirty="0">
                  <a:solidFill>
                    <a:srgbClr val="C00000"/>
                  </a:solidFill>
                  <a:latin typeface="Berlin Sans FB Demi" panose="020E0802020502020306" pitchFamily="34" charset="0"/>
                  <a:ea typeface="微軟正黑體" panose="020B0604030504040204" pitchFamily="34" charset="-120"/>
                  <a:cs typeface="Aharoni" panose="02010803020104030203" pitchFamily="2" charset="-79"/>
                  <a:sym typeface="+mn-lt"/>
                </a:rPr>
                <a:t>Results</a:t>
              </a:r>
              <a:r>
                <a:rPr lang="en-US" altLang="zh-TW" sz="3600" b="1" dirty="0">
                  <a:solidFill>
                    <a:srgbClr val="C00000"/>
                  </a:solidFill>
                  <a:latin typeface="微軟正黑體" panose="020B0604030504040204" pitchFamily="34" charset="-120"/>
                  <a:ea typeface="微軟正黑體" panose="020B0604030504040204" pitchFamily="34" charset="-120"/>
                  <a:cs typeface="Aharoni" panose="02010803020104030203" pitchFamily="2" charset="-79"/>
                  <a:sym typeface="+mn-lt"/>
                </a:rPr>
                <a:t> </a:t>
              </a:r>
              <a:endParaRPr lang="zh-CN" altLang="en-US" sz="3200" b="1" dirty="0">
                <a:solidFill>
                  <a:srgbClr val="C00000"/>
                </a:solidFill>
                <a:latin typeface="微軟正黑體" panose="020B0604030504040204" pitchFamily="34" charset="-120"/>
                <a:ea typeface="微軟正黑體" panose="020B0604030504040204" pitchFamily="34" charset="-120"/>
                <a:cs typeface="Aharoni" panose="02010803020104030203" pitchFamily="2" charset="-79"/>
                <a:sym typeface="+mn-lt"/>
              </a:endParaRPr>
            </a:p>
          </p:txBody>
        </p:sp>
        <p:grpSp>
          <p:nvGrpSpPr>
            <p:cNvPr id="9" name="8941805e-83aa-4067-ba4c-bb681f61a680">
              <a:extLst>
                <a:ext uri="{FF2B5EF4-FFF2-40B4-BE49-F238E27FC236}">
                  <a16:creationId xmlns:a16="http://schemas.microsoft.com/office/drawing/2014/main" id="{68A61938-8EDD-F40C-F05E-60F093ED88BA}"/>
                </a:ext>
              </a:extLst>
            </p:cNvPr>
            <p:cNvGrpSpPr>
              <a:grpSpLocks noChangeAspect="1"/>
            </p:cNvGrpSpPr>
            <p:nvPr/>
          </p:nvGrpSpPr>
          <p:grpSpPr>
            <a:xfrm>
              <a:off x="4630410" y="2987962"/>
              <a:ext cx="2644648" cy="2566409"/>
              <a:chOff x="3841909" y="953929"/>
              <a:chExt cx="4378642" cy="4249102"/>
            </a:xfrm>
          </p:grpSpPr>
          <p:sp>
            <p:nvSpPr>
              <p:cNvPr id="14" name="Oval 22">
                <a:extLst>
                  <a:ext uri="{FF2B5EF4-FFF2-40B4-BE49-F238E27FC236}">
                    <a16:creationId xmlns:a16="http://schemas.microsoft.com/office/drawing/2014/main" id="{D1689B9D-E436-BA6C-223C-27967689374F}"/>
                  </a:ext>
                </a:extLst>
              </p:cNvPr>
              <p:cNvSpPr/>
              <p:nvPr/>
            </p:nvSpPr>
            <p:spPr>
              <a:xfrm>
                <a:off x="4197668" y="3063240"/>
                <a:ext cx="1856422" cy="1856422"/>
              </a:xfrm>
              <a:prstGeom prst="ellipse">
                <a:avLst/>
              </a:prstGeom>
              <a:solidFill>
                <a:srgbClr val="B8914B"/>
              </a:solidFill>
              <a:ln w="762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buClrTx/>
                  <a:buFontTx/>
                  <a:buNone/>
                  <a:defRPr/>
                </a:pPr>
                <a:endParaRPr sz="1350" dirty="0">
                  <a:solidFill>
                    <a:srgbClr val="F3E4E5"/>
                  </a:solidFill>
                  <a:latin typeface="微軟正黑體" panose="020B0604030504040204" pitchFamily="34" charset="-120"/>
                  <a:ea typeface="微軟正黑體" panose="020B0604030504040204" pitchFamily="34" charset="-120"/>
                  <a:sym typeface="+mn-lt"/>
                </a:endParaRPr>
              </a:p>
            </p:txBody>
          </p:sp>
          <p:sp>
            <p:nvSpPr>
              <p:cNvPr id="15" name="Oval 23">
                <a:extLst>
                  <a:ext uri="{FF2B5EF4-FFF2-40B4-BE49-F238E27FC236}">
                    <a16:creationId xmlns:a16="http://schemas.microsoft.com/office/drawing/2014/main" id="{CEFC22FA-E807-AF21-AA09-F90819AF7874}"/>
                  </a:ext>
                </a:extLst>
              </p:cNvPr>
              <p:cNvSpPr/>
              <p:nvPr/>
            </p:nvSpPr>
            <p:spPr>
              <a:xfrm>
                <a:off x="6004560" y="1222058"/>
                <a:ext cx="1856422" cy="1856422"/>
              </a:xfrm>
              <a:prstGeom prst="ellipse">
                <a:avLst/>
              </a:prstGeom>
              <a:solidFill>
                <a:srgbClr val="B8914B"/>
              </a:solidFill>
              <a:ln w="762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buClrTx/>
                  <a:buFontTx/>
                  <a:buNone/>
                  <a:defRPr/>
                </a:pPr>
                <a:endParaRPr sz="1350" dirty="0">
                  <a:solidFill>
                    <a:srgbClr val="F3E4E5"/>
                  </a:solidFill>
                  <a:latin typeface="微軟正黑體" panose="020B0604030504040204" pitchFamily="34" charset="-120"/>
                  <a:ea typeface="微軟正黑體" panose="020B0604030504040204" pitchFamily="34" charset="-120"/>
                  <a:sym typeface="+mn-lt"/>
                </a:endParaRPr>
              </a:p>
            </p:txBody>
          </p:sp>
          <p:sp>
            <p:nvSpPr>
              <p:cNvPr id="16" name="Freeform: Shape 24">
                <a:extLst>
                  <a:ext uri="{FF2B5EF4-FFF2-40B4-BE49-F238E27FC236}">
                    <a16:creationId xmlns:a16="http://schemas.microsoft.com/office/drawing/2014/main" id="{5A226A14-51B1-76B9-5878-07BDEB020861}"/>
                  </a:ext>
                </a:extLst>
              </p:cNvPr>
              <p:cNvSpPr/>
              <p:nvPr/>
            </p:nvSpPr>
            <p:spPr>
              <a:xfrm>
                <a:off x="3841909" y="953929"/>
                <a:ext cx="4378642" cy="4249102"/>
              </a:xfrm>
              <a:custGeom>
                <a:avLst/>
                <a:gdLst>
                  <a:gd name="connsiteX0" fmla="*/ 1019651 w 4378642"/>
                  <a:gd name="connsiteY0" fmla="*/ 0 h 4249102"/>
                  <a:gd name="connsiteX1" fmla="*/ 2039302 w 4378642"/>
                  <a:gd name="connsiteY1" fmla="*/ 1019651 h 4249102"/>
                  <a:gd name="connsiteX2" fmla="*/ 2034038 w 4378642"/>
                  <a:gd name="connsiteY2" fmla="*/ 1123904 h 4249102"/>
                  <a:gd name="connsiteX3" fmla="*/ 2031826 w 4378642"/>
                  <a:gd name="connsiteY3" fmla="*/ 1138396 h 4249102"/>
                  <a:gd name="connsiteX4" fmla="*/ 2031913 w 4378642"/>
                  <a:gd name="connsiteY4" fmla="*/ 1138396 h 4249102"/>
                  <a:gd name="connsiteX5" fmla="*/ 2030605 w 4378642"/>
                  <a:gd name="connsiteY5" fmla="*/ 1146968 h 4249102"/>
                  <a:gd name="connsiteX6" fmla="*/ 2025491 w 4378642"/>
                  <a:gd name="connsiteY6" fmla="*/ 1248251 h 4249102"/>
                  <a:gd name="connsiteX7" fmla="*/ 3016091 w 4378642"/>
                  <a:gd name="connsiteY7" fmla="*/ 2238851 h 4249102"/>
                  <a:gd name="connsiteX8" fmla="*/ 3117374 w 4378642"/>
                  <a:gd name="connsiteY8" fmla="*/ 2233737 h 4249102"/>
                  <a:gd name="connsiteX9" fmla="*/ 3187541 w 4378642"/>
                  <a:gd name="connsiteY9" fmla="*/ 2223028 h 4249102"/>
                  <a:gd name="connsiteX10" fmla="*/ 3187541 w 4378642"/>
                  <a:gd name="connsiteY10" fmla="*/ 2225320 h 4249102"/>
                  <a:gd name="connsiteX11" fmla="*/ 3254738 w 4378642"/>
                  <a:gd name="connsiteY11" fmla="*/ 2215064 h 4249102"/>
                  <a:gd name="connsiteX12" fmla="*/ 3358991 w 4378642"/>
                  <a:gd name="connsiteY12" fmla="*/ 2209800 h 4249102"/>
                  <a:gd name="connsiteX13" fmla="*/ 4378642 w 4378642"/>
                  <a:gd name="connsiteY13" fmla="*/ 3229451 h 4249102"/>
                  <a:gd name="connsiteX14" fmla="*/ 3358991 w 4378642"/>
                  <a:gd name="connsiteY14" fmla="*/ 4249102 h 4249102"/>
                  <a:gd name="connsiteX15" fmla="*/ 2339340 w 4378642"/>
                  <a:gd name="connsiteY15" fmla="*/ 3229451 h 4249102"/>
                  <a:gd name="connsiteX16" fmla="*/ 2344605 w 4378642"/>
                  <a:gd name="connsiteY16" fmla="*/ 3125198 h 4249102"/>
                  <a:gd name="connsiteX17" fmla="*/ 2350305 w 4378642"/>
                  <a:gd name="connsiteY17" fmla="*/ 3087846 h 4249102"/>
                  <a:gd name="connsiteX18" fmla="*/ 2348598 w 4378642"/>
                  <a:gd name="connsiteY18" fmla="*/ 3087846 h 4249102"/>
                  <a:gd name="connsiteX19" fmla="*/ 2353151 w 4378642"/>
                  <a:gd name="connsiteY19" fmla="*/ 2997676 h 4249102"/>
                  <a:gd name="connsiteX20" fmla="*/ 1362551 w 4378642"/>
                  <a:gd name="connsiteY20" fmla="*/ 2007076 h 4249102"/>
                  <a:gd name="connsiteX21" fmla="*/ 1261268 w 4378642"/>
                  <a:gd name="connsiteY21" fmla="*/ 2012190 h 4249102"/>
                  <a:gd name="connsiteX22" fmla="*/ 1233600 w 4378642"/>
                  <a:gd name="connsiteY22" fmla="*/ 2016413 h 4249102"/>
                  <a:gd name="connsiteX23" fmla="*/ 1225147 w 4378642"/>
                  <a:gd name="connsiteY23" fmla="*/ 2018586 h 4249102"/>
                  <a:gd name="connsiteX24" fmla="*/ 1019651 w 4378642"/>
                  <a:gd name="connsiteY24" fmla="*/ 2039302 h 4249102"/>
                  <a:gd name="connsiteX25" fmla="*/ 0 w 4378642"/>
                  <a:gd name="connsiteY25" fmla="*/ 1019651 h 4249102"/>
                  <a:gd name="connsiteX26" fmla="*/ 1019651 w 4378642"/>
                  <a:gd name="connsiteY26" fmla="*/ 0 h 424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378642" h="4249102">
                    <a:moveTo>
                      <a:pt x="1019651" y="0"/>
                    </a:moveTo>
                    <a:cubicBezTo>
                      <a:pt x="1582789" y="0"/>
                      <a:pt x="2039302" y="456513"/>
                      <a:pt x="2039302" y="1019651"/>
                    </a:cubicBezTo>
                    <a:cubicBezTo>
                      <a:pt x="2039302" y="1054847"/>
                      <a:pt x="2037519" y="1089627"/>
                      <a:pt x="2034038" y="1123904"/>
                    </a:cubicBezTo>
                    <a:lnTo>
                      <a:pt x="2031826" y="1138396"/>
                    </a:lnTo>
                    <a:lnTo>
                      <a:pt x="2031913" y="1138396"/>
                    </a:lnTo>
                    <a:lnTo>
                      <a:pt x="2030605" y="1146968"/>
                    </a:lnTo>
                    <a:cubicBezTo>
                      <a:pt x="2027224" y="1180269"/>
                      <a:pt x="2025491" y="1214058"/>
                      <a:pt x="2025491" y="1248251"/>
                    </a:cubicBezTo>
                    <a:cubicBezTo>
                      <a:pt x="2025491" y="1795344"/>
                      <a:pt x="2468998" y="2238851"/>
                      <a:pt x="3016091" y="2238851"/>
                    </a:cubicBezTo>
                    <a:cubicBezTo>
                      <a:pt x="3050285" y="2238851"/>
                      <a:pt x="3084073" y="2237119"/>
                      <a:pt x="3117374" y="2233737"/>
                    </a:cubicBezTo>
                    <a:lnTo>
                      <a:pt x="3187541" y="2223028"/>
                    </a:lnTo>
                    <a:lnTo>
                      <a:pt x="3187541" y="2225320"/>
                    </a:lnTo>
                    <a:lnTo>
                      <a:pt x="3254738" y="2215064"/>
                    </a:lnTo>
                    <a:cubicBezTo>
                      <a:pt x="3289015" y="2211583"/>
                      <a:pt x="3323795" y="2209800"/>
                      <a:pt x="3358991" y="2209800"/>
                    </a:cubicBezTo>
                    <a:cubicBezTo>
                      <a:pt x="3922129" y="2209800"/>
                      <a:pt x="4378642" y="2666313"/>
                      <a:pt x="4378642" y="3229451"/>
                    </a:cubicBezTo>
                    <a:cubicBezTo>
                      <a:pt x="4378642" y="3792589"/>
                      <a:pt x="3922129" y="4249102"/>
                      <a:pt x="3358991" y="4249102"/>
                    </a:cubicBezTo>
                    <a:cubicBezTo>
                      <a:pt x="2795853" y="4249102"/>
                      <a:pt x="2339340" y="3792589"/>
                      <a:pt x="2339340" y="3229451"/>
                    </a:cubicBezTo>
                    <a:cubicBezTo>
                      <a:pt x="2339340" y="3194255"/>
                      <a:pt x="2341124" y="3159475"/>
                      <a:pt x="2344605" y="3125198"/>
                    </a:cubicBezTo>
                    <a:lnTo>
                      <a:pt x="2350305" y="3087846"/>
                    </a:lnTo>
                    <a:lnTo>
                      <a:pt x="2348598" y="3087846"/>
                    </a:lnTo>
                    <a:lnTo>
                      <a:pt x="2353151" y="2997676"/>
                    </a:lnTo>
                    <a:cubicBezTo>
                      <a:pt x="2353151" y="2450583"/>
                      <a:pt x="1909644" y="2007076"/>
                      <a:pt x="1362551" y="2007076"/>
                    </a:cubicBezTo>
                    <a:cubicBezTo>
                      <a:pt x="1328358" y="2007076"/>
                      <a:pt x="1294569" y="2008809"/>
                      <a:pt x="1261268" y="2012190"/>
                    </a:cubicBezTo>
                    <a:lnTo>
                      <a:pt x="1233600" y="2016413"/>
                    </a:lnTo>
                    <a:lnTo>
                      <a:pt x="1225147" y="2018586"/>
                    </a:lnTo>
                    <a:cubicBezTo>
                      <a:pt x="1158769" y="2032169"/>
                      <a:pt x="1090043" y="2039302"/>
                      <a:pt x="1019651" y="2039302"/>
                    </a:cubicBezTo>
                    <a:cubicBezTo>
                      <a:pt x="456513" y="2039302"/>
                      <a:pt x="0" y="1582789"/>
                      <a:pt x="0" y="1019651"/>
                    </a:cubicBezTo>
                    <a:cubicBezTo>
                      <a:pt x="0" y="456513"/>
                      <a:pt x="456513" y="0"/>
                      <a:pt x="1019651" y="0"/>
                    </a:cubicBezTo>
                    <a:close/>
                  </a:path>
                </a:pathLst>
              </a:custGeom>
              <a:solidFill>
                <a:srgbClr val="B8914B"/>
              </a:solidFill>
              <a:ln w="762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buClrTx/>
                  <a:buFontTx/>
                  <a:buNone/>
                  <a:defRPr/>
                </a:pPr>
                <a:endParaRPr sz="1350" dirty="0">
                  <a:solidFill>
                    <a:srgbClr val="F3E4E5"/>
                  </a:solidFill>
                  <a:latin typeface="微軟正黑體" panose="020B0604030504040204" pitchFamily="34" charset="-120"/>
                  <a:ea typeface="微軟正黑體" panose="020B0604030504040204" pitchFamily="34" charset="-120"/>
                  <a:sym typeface="+mn-lt"/>
                </a:endParaRPr>
              </a:p>
            </p:txBody>
          </p:sp>
        </p:grpSp>
        <p:sp>
          <p:nvSpPr>
            <p:cNvPr id="10" name="文字方塊 9">
              <a:extLst>
                <a:ext uri="{FF2B5EF4-FFF2-40B4-BE49-F238E27FC236}">
                  <a16:creationId xmlns:a16="http://schemas.microsoft.com/office/drawing/2014/main" id="{DA7B0D50-CF0F-90D4-6149-8EEB1DA51BD1}"/>
                </a:ext>
              </a:extLst>
            </p:cNvPr>
            <p:cNvSpPr txBox="1"/>
            <p:nvPr/>
          </p:nvSpPr>
          <p:spPr>
            <a:xfrm>
              <a:off x="4808150" y="3233072"/>
              <a:ext cx="874167" cy="907750"/>
            </a:xfrm>
            <a:prstGeom prst="rect">
              <a:avLst/>
            </a:prstGeom>
            <a:noFill/>
          </p:spPr>
          <p:txBody>
            <a:bodyPr wrap="square" rtlCol="0">
              <a:spAutoFit/>
            </a:bodyPr>
            <a:lstStyle/>
            <a:p>
              <a:pPr algn="ctr">
                <a:buClrTx/>
                <a:buFontTx/>
                <a:buNone/>
                <a:defRPr/>
              </a:pPr>
              <a:r>
                <a:rPr lang="en-US" altLang="zh-TW" sz="3600" dirty="0">
                  <a:solidFill>
                    <a:srgbClr val="F3E4E5"/>
                  </a:solidFill>
                  <a:latin typeface="Bahnschrift" panose="020B0502040204020203" pitchFamily="34" charset="0"/>
                  <a:ea typeface="微軟正黑體" panose="020B0604030504040204" pitchFamily="34" charset="-120"/>
                </a:rPr>
                <a:t>B</a:t>
              </a:r>
              <a:endParaRPr lang="zh-TW" altLang="en-US" sz="3600" dirty="0">
                <a:solidFill>
                  <a:srgbClr val="F3E4E5"/>
                </a:solidFill>
                <a:latin typeface="Bahnschrift" panose="020B0502040204020203" pitchFamily="34" charset="0"/>
                <a:ea typeface="微軟正黑體" panose="020B0604030504040204" pitchFamily="34" charset="-120"/>
              </a:endParaRPr>
            </a:p>
          </p:txBody>
        </p:sp>
        <p:sp>
          <p:nvSpPr>
            <p:cNvPr id="11" name="文字方塊 10">
              <a:extLst>
                <a:ext uri="{FF2B5EF4-FFF2-40B4-BE49-F238E27FC236}">
                  <a16:creationId xmlns:a16="http://schemas.microsoft.com/office/drawing/2014/main" id="{692A68D2-D19D-FF47-43E1-C38EE4C544FD}"/>
                </a:ext>
              </a:extLst>
            </p:cNvPr>
            <p:cNvSpPr txBox="1"/>
            <p:nvPr/>
          </p:nvSpPr>
          <p:spPr>
            <a:xfrm>
              <a:off x="4951649" y="4353439"/>
              <a:ext cx="874167" cy="907750"/>
            </a:xfrm>
            <a:prstGeom prst="rect">
              <a:avLst/>
            </a:prstGeom>
            <a:noFill/>
          </p:spPr>
          <p:txBody>
            <a:bodyPr wrap="square" rtlCol="0">
              <a:spAutoFit/>
            </a:bodyPr>
            <a:lstStyle/>
            <a:p>
              <a:pPr algn="ctr">
                <a:buClrTx/>
                <a:buFontTx/>
                <a:buNone/>
                <a:defRPr/>
              </a:pPr>
              <a:r>
                <a:rPr lang="en-US" altLang="zh-TW" sz="3600" dirty="0">
                  <a:solidFill>
                    <a:srgbClr val="F3E4E5"/>
                  </a:solidFill>
                  <a:latin typeface="Bahnschrift" panose="020B0502040204020203" pitchFamily="34" charset="0"/>
                  <a:ea typeface="微軟正黑體" panose="020B0604030504040204" pitchFamily="34" charset="-120"/>
                </a:rPr>
                <a:t>E</a:t>
              </a:r>
              <a:endParaRPr lang="zh-TW" altLang="en-US" sz="3600" dirty="0">
                <a:solidFill>
                  <a:srgbClr val="F3E4E5"/>
                </a:solidFill>
                <a:latin typeface="Bahnschrift" panose="020B0502040204020203" pitchFamily="34" charset="0"/>
                <a:ea typeface="微軟正黑體" panose="020B0604030504040204" pitchFamily="34" charset="-120"/>
              </a:endParaRPr>
            </a:p>
          </p:txBody>
        </p:sp>
        <p:sp>
          <p:nvSpPr>
            <p:cNvPr id="12" name="文字方塊 11">
              <a:extLst>
                <a:ext uri="{FF2B5EF4-FFF2-40B4-BE49-F238E27FC236}">
                  <a16:creationId xmlns:a16="http://schemas.microsoft.com/office/drawing/2014/main" id="{86B1C9DC-7FAD-CB5A-1008-8DE9FB006FB1}"/>
                </a:ext>
              </a:extLst>
            </p:cNvPr>
            <p:cNvSpPr txBox="1"/>
            <p:nvPr/>
          </p:nvSpPr>
          <p:spPr>
            <a:xfrm>
              <a:off x="6050708" y="3280923"/>
              <a:ext cx="874167" cy="907750"/>
            </a:xfrm>
            <a:prstGeom prst="rect">
              <a:avLst/>
            </a:prstGeom>
            <a:noFill/>
          </p:spPr>
          <p:txBody>
            <a:bodyPr wrap="square" rtlCol="0">
              <a:spAutoFit/>
            </a:bodyPr>
            <a:lstStyle/>
            <a:p>
              <a:pPr algn="ctr">
                <a:buClrTx/>
                <a:buFontTx/>
                <a:buNone/>
                <a:defRPr/>
              </a:pPr>
              <a:r>
                <a:rPr lang="en-US" altLang="zh-TW" sz="3600" dirty="0">
                  <a:solidFill>
                    <a:srgbClr val="F3E4E5"/>
                  </a:solidFill>
                  <a:latin typeface="Bahnschrift" panose="020B0502040204020203" pitchFamily="34" charset="0"/>
                  <a:ea typeface="微軟正黑體" panose="020B0604030504040204" pitchFamily="34" charset="-120"/>
                </a:rPr>
                <a:t>A</a:t>
              </a:r>
              <a:endParaRPr lang="zh-TW" altLang="en-US" sz="3600" dirty="0">
                <a:solidFill>
                  <a:srgbClr val="F3E4E5"/>
                </a:solidFill>
                <a:latin typeface="Bahnschrift" panose="020B0502040204020203" pitchFamily="34" charset="0"/>
                <a:ea typeface="微軟正黑體" panose="020B0604030504040204" pitchFamily="34" charset="-120"/>
              </a:endParaRPr>
            </a:p>
          </p:txBody>
        </p:sp>
        <p:sp>
          <p:nvSpPr>
            <p:cNvPr id="13" name="文字方塊 12">
              <a:extLst>
                <a:ext uri="{FF2B5EF4-FFF2-40B4-BE49-F238E27FC236}">
                  <a16:creationId xmlns:a16="http://schemas.microsoft.com/office/drawing/2014/main" id="{91584E06-F525-6EE8-F12C-36206C8431C6}"/>
                </a:ext>
              </a:extLst>
            </p:cNvPr>
            <p:cNvSpPr txBox="1"/>
            <p:nvPr/>
          </p:nvSpPr>
          <p:spPr>
            <a:xfrm>
              <a:off x="6225460" y="4530439"/>
              <a:ext cx="874167" cy="1080654"/>
            </a:xfrm>
            <a:prstGeom prst="rect">
              <a:avLst/>
            </a:prstGeom>
            <a:noFill/>
          </p:spPr>
          <p:txBody>
            <a:bodyPr wrap="square" rtlCol="0">
              <a:spAutoFit/>
            </a:bodyPr>
            <a:lstStyle/>
            <a:p>
              <a:pPr algn="ctr">
                <a:buClrTx/>
                <a:buFontTx/>
                <a:buNone/>
                <a:defRPr/>
              </a:pPr>
              <a:r>
                <a:rPr lang="en-US" altLang="zh-TW" sz="4400" dirty="0">
                  <a:solidFill>
                    <a:srgbClr val="F3E4E5"/>
                  </a:solidFill>
                  <a:latin typeface="Bahnschrift" panose="020B0502040204020203" pitchFamily="34" charset="0"/>
                  <a:ea typeface="微軟正黑體" panose="020B0604030504040204" pitchFamily="34" charset="-120"/>
                </a:rPr>
                <a:t>R</a:t>
              </a:r>
            </a:p>
          </p:txBody>
        </p:sp>
      </p:grpSp>
      <p:sp>
        <p:nvSpPr>
          <p:cNvPr id="22" name="文字方塊 21">
            <a:extLst>
              <a:ext uri="{FF2B5EF4-FFF2-40B4-BE49-F238E27FC236}">
                <a16:creationId xmlns:a16="http://schemas.microsoft.com/office/drawing/2014/main" id="{23A898F2-9715-42A7-D03A-47238F8B80AB}"/>
              </a:ext>
            </a:extLst>
          </p:cNvPr>
          <p:cNvSpPr txBox="1"/>
          <p:nvPr/>
        </p:nvSpPr>
        <p:spPr>
          <a:xfrm>
            <a:off x="419436" y="4480981"/>
            <a:ext cx="7721344" cy="646331"/>
          </a:xfrm>
          <a:prstGeom prst="rect">
            <a:avLst/>
          </a:prstGeom>
          <a:noFill/>
        </p:spPr>
        <p:txBody>
          <a:bodyPr wrap="square">
            <a:spAutoFit/>
          </a:bodyPr>
          <a:lstStyle/>
          <a:p>
            <a:r>
              <a:rPr lang="en-US" altLang="zh-TW" sz="1200" kern="100" spc="95" dirty="0">
                <a:latin typeface="Times New Roman" panose="02020603050405020304" pitchFamily="18" charset="0"/>
                <a:ea typeface="新細明體" panose="02020500000000000000" pitchFamily="18" charset="-120"/>
                <a:cs typeface="Times New Roman" panose="02020603050405020304" pitchFamily="18" charset="0"/>
              </a:rPr>
              <a:t>Wang, L., Wei, M., Koay, E. Y. Y., Lo, M.-h., &amp; Lee, M.-Y. (2019). The Development and Validation of the Emotional Cultivation Scale: An East Asian Cultural Perspective. </a:t>
            </a:r>
            <a:r>
              <a:rPr lang="en-US" altLang="zh-TW" sz="1200" i="1" kern="100" spc="95" dirty="0">
                <a:latin typeface="Times New Roman" panose="02020603050405020304" pitchFamily="18" charset="0"/>
                <a:ea typeface="新細明體" panose="02020500000000000000" pitchFamily="18" charset="-120"/>
                <a:cs typeface="Times New Roman" panose="02020603050405020304" pitchFamily="18" charset="0"/>
              </a:rPr>
              <a:t>Journal of Counseling Psychology, 66</a:t>
            </a:r>
            <a:r>
              <a:rPr lang="en-US" altLang="zh-TW" sz="1200" kern="100" spc="95" dirty="0">
                <a:latin typeface="Times New Roman" panose="02020603050405020304" pitchFamily="18" charset="0"/>
                <a:ea typeface="新細明體" panose="02020500000000000000" pitchFamily="18" charset="-120"/>
                <a:cs typeface="Times New Roman" panose="02020603050405020304" pitchFamily="18" charset="0"/>
              </a:rPr>
              <a:t>(4), 409-423.</a:t>
            </a:r>
            <a:r>
              <a:rPr lang="zh-TW" altLang="zh-TW" sz="1200" dirty="0">
                <a:latin typeface="Times New Roman" panose="02020603050405020304" pitchFamily="18" charset="0"/>
                <a:cs typeface="Times New Roman" panose="02020603050405020304" pitchFamily="18" charset="0"/>
              </a:rPr>
              <a:t> </a:t>
            </a:r>
            <a:endParaRPr lang="zh-TW" altLang="en-US" sz="1200" dirty="0">
              <a:latin typeface="Times New Roman" panose="02020603050405020304" pitchFamily="18" charset="0"/>
              <a:cs typeface="Times New Roman" panose="02020603050405020304" pitchFamily="18" charset="0"/>
            </a:endParaRPr>
          </a:p>
        </p:txBody>
      </p:sp>
      <p:sp>
        <p:nvSpPr>
          <p:cNvPr id="2" name="向左箭號圖說文字 1">
            <a:extLst>
              <a:ext uri="{FF2B5EF4-FFF2-40B4-BE49-F238E27FC236}">
                <a16:creationId xmlns:a16="http://schemas.microsoft.com/office/drawing/2014/main" id="{D25899E4-66CB-574F-F0FC-F75BB3C7B020}"/>
              </a:ext>
            </a:extLst>
          </p:cNvPr>
          <p:cNvSpPr/>
          <p:nvPr/>
        </p:nvSpPr>
        <p:spPr>
          <a:xfrm>
            <a:off x="6309902" y="1346182"/>
            <a:ext cx="2795746" cy="2658732"/>
          </a:xfrm>
          <a:prstGeom prst="left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zh-TW" altLang="en-US" sz="2600" dirty="0">
                <a:solidFill>
                  <a:sysClr val="windowText" lastClr="000000"/>
                </a:solidFill>
                <a:latin typeface="LingWai SC Medium" panose="03050602040302020204" pitchFamily="66" charset="-122"/>
                <a:ea typeface="LingWai SC Medium" panose="03050602040302020204" pitchFamily="66" charset="-122"/>
                <a:cs typeface="LingWai SC Medium" panose="03050602040302020204" pitchFamily="66" charset="-122"/>
              </a:rPr>
              <a:t>我們的文化，在不知覺中教會我們先考慮情緒後果，再決定是否表達與如何表達。</a:t>
            </a:r>
          </a:p>
          <a:p>
            <a:pPr algn="ctr"/>
            <a:endParaRPr kumimoji="1" lang="zh-TW" altLang="en-US" dirty="0"/>
          </a:p>
        </p:txBody>
      </p:sp>
    </p:spTree>
    <p:extLst>
      <p:ext uri="{BB962C8B-B14F-4D97-AF65-F5344CB8AC3E}">
        <p14:creationId xmlns:p14="http://schemas.microsoft.com/office/powerpoint/2010/main" val="3497935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680">
          <a:extLst>
            <a:ext uri="{FF2B5EF4-FFF2-40B4-BE49-F238E27FC236}">
              <a16:creationId xmlns:a16="http://schemas.microsoft.com/office/drawing/2014/main" id="{8FF48F11-2AED-46E6-0283-55EB982A748C}"/>
            </a:ext>
          </a:extLst>
        </p:cNvPr>
        <p:cNvGrpSpPr/>
        <p:nvPr/>
      </p:nvGrpSpPr>
      <p:grpSpPr>
        <a:xfrm>
          <a:off x="0" y="0"/>
          <a:ext cx="0" cy="0"/>
          <a:chOff x="0" y="0"/>
          <a:chExt cx="0" cy="0"/>
        </a:xfrm>
      </p:grpSpPr>
      <p:sp>
        <p:nvSpPr>
          <p:cNvPr id="1681" name="Google Shape;1681;p51">
            <a:extLst>
              <a:ext uri="{FF2B5EF4-FFF2-40B4-BE49-F238E27FC236}">
                <a16:creationId xmlns:a16="http://schemas.microsoft.com/office/drawing/2014/main" id="{76888542-8210-977D-717D-5B203B401287}"/>
              </a:ext>
            </a:extLst>
          </p:cNvPr>
          <p:cNvSpPr txBox="1">
            <a:spLocks noGrp="1"/>
          </p:cNvSpPr>
          <p:nvPr>
            <p:ph type="title"/>
          </p:nvPr>
        </p:nvSpPr>
        <p:spPr>
          <a:xfrm>
            <a:off x="1022887" y="369196"/>
            <a:ext cx="7717800" cy="734595"/>
          </a:xfrm>
          <a:prstGeom prst="rect">
            <a:avLst/>
          </a:prstGeom>
        </p:spPr>
        <p:txBody>
          <a:bodyPr spcFirstLastPara="1" wrap="square" lIns="91425" tIns="91425" rIns="91425" bIns="91425" anchor="ctr" anchorCtr="0">
            <a:noAutofit/>
          </a:bodyPr>
          <a:lstStyle/>
          <a:p>
            <a:pPr lvl="0"/>
            <a:r>
              <a:rPr kumimoji="1" lang="zh-TW" altLang="en-US" kern="1200" dirty="0">
                <a:solidFill>
                  <a:schemeClr val="tx1"/>
                </a:solidFill>
                <a:latin typeface="Bahnschrift" panose="020B0502040204020203" pitchFamily="34" charset="0"/>
                <a:ea typeface="微軟正黑體" panose="020B0604030504040204" pitchFamily="34" charset="-120"/>
                <a:cs typeface="Arial"/>
                <a:sym typeface="Arial"/>
              </a:rPr>
              <a:t>我們由下而上的研究發現：</a:t>
            </a:r>
            <a:br>
              <a:rPr kumimoji="1" lang="en-US" altLang="zh-TW" kern="1200" dirty="0">
                <a:solidFill>
                  <a:schemeClr val="tx1"/>
                </a:solidFill>
                <a:latin typeface="Bahnschrift" panose="020B0502040204020203" pitchFamily="34" charset="0"/>
                <a:ea typeface="微軟正黑體" panose="020B0604030504040204" pitchFamily="34" charset="-120"/>
                <a:cs typeface="Arial"/>
                <a:sym typeface="Arial"/>
              </a:rPr>
            </a:br>
            <a:r>
              <a:rPr kumimoji="1" lang="zh-TW" altLang="en-US" sz="2800" kern="1200" dirty="0">
                <a:solidFill>
                  <a:srgbClr val="C00000"/>
                </a:solidFill>
                <a:latin typeface="Bahnschrift" panose="020B0502040204020203" pitchFamily="34" charset="0"/>
                <a:ea typeface="微軟正黑體" panose="020B0604030504040204" pitchFamily="34" charset="-120"/>
                <a:cs typeface="Arial"/>
                <a:sym typeface="Arial"/>
              </a:rPr>
              <a:t>有效情緒調節策略的四個面向：</a:t>
            </a:r>
            <a:r>
              <a:rPr kumimoji="1" lang="en-US" altLang="zh-TW" sz="2800" kern="1200" dirty="0">
                <a:solidFill>
                  <a:srgbClr val="C00000"/>
                </a:solidFill>
                <a:latin typeface="Bahnschrift" panose="020B0502040204020203" pitchFamily="34" charset="0"/>
                <a:ea typeface="微軟正黑體" panose="020B0604030504040204" pitchFamily="34" charset="-120"/>
                <a:cs typeface="Arial"/>
                <a:sym typeface="Arial"/>
              </a:rPr>
              <a:t>BEAR</a:t>
            </a:r>
            <a:endParaRPr dirty="0">
              <a:solidFill>
                <a:srgbClr val="C00000"/>
              </a:solidFill>
            </a:endParaRPr>
          </a:p>
        </p:txBody>
      </p:sp>
      <p:grpSp>
        <p:nvGrpSpPr>
          <p:cNvPr id="1683" name="Google Shape;1683;p51">
            <a:extLst>
              <a:ext uri="{FF2B5EF4-FFF2-40B4-BE49-F238E27FC236}">
                <a16:creationId xmlns:a16="http://schemas.microsoft.com/office/drawing/2014/main" id="{FC0C9946-CD26-BE3D-BFE0-95B208C43F2E}"/>
              </a:ext>
            </a:extLst>
          </p:cNvPr>
          <p:cNvGrpSpPr/>
          <p:nvPr/>
        </p:nvGrpSpPr>
        <p:grpSpPr>
          <a:xfrm rot="1796183">
            <a:off x="-280957" y="4547452"/>
            <a:ext cx="957552" cy="766847"/>
            <a:chOff x="4365025" y="1539800"/>
            <a:chExt cx="121025" cy="96925"/>
          </a:xfrm>
        </p:grpSpPr>
        <p:sp>
          <p:nvSpPr>
            <p:cNvPr id="1684" name="Google Shape;1684;p51">
              <a:extLst>
                <a:ext uri="{FF2B5EF4-FFF2-40B4-BE49-F238E27FC236}">
                  <a16:creationId xmlns:a16="http://schemas.microsoft.com/office/drawing/2014/main" id="{35590182-BF5B-0AEB-2E2E-BF1632DD452B}"/>
                </a:ext>
              </a:extLst>
            </p:cNvPr>
            <p:cNvSpPr/>
            <p:nvPr/>
          </p:nvSpPr>
          <p:spPr>
            <a:xfrm>
              <a:off x="4365025" y="1587950"/>
              <a:ext cx="30125" cy="19500"/>
            </a:xfrm>
            <a:custGeom>
              <a:avLst/>
              <a:gdLst/>
              <a:ahLst/>
              <a:cxnLst/>
              <a:rect l="l" t="t" r="r" b="b"/>
              <a:pathLst>
                <a:path w="1205" h="780" extrusionOk="0">
                  <a:moveTo>
                    <a:pt x="786" y="0"/>
                  </a:moveTo>
                  <a:cubicBezTo>
                    <a:pt x="525" y="3"/>
                    <a:pt x="1" y="135"/>
                    <a:pt x="70" y="487"/>
                  </a:cubicBezTo>
                  <a:cubicBezTo>
                    <a:pt x="112" y="700"/>
                    <a:pt x="344" y="779"/>
                    <a:pt x="555" y="779"/>
                  </a:cubicBezTo>
                  <a:cubicBezTo>
                    <a:pt x="632" y="779"/>
                    <a:pt x="705" y="769"/>
                    <a:pt x="766" y="751"/>
                  </a:cubicBezTo>
                  <a:cubicBezTo>
                    <a:pt x="949" y="699"/>
                    <a:pt x="1204" y="525"/>
                    <a:pt x="1147" y="307"/>
                  </a:cubicBezTo>
                  <a:cubicBezTo>
                    <a:pt x="1115" y="184"/>
                    <a:pt x="929" y="49"/>
                    <a:pt x="786"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85" name="Google Shape;1685;p51">
              <a:extLst>
                <a:ext uri="{FF2B5EF4-FFF2-40B4-BE49-F238E27FC236}">
                  <a16:creationId xmlns:a16="http://schemas.microsoft.com/office/drawing/2014/main" id="{8ABC57AC-0A69-B4DF-D72F-F244ADD0563C}"/>
                </a:ext>
              </a:extLst>
            </p:cNvPr>
            <p:cNvSpPr/>
            <p:nvPr/>
          </p:nvSpPr>
          <p:spPr>
            <a:xfrm>
              <a:off x="4407850" y="1579225"/>
              <a:ext cx="22750" cy="14925"/>
            </a:xfrm>
            <a:custGeom>
              <a:avLst/>
              <a:gdLst/>
              <a:ahLst/>
              <a:cxnLst/>
              <a:rect l="l" t="t" r="r" b="b"/>
              <a:pathLst>
                <a:path w="910" h="597" extrusionOk="0">
                  <a:moveTo>
                    <a:pt x="581" y="0"/>
                  </a:moveTo>
                  <a:cubicBezTo>
                    <a:pt x="571" y="0"/>
                    <a:pt x="561" y="1"/>
                    <a:pt x="551" y="3"/>
                  </a:cubicBezTo>
                  <a:lnTo>
                    <a:pt x="594" y="8"/>
                  </a:lnTo>
                  <a:cubicBezTo>
                    <a:pt x="1" y="8"/>
                    <a:pt x="140" y="596"/>
                    <a:pt x="475" y="596"/>
                  </a:cubicBezTo>
                  <a:cubicBezTo>
                    <a:pt x="531" y="596"/>
                    <a:pt x="593" y="580"/>
                    <a:pt x="657" y="541"/>
                  </a:cubicBezTo>
                  <a:cubicBezTo>
                    <a:pt x="801" y="455"/>
                    <a:pt x="909" y="343"/>
                    <a:pt x="832" y="180"/>
                  </a:cubicBezTo>
                  <a:cubicBezTo>
                    <a:pt x="788" y="81"/>
                    <a:pt x="686" y="0"/>
                    <a:pt x="581"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86" name="Google Shape;1686;p51">
              <a:extLst>
                <a:ext uri="{FF2B5EF4-FFF2-40B4-BE49-F238E27FC236}">
                  <a16:creationId xmlns:a16="http://schemas.microsoft.com/office/drawing/2014/main" id="{BFB88281-87B8-59D2-8502-009D471D0535}"/>
                </a:ext>
              </a:extLst>
            </p:cNvPr>
            <p:cNvSpPr/>
            <p:nvPr/>
          </p:nvSpPr>
          <p:spPr>
            <a:xfrm>
              <a:off x="4403900" y="1617025"/>
              <a:ext cx="28200" cy="19700"/>
            </a:xfrm>
            <a:custGeom>
              <a:avLst/>
              <a:gdLst/>
              <a:ahLst/>
              <a:cxnLst/>
              <a:rect l="l" t="t" r="r" b="b"/>
              <a:pathLst>
                <a:path w="1128" h="788" extrusionOk="0">
                  <a:moveTo>
                    <a:pt x="649" y="0"/>
                  </a:moveTo>
                  <a:cubicBezTo>
                    <a:pt x="0" y="101"/>
                    <a:pt x="230" y="788"/>
                    <a:pt x="599" y="788"/>
                  </a:cubicBezTo>
                  <a:cubicBezTo>
                    <a:pt x="681" y="788"/>
                    <a:pt x="770" y="754"/>
                    <a:pt x="858" y="671"/>
                  </a:cubicBezTo>
                  <a:cubicBezTo>
                    <a:pt x="1128" y="416"/>
                    <a:pt x="921" y="141"/>
                    <a:pt x="649"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87" name="Google Shape;1687;p51">
              <a:extLst>
                <a:ext uri="{FF2B5EF4-FFF2-40B4-BE49-F238E27FC236}">
                  <a16:creationId xmlns:a16="http://schemas.microsoft.com/office/drawing/2014/main" id="{730698F6-290D-9CFF-FC1D-0B3A38D69980}"/>
                </a:ext>
              </a:extLst>
            </p:cNvPr>
            <p:cNvSpPr/>
            <p:nvPr/>
          </p:nvSpPr>
          <p:spPr>
            <a:xfrm>
              <a:off x="4449625" y="1610200"/>
              <a:ext cx="13700" cy="15800"/>
            </a:xfrm>
            <a:custGeom>
              <a:avLst/>
              <a:gdLst/>
              <a:ahLst/>
              <a:cxnLst/>
              <a:rect l="l" t="t" r="r" b="b"/>
              <a:pathLst>
                <a:path w="548" h="632" extrusionOk="0">
                  <a:moveTo>
                    <a:pt x="299" y="0"/>
                  </a:moveTo>
                  <a:cubicBezTo>
                    <a:pt x="274" y="0"/>
                    <a:pt x="251" y="8"/>
                    <a:pt x="230" y="27"/>
                  </a:cubicBezTo>
                  <a:lnTo>
                    <a:pt x="207" y="59"/>
                  </a:lnTo>
                  <a:cubicBezTo>
                    <a:pt x="78" y="248"/>
                    <a:pt x="1" y="468"/>
                    <a:pt x="213" y="632"/>
                  </a:cubicBezTo>
                  <a:cubicBezTo>
                    <a:pt x="359" y="563"/>
                    <a:pt x="548" y="408"/>
                    <a:pt x="519" y="225"/>
                  </a:cubicBezTo>
                  <a:cubicBezTo>
                    <a:pt x="505" y="131"/>
                    <a:pt x="396" y="0"/>
                    <a:pt x="299"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88" name="Google Shape;1688;p51">
              <a:extLst>
                <a:ext uri="{FF2B5EF4-FFF2-40B4-BE49-F238E27FC236}">
                  <a16:creationId xmlns:a16="http://schemas.microsoft.com/office/drawing/2014/main" id="{BD22398F-D297-A0A1-57EA-37152EB8286B}"/>
                </a:ext>
              </a:extLst>
            </p:cNvPr>
            <p:cNvSpPr/>
            <p:nvPr/>
          </p:nvSpPr>
          <p:spPr>
            <a:xfrm>
              <a:off x="4388575" y="1553100"/>
              <a:ext cx="24300" cy="10400"/>
            </a:xfrm>
            <a:custGeom>
              <a:avLst/>
              <a:gdLst/>
              <a:ahLst/>
              <a:cxnLst/>
              <a:rect l="l" t="t" r="r" b="b"/>
              <a:pathLst>
                <a:path w="972" h="416" extrusionOk="0">
                  <a:moveTo>
                    <a:pt x="577" y="1"/>
                  </a:moveTo>
                  <a:cubicBezTo>
                    <a:pt x="297" y="1"/>
                    <a:pt x="1" y="289"/>
                    <a:pt x="403" y="400"/>
                  </a:cubicBezTo>
                  <a:cubicBezTo>
                    <a:pt x="440" y="410"/>
                    <a:pt x="477" y="415"/>
                    <a:pt x="514" y="415"/>
                  </a:cubicBezTo>
                  <a:cubicBezTo>
                    <a:pt x="764" y="415"/>
                    <a:pt x="972" y="196"/>
                    <a:pt x="692" y="19"/>
                  </a:cubicBezTo>
                  <a:cubicBezTo>
                    <a:pt x="655" y="6"/>
                    <a:pt x="616" y="1"/>
                    <a:pt x="577"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89" name="Google Shape;1689;p51">
              <a:extLst>
                <a:ext uri="{FF2B5EF4-FFF2-40B4-BE49-F238E27FC236}">
                  <a16:creationId xmlns:a16="http://schemas.microsoft.com/office/drawing/2014/main" id="{99BF2D2B-EEE7-6836-D170-F8C9463DB08B}"/>
                </a:ext>
              </a:extLst>
            </p:cNvPr>
            <p:cNvSpPr/>
            <p:nvPr/>
          </p:nvSpPr>
          <p:spPr>
            <a:xfrm>
              <a:off x="4457500" y="1582775"/>
              <a:ext cx="13600" cy="7825"/>
            </a:xfrm>
            <a:custGeom>
              <a:avLst/>
              <a:gdLst/>
              <a:ahLst/>
              <a:cxnLst/>
              <a:rect l="l" t="t" r="r" b="b"/>
              <a:pathLst>
                <a:path w="544" h="313" extrusionOk="0">
                  <a:moveTo>
                    <a:pt x="362" y="1"/>
                  </a:moveTo>
                  <a:cubicBezTo>
                    <a:pt x="264" y="27"/>
                    <a:pt x="1" y="67"/>
                    <a:pt x="35" y="216"/>
                  </a:cubicBezTo>
                  <a:cubicBezTo>
                    <a:pt x="51" y="296"/>
                    <a:pt x="119" y="313"/>
                    <a:pt x="186" y="313"/>
                  </a:cubicBezTo>
                  <a:cubicBezTo>
                    <a:pt x="212" y="313"/>
                    <a:pt x="239" y="310"/>
                    <a:pt x="261" y="307"/>
                  </a:cubicBezTo>
                  <a:cubicBezTo>
                    <a:pt x="345" y="299"/>
                    <a:pt x="516" y="262"/>
                    <a:pt x="534" y="153"/>
                  </a:cubicBezTo>
                  <a:cubicBezTo>
                    <a:pt x="543" y="91"/>
                    <a:pt x="467" y="11"/>
                    <a:pt x="400" y="11"/>
                  </a:cubicBezTo>
                  <a:cubicBezTo>
                    <a:pt x="389" y="11"/>
                    <a:pt x="378" y="13"/>
                    <a:pt x="367" y="18"/>
                  </a:cubicBezTo>
                  <a:lnTo>
                    <a:pt x="362"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90" name="Google Shape;1690;p51">
              <a:extLst>
                <a:ext uri="{FF2B5EF4-FFF2-40B4-BE49-F238E27FC236}">
                  <a16:creationId xmlns:a16="http://schemas.microsoft.com/office/drawing/2014/main" id="{738833C9-6EC2-D1D6-E237-ED65C8E31AA1}"/>
                </a:ext>
              </a:extLst>
            </p:cNvPr>
            <p:cNvSpPr/>
            <p:nvPr/>
          </p:nvSpPr>
          <p:spPr>
            <a:xfrm>
              <a:off x="4436600" y="1539800"/>
              <a:ext cx="15925" cy="12850"/>
            </a:xfrm>
            <a:custGeom>
              <a:avLst/>
              <a:gdLst/>
              <a:ahLst/>
              <a:cxnLst/>
              <a:rect l="l" t="t" r="r" b="b"/>
              <a:pathLst>
                <a:path w="637" h="514" extrusionOk="0">
                  <a:moveTo>
                    <a:pt x="473" y="1"/>
                  </a:moveTo>
                  <a:lnTo>
                    <a:pt x="473" y="1"/>
                  </a:lnTo>
                  <a:cubicBezTo>
                    <a:pt x="307" y="21"/>
                    <a:pt x="0" y="196"/>
                    <a:pt x="83" y="405"/>
                  </a:cubicBezTo>
                  <a:cubicBezTo>
                    <a:pt x="115" y="484"/>
                    <a:pt x="170" y="514"/>
                    <a:pt x="230" y="514"/>
                  </a:cubicBezTo>
                  <a:cubicBezTo>
                    <a:pt x="297" y="514"/>
                    <a:pt x="370" y="478"/>
                    <a:pt x="427" y="433"/>
                  </a:cubicBezTo>
                  <a:cubicBezTo>
                    <a:pt x="570" y="319"/>
                    <a:pt x="636" y="113"/>
                    <a:pt x="47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91" name="Google Shape;1691;p51">
              <a:extLst>
                <a:ext uri="{FF2B5EF4-FFF2-40B4-BE49-F238E27FC236}">
                  <a16:creationId xmlns:a16="http://schemas.microsoft.com/office/drawing/2014/main" id="{2E20F081-6600-B7A5-BA54-8A0BE7FC8FFC}"/>
                </a:ext>
              </a:extLst>
            </p:cNvPr>
            <p:cNvSpPr/>
            <p:nvPr/>
          </p:nvSpPr>
          <p:spPr>
            <a:xfrm>
              <a:off x="4472250" y="1549775"/>
              <a:ext cx="13800" cy="12175"/>
            </a:xfrm>
            <a:custGeom>
              <a:avLst/>
              <a:gdLst/>
              <a:ahLst/>
              <a:cxnLst/>
              <a:rect l="l" t="t" r="r" b="b"/>
              <a:pathLst>
                <a:path w="552" h="487" extrusionOk="0">
                  <a:moveTo>
                    <a:pt x="359" y="0"/>
                  </a:moveTo>
                  <a:lnTo>
                    <a:pt x="359" y="0"/>
                  </a:lnTo>
                  <a:cubicBezTo>
                    <a:pt x="239" y="37"/>
                    <a:pt x="1" y="161"/>
                    <a:pt x="18" y="315"/>
                  </a:cubicBezTo>
                  <a:cubicBezTo>
                    <a:pt x="28" y="414"/>
                    <a:pt x="123" y="487"/>
                    <a:pt x="221" y="487"/>
                  </a:cubicBezTo>
                  <a:cubicBezTo>
                    <a:pt x="239" y="487"/>
                    <a:pt x="258" y="484"/>
                    <a:pt x="276" y="479"/>
                  </a:cubicBezTo>
                  <a:cubicBezTo>
                    <a:pt x="442" y="433"/>
                    <a:pt x="551" y="118"/>
                    <a:pt x="359"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697" name="Google Shape;1697;p51">
            <a:extLst>
              <a:ext uri="{FF2B5EF4-FFF2-40B4-BE49-F238E27FC236}">
                <a16:creationId xmlns:a16="http://schemas.microsoft.com/office/drawing/2014/main" id="{97A2194B-5BF6-CEE4-8880-7007A0987E0F}"/>
              </a:ext>
            </a:extLst>
          </p:cNvPr>
          <p:cNvGrpSpPr/>
          <p:nvPr/>
        </p:nvGrpSpPr>
        <p:grpSpPr>
          <a:xfrm>
            <a:off x="7841152" y="-66833"/>
            <a:ext cx="1363547" cy="1438080"/>
            <a:chOff x="7841152" y="-66833"/>
            <a:chExt cx="1363547" cy="1438080"/>
          </a:xfrm>
        </p:grpSpPr>
        <p:sp>
          <p:nvSpPr>
            <p:cNvPr id="1698" name="Google Shape;1698;p51">
              <a:extLst>
                <a:ext uri="{FF2B5EF4-FFF2-40B4-BE49-F238E27FC236}">
                  <a16:creationId xmlns:a16="http://schemas.microsoft.com/office/drawing/2014/main" id="{3960EC35-92BC-D663-F5A4-797620C2FA2B}"/>
                </a:ext>
              </a:extLst>
            </p:cNvPr>
            <p:cNvSpPr/>
            <p:nvPr/>
          </p:nvSpPr>
          <p:spPr>
            <a:xfrm rot="10800000">
              <a:off x="8140780" y="50617"/>
              <a:ext cx="652773" cy="137065"/>
            </a:xfrm>
            <a:custGeom>
              <a:avLst/>
              <a:gdLst/>
              <a:ahLst/>
              <a:cxnLst/>
              <a:rect l="l" t="t" r="r" b="b"/>
              <a:pathLst>
                <a:path w="13978" h="2935" extrusionOk="0">
                  <a:moveTo>
                    <a:pt x="242" y="1"/>
                  </a:moveTo>
                  <a:cubicBezTo>
                    <a:pt x="162" y="1"/>
                    <a:pt x="81" y="10"/>
                    <a:pt x="1" y="37"/>
                  </a:cubicBezTo>
                  <a:cubicBezTo>
                    <a:pt x="227" y="80"/>
                    <a:pt x="453" y="94"/>
                    <a:pt x="651" y="164"/>
                  </a:cubicBezTo>
                  <a:cubicBezTo>
                    <a:pt x="877" y="235"/>
                    <a:pt x="1075" y="362"/>
                    <a:pt x="1272" y="461"/>
                  </a:cubicBezTo>
                  <a:cubicBezTo>
                    <a:pt x="1343" y="475"/>
                    <a:pt x="1414" y="489"/>
                    <a:pt x="1484" y="504"/>
                  </a:cubicBezTo>
                  <a:cubicBezTo>
                    <a:pt x="1682" y="588"/>
                    <a:pt x="1894" y="659"/>
                    <a:pt x="2092" y="744"/>
                  </a:cubicBezTo>
                  <a:cubicBezTo>
                    <a:pt x="2700" y="998"/>
                    <a:pt x="3293" y="1253"/>
                    <a:pt x="3929" y="1380"/>
                  </a:cubicBezTo>
                  <a:cubicBezTo>
                    <a:pt x="4353" y="1465"/>
                    <a:pt x="4777" y="1521"/>
                    <a:pt x="5187" y="1620"/>
                  </a:cubicBezTo>
                  <a:cubicBezTo>
                    <a:pt x="5879" y="1804"/>
                    <a:pt x="6558" y="2002"/>
                    <a:pt x="7250" y="2185"/>
                  </a:cubicBezTo>
                  <a:cubicBezTo>
                    <a:pt x="8183" y="2454"/>
                    <a:pt x="9144" y="2623"/>
                    <a:pt x="10119" y="2722"/>
                  </a:cubicBezTo>
                  <a:cubicBezTo>
                    <a:pt x="10727" y="2793"/>
                    <a:pt x="11320" y="2850"/>
                    <a:pt x="11928" y="2892"/>
                  </a:cubicBezTo>
                  <a:cubicBezTo>
                    <a:pt x="12310" y="2920"/>
                    <a:pt x="12705" y="2920"/>
                    <a:pt x="13087" y="2934"/>
                  </a:cubicBezTo>
                  <a:lnTo>
                    <a:pt x="13836" y="2934"/>
                  </a:lnTo>
                  <a:cubicBezTo>
                    <a:pt x="13878" y="2920"/>
                    <a:pt x="13935" y="2920"/>
                    <a:pt x="13977" y="2878"/>
                  </a:cubicBezTo>
                  <a:cubicBezTo>
                    <a:pt x="13850" y="2864"/>
                    <a:pt x="13723" y="2850"/>
                    <a:pt x="13596" y="2835"/>
                  </a:cubicBezTo>
                  <a:cubicBezTo>
                    <a:pt x="12635" y="2821"/>
                    <a:pt x="11688" y="2765"/>
                    <a:pt x="10741" y="2666"/>
                  </a:cubicBezTo>
                  <a:cubicBezTo>
                    <a:pt x="9822" y="2581"/>
                    <a:pt x="8904" y="2482"/>
                    <a:pt x="8013" y="2256"/>
                  </a:cubicBezTo>
                  <a:cubicBezTo>
                    <a:pt x="7264" y="2072"/>
                    <a:pt x="6515" y="1846"/>
                    <a:pt x="5766" y="1662"/>
                  </a:cubicBezTo>
                  <a:cubicBezTo>
                    <a:pt x="5173" y="1507"/>
                    <a:pt x="4551" y="1394"/>
                    <a:pt x="3943" y="1267"/>
                  </a:cubicBezTo>
                  <a:cubicBezTo>
                    <a:pt x="3505" y="1168"/>
                    <a:pt x="3081" y="1026"/>
                    <a:pt x="2671" y="857"/>
                  </a:cubicBezTo>
                  <a:cubicBezTo>
                    <a:pt x="2106" y="631"/>
                    <a:pt x="1541" y="376"/>
                    <a:pt x="947" y="221"/>
                  </a:cubicBezTo>
                  <a:cubicBezTo>
                    <a:pt x="919" y="207"/>
                    <a:pt x="891" y="193"/>
                    <a:pt x="863" y="136"/>
                  </a:cubicBezTo>
                  <a:lnTo>
                    <a:pt x="863" y="136"/>
                  </a:lnTo>
                  <a:cubicBezTo>
                    <a:pt x="1032" y="150"/>
                    <a:pt x="1188" y="150"/>
                    <a:pt x="1357" y="164"/>
                  </a:cubicBezTo>
                  <a:cubicBezTo>
                    <a:pt x="1767" y="193"/>
                    <a:pt x="2177" y="207"/>
                    <a:pt x="2587" y="277"/>
                  </a:cubicBezTo>
                  <a:cubicBezTo>
                    <a:pt x="3661" y="475"/>
                    <a:pt x="4706" y="744"/>
                    <a:pt x="5752" y="1083"/>
                  </a:cubicBezTo>
                  <a:cubicBezTo>
                    <a:pt x="6600" y="1380"/>
                    <a:pt x="7476" y="1592"/>
                    <a:pt x="8381" y="1705"/>
                  </a:cubicBezTo>
                  <a:cubicBezTo>
                    <a:pt x="8777" y="1747"/>
                    <a:pt x="9186" y="1775"/>
                    <a:pt x="9582" y="1804"/>
                  </a:cubicBezTo>
                  <a:cubicBezTo>
                    <a:pt x="10981" y="1903"/>
                    <a:pt x="12366" y="2115"/>
                    <a:pt x="13694" y="2567"/>
                  </a:cubicBezTo>
                  <a:cubicBezTo>
                    <a:pt x="13779" y="2595"/>
                    <a:pt x="13878" y="2623"/>
                    <a:pt x="13977" y="2652"/>
                  </a:cubicBezTo>
                  <a:cubicBezTo>
                    <a:pt x="13921" y="2553"/>
                    <a:pt x="13836" y="2510"/>
                    <a:pt x="13751" y="2482"/>
                  </a:cubicBezTo>
                  <a:cubicBezTo>
                    <a:pt x="13327" y="2355"/>
                    <a:pt x="12903" y="2214"/>
                    <a:pt x="12479" y="2101"/>
                  </a:cubicBezTo>
                  <a:cubicBezTo>
                    <a:pt x="11801" y="1931"/>
                    <a:pt x="11108" y="1818"/>
                    <a:pt x="10416" y="1747"/>
                  </a:cubicBezTo>
                  <a:cubicBezTo>
                    <a:pt x="9964" y="1705"/>
                    <a:pt x="9497" y="1691"/>
                    <a:pt x="9045" y="1648"/>
                  </a:cubicBezTo>
                  <a:cubicBezTo>
                    <a:pt x="7943" y="1564"/>
                    <a:pt x="6883" y="1352"/>
                    <a:pt x="5851" y="998"/>
                  </a:cubicBezTo>
                  <a:cubicBezTo>
                    <a:pt x="4763" y="645"/>
                    <a:pt x="3661" y="391"/>
                    <a:pt x="2558" y="164"/>
                  </a:cubicBezTo>
                  <a:cubicBezTo>
                    <a:pt x="2149" y="94"/>
                    <a:pt x="1710" y="94"/>
                    <a:pt x="1287" y="51"/>
                  </a:cubicBezTo>
                  <a:cubicBezTo>
                    <a:pt x="990" y="37"/>
                    <a:pt x="679" y="23"/>
                    <a:pt x="382" y="9"/>
                  </a:cubicBezTo>
                  <a:cubicBezTo>
                    <a:pt x="336" y="4"/>
                    <a:pt x="289" y="1"/>
                    <a:pt x="24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99" name="Google Shape;1699;p51">
              <a:extLst>
                <a:ext uri="{FF2B5EF4-FFF2-40B4-BE49-F238E27FC236}">
                  <a16:creationId xmlns:a16="http://schemas.microsoft.com/office/drawing/2014/main" id="{77B9DADF-23F5-1231-59F7-AA12AD7FA86E}"/>
                </a:ext>
              </a:extLst>
            </p:cNvPr>
            <p:cNvSpPr/>
            <p:nvPr/>
          </p:nvSpPr>
          <p:spPr>
            <a:xfrm rot="10800000">
              <a:off x="7847130" y="430755"/>
              <a:ext cx="762938" cy="241626"/>
            </a:xfrm>
            <a:custGeom>
              <a:avLst/>
              <a:gdLst/>
              <a:ahLst/>
              <a:cxnLst/>
              <a:rect l="l" t="t" r="r" b="b"/>
              <a:pathLst>
                <a:path w="16337" h="5174" extrusionOk="0">
                  <a:moveTo>
                    <a:pt x="16323" y="1"/>
                  </a:moveTo>
                  <a:cubicBezTo>
                    <a:pt x="16280" y="15"/>
                    <a:pt x="16224" y="15"/>
                    <a:pt x="16167" y="29"/>
                  </a:cubicBezTo>
                  <a:cubicBezTo>
                    <a:pt x="15305" y="312"/>
                    <a:pt x="14415" y="524"/>
                    <a:pt x="13510" y="708"/>
                  </a:cubicBezTo>
                  <a:cubicBezTo>
                    <a:pt x="12140" y="1004"/>
                    <a:pt x="10797" y="1414"/>
                    <a:pt x="9469" y="1881"/>
                  </a:cubicBezTo>
                  <a:cubicBezTo>
                    <a:pt x="8055" y="2389"/>
                    <a:pt x="6656" y="2912"/>
                    <a:pt x="5229" y="3379"/>
                  </a:cubicBezTo>
                  <a:cubicBezTo>
                    <a:pt x="4141" y="3732"/>
                    <a:pt x="3010" y="4029"/>
                    <a:pt x="1894" y="4340"/>
                  </a:cubicBezTo>
                  <a:cubicBezTo>
                    <a:pt x="1300" y="4495"/>
                    <a:pt x="735" y="4721"/>
                    <a:pt x="198" y="5018"/>
                  </a:cubicBezTo>
                  <a:cubicBezTo>
                    <a:pt x="142" y="5046"/>
                    <a:pt x="85" y="5088"/>
                    <a:pt x="28" y="5117"/>
                  </a:cubicBezTo>
                  <a:cubicBezTo>
                    <a:pt x="14" y="5131"/>
                    <a:pt x="14" y="5145"/>
                    <a:pt x="0" y="5173"/>
                  </a:cubicBezTo>
                  <a:cubicBezTo>
                    <a:pt x="71" y="5145"/>
                    <a:pt x="127" y="5117"/>
                    <a:pt x="184" y="5088"/>
                  </a:cubicBezTo>
                  <a:cubicBezTo>
                    <a:pt x="905" y="4735"/>
                    <a:pt x="1682" y="4509"/>
                    <a:pt x="2459" y="4311"/>
                  </a:cubicBezTo>
                  <a:cubicBezTo>
                    <a:pt x="3943" y="3944"/>
                    <a:pt x="5399" y="3492"/>
                    <a:pt x="6826" y="2969"/>
                  </a:cubicBezTo>
                  <a:cubicBezTo>
                    <a:pt x="8084" y="2531"/>
                    <a:pt x="9342" y="2078"/>
                    <a:pt x="10599" y="1640"/>
                  </a:cubicBezTo>
                  <a:cubicBezTo>
                    <a:pt x="11631" y="1287"/>
                    <a:pt x="12677" y="1018"/>
                    <a:pt x="13737" y="792"/>
                  </a:cubicBezTo>
                  <a:cubicBezTo>
                    <a:pt x="14514" y="623"/>
                    <a:pt x="15305" y="439"/>
                    <a:pt x="16054" y="171"/>
                  </a:cubicBezTo>
                  <a:cubicBezTo>
                    <a:pt x="16153" y="128"/>
                    <a:pt x="16252" y="86"/>
                    <a:pt x="16337" y="43"/>
                  </a:cubicBezTo>
                  <a:cubicBezTo>
                    <a:pt x="16337" y="29"/>
                    <a:pt x="16337" y="15"/>
                    <a:pt x="1632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00" name="Google Shape;1700;p51">
              <a:extLst>
                <a:ext uri="{FF2B5EF4-FFF2-40B4-BE49-F238E27FC236}">
                  <a16:creationId xmlns:a16="http://schemas.microsoft.com/office/drawing/2014/main" id="{7E0331D5-084D-2827-D101-3A0FB67BD532}"/>
                </a:ext>
              </a:extLst>
            </p:cNvPr>
            <p:cNvSpPr/>
            <p:nvPr/>
          </p:nvSpPr>
          <p:spPr>
            <a:xfrm rot="10800000">
              <a:off x="7873515" y="293224"/>
              <a:ext cx="821033" cy="39508"/>
            </a:xfrm>
            <a:custGeom>
              <a:avLst/>
              <a:gdLst/>
              <a:ahLst/>
              <a:cxnLst/>
              <a:rect l="l" t="t" r="r" b="b"/>
              <a:pathLst>
                <a:path w="17581" h="846" extrusionOk="0">
                  <a:moveTo>
                    <a:pt x="3105" y="0"/>
                  </a:moveTo>
                  <a:cubicBezTo>
                    <a:pt x="2753" y="0"/>
                    <a:pt x="2401" y="14"/>
                    <a:pt x="2049" y="34"/>
                  </a:cubicBezTo>
                  <a:cubicBezTo>
                    <a:pt x="1357" y="91"/>
                    <a:pt x="707" y="274"/>
                    <a:pt x="113" y="628"/>
                  </a:cubicBezTo>
                  <a:cubicBezTo>
                    <a:pt x="57" y="656"/>
                    <a:pt x="14" y="698"/>
                    <a:pt x="0" y="755"/>
                  </a:cubicBezTo>
                  <a:cubicBezTo>
                    <a:pt x="113" y="713"/>
                    <a:pt x="226" y="670"/>
                    <a:pt x="339" y="614"/>
                  </a:cubicBezTo>
                  <a:cubicBezTo>
                    <a:pt x="735" y="430"/>
                    <a:pt x="1145" y="289"/>
                    <a:pt x="1569" y="218"/>
                  </a:cubicBezTo>
                  <a:cubicBezTo>
                    <a:pt x="2033" y="135"/>
                    <a:pt x="2497" y="101"/>
                    <a:pt x="2969" y="101"/>
                  </a:cubicBezTo>
                  <a:cubicBezTo>
                    <a:pt x="3058" y="101"/>
                    <a:pt x="3147" y="103"/>
                    <a:pt x="3237" y="105"/>
                  </a:cubicBezTo>
                  <a:cubicBezTo>
                    <a:pt x="3533" y="119"/>
                    <a:pt x="3830" y="133"/>
                    <a:pt x="4127" y="161"/>
                  </a:cubicBezTo>
                  <a:cubicBezTo>
                    <a:pt x="4593" y="190"/>
                    <a:pt x="5060" y="246"/>
                    <a:pt x="5540" y="289"/>
                  </a:cubicBezTo>
                  <a:cubicBezTo>
                    <a:pt x="6119" y="359"/>
                    <a:pt x="6713" y="430"/>
                    <a:pt x="7292" y="501"/>
                  </a:cubicBezTo>
                  <a:cubicBezTo>
                    <a:pt x="7787" y="557"/>
                    <a:pt x="8268" y="599"/>
                    <a:pt x="8762" y="642"/>
                  </a:cubicBezTo>
                  <a:cubicBezTo>
                    <a:pt x="9229" y="684"/>
                    <a:pt x="9695" y="713"/>
                    <a:pt x="10161" y="741"/>
                  </a:cubicBezTo>
                  <a:cubicBezTo>
                    <a:pt x="10571" y="769"/>
                    <a:pt x="10981" y="797"/>
                    <a:pt x="11391" y="826"/>
                  </a:cubicBezTo>
                  <a:cubicBezTo>
                    <a:pt x="11531" y="836"/>
                    <a:pt x="11663" y="846"/>
                    <a:pt x="11799" y="846"/>
                  </a:cubicBezTo>
                  <a:cubicBezTo>
                    <a:pt x="11855" y="846"/>
                    <a:pt x="11912" y="844"/>
                    <a:pt x="11970" y="840"/>
                  </a:cubicBezTo>
                  <a:cubicBezTo>
                    <a:pt x="12719" y="826"/>
                    <a:pt x="13468" y="811"/>
                    <a:pt x="14217" y="769"/>
                  </a:cubicBezTo>
                  <a:cubicBezTo>
                    <a:pt x="14726" y="741"/>
                    <a:pt x="15235" y="670"/>
                    <a:pt x="15743" y="614"/>
                  </a:cubicBezTo>
                  <a:cubicBezTo>
                    <a:pt x="16182" y="557"/>
                    <a:pt x="16620" y="486"/>
                    <a:pt x="17058" y="430"/>
                  </a:cubicBezTo>
                  <a:cubicBezTo>
                    <a:pt x="17227" y="402"/>
                    <a:pt x="17397" y="359"/>
                    <a:pt x="17581" y="317"/>
                  </a:cubicBezTo>
                  <a:cubicBezTo>
                    <a:pt x="17566" y="303"/>
                    <a:pt x="17566" y="289"/>
                    <a:pt x="17566" y="274"/>
                  </a:cubicBezTo>
                  <a:cubicBezTo>
                    <a:pt x="17482" y="274"/>
                    <a:pt x="17383" y="274"/>
                    <a:pt x="17298" y="289"/>
                  </a:cubicBezTo>
                  <a:cubicBezTo>
                    <a:pt x="16690" y="373"/>
                    <a:pt x="16083" y="472"/>
                    <a:pt x="15475" y="543"/>
                  </a:cubicBezTo>
                  <a:cubicBezTo>
                    <a:pt x="14695" y="622"/>
                    <a:pt x="13903" y="714"/>
                    <a:pt x="13110" y="714"/>
                  </a:cubicBezTo>
                  <a:cubicBezTo>
                    <a:pt x="13055" y="714"/>
                    <a:pt x="13000" y="713"/>
                    <a:pt x="12945" y="713"/>
                  </a:cubicBezTo>
                  <a:cubicBezTo>
                    <a:pt x="12747" y="713"/>
                    <a:pt x="12550" y="727"/>
                    <a:pt x="12352" y="727"/>
                  </a:cubicBezTo>
                  <a:cubicBezTo>
                    <a:pt x="11885" y="713"/>
                    <a:pt x="11433" y="698"/>
                    <a:pt x="10981" y="684"/>
                  </a:cubicBezTo>
                  <a:cubicBezTo>
                    <a:pt x="10599" y="670"/>
                    <a:pt x="10218" y="642"/>
                    <a:pt x="9822" y="614"/>
                  </a:cubicBezTo>
                  <a:cubicBezTo>
                    <a:pt x="9384" y="585"/>
                    <a:pt x="8932" y="543"/>
                    <a:pt x="8494" y="501"/>
                  </a:cubicBezTo>
                  <a:cubicBezTo>
                    <a:pt x="7886" y="444"/>
                    <a:pt x="7278" y="373"/>
                    <a:pt x="6671" y="303"/>
                  </a:cubicBezTo>
                  <a:cubicBezTo>
                    <a:pt x="6091" y="246"/>
                    <a:pt x="5512" y="161"/>
                    <a:pt x="4932" y="105"/>
                  </a:cubicBezTo>
                  <a:cubicBezTo>
                    <a:pt x="4452" y="62"/>
                    <a:pt x="3971" y="20"/>
                    <a:pt x="3491" y="6"/>
                  </a:cubicBezTo>
                  <a:cubicBezTo>
                    <a:pt x="3362" y="2"/>
                    <a:pt x="3233" y="0"/>
                    <a:pt x="3105"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01" name="Google Shape;1701;p51">
              <a:extLst>
                <a:ext uri="{FF2B5EF4-FFF2-40B4-BE49-F238E27FC236}">
                  <a16:creationId xmlns:a16="http://schemas.microsoft.com/office/drawing/2014/main" id="{83A3E38C-A55B-CFD9-625B-16DDD816C5A0}"/>
                </a:ext>
              </a:extLst>
            </p:cNvPr>
            <p:cNvSpPr/>
            <p:nvPr/>
          </p:nvSpPr>
          <p:spPr>
            <a:xfrm rot="10800000">
              <a:off x="7903870" y="649218"/>
              <a:ext cx="601263" cy="521406"/>
            </a:xfrm>
            <a:custGeom>
              <a:avLst/>
              <a:gdLst/>
              <a:ahLst/>
              <a:cxnLst/>
              <a:rect l="l" t="t" r="r" b="b"/>
              <a:pathLst>
                <a:path w="12875" h="11165" extrusionOk="0">
                  <a:moveTo>
                    <a:pt x="12860" y="0"/>
                  </a:moveTo>
                  <a:cubicBezTo>
                    <a:pt x="12776" y="29"/>
                    <a:pt x="12677" y="43"/>
                    <a:pt x="12606" y="85"/>
                  </a:cubicBezTo>
                  <a:cubicBezTo>
                    <a:pt x="12253" y="269"/>
                    <a:pt x="11899" y="453"/>
                    <a:pt x="11546" y="650"/>
                  </a:cubicBezTo>
                  <a:cubicBezTo>
                    <a:pt x="10090" y="1541"/>
                    <a:pt x="8762" y="2601"/>
                    <a:pt x="7518" y="3774"/>
                  </a:cubicBezTo>
                  <a:cubicBezTo>
                    <a:pt x="6247" y="4975"/>
                    <a:pt x="5003" y="6176"/>
                    <a:pt x="3830" y="7476"/>
                  </a:cubicBezTo>
                  <a:cubicBezTo>
                    <a:pt x="2812" y="8593"/>
                    <a:pt x="1696" y="9610"/>
                    <a:pt x="565" y="10613"/>
                  </a:cubicBezTo>
                  <a:cubicBezTo>
                    <a:pt x="382" y="10797"/>
                    <a:pt x="184" y="10967"/>
                    <a:pt x="0" y="11165"/>
                  </a:cubicBezTo>
                  <a:cubicBezTo>
                    <a:pt x="71" y="11122"/>
                    <a:pt x="142" y="11080"/>
                    <a:pt x="198" y="11037"/>
                  </a:cubicBezTo>
                  <a:cubicBezTo>
                    <a:pt x="693" y="10613"/>
                    <a:pt x="1187" y="10189"/>
                    <a:pt x="1668" y="9766"/>
                  </a:cubicBezTo>
                  <a:cubicBezTo>
                    <a:pt x="2685" y="8889"/>
                    <a:pt x="3590" y="7900"/>
                    <a:pt x="4494" y="6925"/>
                  </a:cubicBezTo>
                  <a:cubicBezTo>
                    <a:pt x="5964" y="5370"/>
                    <a:pt x="7476" y="3887"/>
                    <a:pt x="9115" y="2516"/>
                  </a:cubicBezTo>
                  <a:cubicBezTo>
                    <a:pt x="10076" y="1710"/>
                    <a:pt x="11122" y="1004"/>
                    <a:pt x="12224" y="382"/>
                  </a:cubicBezTo>
                  <a:cubicBezTo>
                    <a:pt x="12366" y="311"/>
                    <a:pt x="12521" y="241"/>
                    <a:pt x="12663" y="170"/>
                  </a:cubicBezTo>
                  <a:cubicBezTo>
                    <a:pt x="12733" y="128"/>
                    <a:pt x="12804" y="85"/>
                    <a:pt x="12875" y="43"/>
                  </a:cubicBezTo>
                  <a:cubicBezTo>
                    <a:pt x="12875" y="29"/>
                    <a:pt x="12860" y="14"/>
                    <a:pt x="12860"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02" name="Google Shape;1702;p51">
              <a:extLst>
                <a:ext uri="{FF2B5EF4-FFF2-40B4-BE49-F238E27FC236}">
                  <a16:creationId xmlns:a16="http://schemas.microsoft.com/office/drawing/2014/main" id="{16DBFC3E-5C42-175F-4C20-E833DEC711B1}"/>
                </a:ext>
              </a:extLst>
            </p:cNvPr>
            <p:cNvSpPr/>
            <p:nvPr/>
          </p:nvSpPr>
          <p:spPr>
            <a:xfrm rot="10800000">
              <a:off x="8785566" y="241340"/>
              <a:ext cx="64072" cy="752430"/>
            </a:xfrm>
            <a:custGeom>
              <a:avLst/>
              <a:gdLst/>
              <a:ahLst/>
              <a:cxnLst/>
              <a:rect l="l" t="t" r="r" b="b"/>
              <a:pathLst>
                <a:path w="1372" h="16112" extrusionOk="0">
                  <a:moveTo>
                    <a:pt x="424" y="1"/>
                  </a:moveTo>
                  <a:cubicBezTo>
                    <a:pt x="410" y="156"/>
                    <a:pt x="396" y="297"/>
                    <a:pt x="382" y="439"/>
                  </a:cubicBezTo>
                  <a:cubicBezTo>
                    <a:pt x="354" y="1357"/>
                    <a:pt x="368" y="2290"/>
                    <a:pt x="438" y="3209"/>
                  </a:cubicBezTo>
                  <a:cubicBezTo>
                    <a:pt x="481" y="3901"/>
                    <a:pt x="537" y="4608"/>
                    <a:pt x="608" y="5300"/>
                  </a:cubicBezTo>
                  <a:cubicBezTo>
                    <a:pt x="679" y="5922"/>
                    <a:pt x="778" y="6558"/>
                    <a:pt x="862" y="7180"/>
                  </a:cubicBezTo>
                  <a:cubicBezTo>
                    <a:pt x="933" y="7703"/>
                    <a:pt x="990" y="8211"/>
                    <a:pt x="1060" y="8720"/>
                  </a:cubicBezTo>
                  <a:cubicBezTo>
                    <a:pt x="1173" y="9554"/>
                    <a:pt x="1202" y="10388"/>
                    <a:pt x="1244" y="11222"/>
                  </a:cubicBezTo>
                  <a:cubicBezTo>
                    <a:pt x="1300" y="12437"/>
                    <a:pt x="1074" y="13610"/>
                    <a:pt x="608" y="14726"/>
                  </a:cubicBezTo>
                  <a:cubicBezTo>
                    <a:pt x="453" y="15108"/>
                    <a:pt x="269" y="15475"/>
                    <a:pt x="99" y="15843"/>
                  </a:cubicBezTo>
                  <a:cubicBezTo>
                    <a:pt x="57" y="15927"/>
                    <a:pt x="14" y="16012"/>
                    <a:pt x="0" y="16111"/>
                  </a:cubicBezTo>
                  <a:cubicBezTo>
                    <a:pt x="14" y="16083"/>
                    <a:pt x="43" y="16055"/>
                    <a:pt x="71" y="16012"/>
                  </a:cubicBezTo>
                  <a:cubicBezTo>
                    <a:pt x="707" y="15009"/>
                    <a:pt x="1117" y="13935"/>
                    <a:pt x="1286" y="12748"/>
                  </a:cubicBezTo>
                  <a:cubicBezTo>
                    <a:pt x="1343" y="12380"/>
                    <a:pt x="1357" y="11999"/>
                    <a:pt x="1371" y="11617"/>
                  </a:cubicBezTo>
                  <a:cubicBezTo>
                    <a:pt x="1371" y="11207"/>
                    <a:pt x="1371" y="10812"/>
                    <a:pt x="1343" y="10402"/>
                  </a:cubicBezTo>
                  <a:cubicBezTo>
                    <a:pt x="1286" y="9766"/>
                    <a:pt x="1230" y="9116"/>
                    <a:pt x="1159" y="8480"/>
                  </a:cubicBezTo>
                  <a:cubicBezTo>
                    <a:pt x="1103" y="7985"/>
                    <a:pt x="1032" y="7491"/>
                    <a:pt x="961" y="6996"/>
                  </a:cubicBezTo>
                  <a:cubicBezTo>
                    <a:pt x="905" y="6530"/>
                    <a:pt x="820" y="6049"/>
                    <a:pt x="763" y="5569"/>
                  </a:cubicBezTo>
                  <a:cubicBezTo>
                    <a:pt x="707" y="5116"/>
                    <a:pt x="650" y="4650"/>
                    <a:pt x="622" y="4184"/>
                  </a:cubicBezTo>
                  <a:cubicBezTo>
                    <a:pt x="566" y="3364"/>
                    <a:pt x="509" y="2544"/>
                    <a:pt x="481" y="1739"/>
                  </a:cubicBezTo>
                  <a:cubicBezTo>
                    <a:pt x="453" y="1315"/>
                    <a:pt x="481" y="891"/>
                    <a:pt x="481" y="467"/>
                  </a:cubicBezTo>
                  <a:cubicBezTo>
                    <a:pt x="481" y="312"/>
                    <a:pt x="467" y="156"/>
                    <a:pt x="45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03" name="Google Shape;1703;p51">
              <a:extLst>
                <a:ext uri="{FF2B5EF4-FFF2-40B4-BE49-F238E27FC236}">
                  <a16:creationId xmlns:a16="http://schemas.microsoft.com/office/drawing/2014/main" id="{3BD640E3-AD19-DCB4-3647-34EB3B8D0D47}"/>
                </a:ext>
              </a:extLst>
            </p:cNvPr>
            <p:cNvSpPr/>
            <p:nvPr/>
          </p:nvSpPr>
          <p:spPr>
            <a:xfrm rot="10800000">
              <a:off x="7854368" y="472365"/>
              <a:ext cx="689712" cy="217809"/>
            </a:xfrm>
            <a:custGeom>
              <a:avLst/>
              <a:gdLst/>
              <a:ahLst/>
              <a:cxnLst/>
              <a:rect l="l" t="t" r="r" b="b"/>
              <a:pathLst>
                <a:path w="14769" h="4664" extrusionOk="0">
                  <a:moveTo>
                    <a:pt x="14754" y="0"/>
                  </a:moveTo>
                  <a:cubicBezTo>
                    <a:pt x="14147" y="85"/>
                    <a:pt x="13539" y="156"/>
                    <a:pt x="12917" y="227"/>
                  </a:cubicBezTo>
                  <a:cubicBezTo>
                    <a:pt x="9780" y="608"/>
                    <a:pt x="6756" y="1442"/>
                    <a:pt x="3858" y="2700"/>
                  </a:cubicBezTo>
                  <a:cubicBezTo>
                    <a:pt x="3392" y="2912"/>
                    <a:pt x="2940" y="3194"/>
                    <a:pt x="2488" y="3420"/>
                  </a:cubicBezTo>
                  <a:cubicBezTo>
                    <a:pt x="1922" y="3689"/>
                    <a:pt x="1343" y="3929"/>
                    <a:pt x="778" y="4198"/>
                  </a:cubicBezTo>
                  <a:cubicBezTo>
                    <a:pt x="523" y="4311"/>
                    <a:pt x="283" y="4452"/>
                    <a:pt x="43" y="4593"/>
                  </a:cubicBezTo>
                  <a:cubicBezTo>
                    <a:pt x="29" y="4607"/>
                    <a:pt x="0" y="4622"/>
                    <a:pt x="0" y="4664"/>
                  </a:cubicBezTo>
                  <a:cubicBezTo>
                    <a:pt x="71" y="4636"/>
                    <a:pt x="142" y="4607"/>
                    <a:pt x="212" y="4579"/>
                  </a:cubicBezTo>
                  <a:cubicBezTo>
                    <a:pt x="679" y="4381"/>
                    <a:pt x="1145" y="4183"/>
                    <a:pt x="1611" y="3972"/>
                  </a:cubicBezTo>
                  <a:cubicBezTo>
                    <a:pt x="1979" y="3802"/>
                    <a:pt x="2360" y="3632"/>
                    <a:pt x="2714" y="3434"/>
                  </a:cubicBezTo>
                  <a:cubicBezTo>
                    <a:pt x="3576" y="2940"/>
                    <a:pt x="4494" y="2558"/>
                    <a:pt x="5413" y="2205"/>
                  </a:cubicBezTo>
                  <a:cubicBezTo>
                    <a:pt x="6586" y="1767"/>
                    <a:pt x="7773" y="1371"/>
                    <a:pt x="9003" y="1089"/>
                  </a:cubicBezTo>
                  <a:cubicBezTo>
                    <a:pt x="9681" y="919"/>
                    <a:pt x="10387" y="764"/>
                    <a:pt x="11080" y="636"/>
                  </a:cubicBezTo>
                  <a:cubicBezTo>
                    <a:pt x="11645" y="523"/>
                    <a:pt x="12225" y="453"/>
                    <a:pt x="12790" y="368"/>
                  </a:cubicBezTo>
                  <a:cubicBezTo>
                    <a:pt x="13398" y="269"/>
                    <a:pt x="13991" y="184"/>
                    <a:pt x="14599" y="99"/>
                  </a:cubicBezTo>
                  <a:cubicBezTo>
                    <a:pt x="14655" y="85"/>
                    <a:pt x="14712" y="57"/>
                    <a:pt x="14768" y="43"/>
                  </a:cubicBezTo>
                  <a:cubicBezTo>
                    <a:pt x="14768" y="29"/>
                    <a:pt x="14754" y="15"/>
                    <a:pt x="14754"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04" name="Google Shape;1704;p51">
              <a:extLst>
                <a:ext uri="{FF2B5EF4-FFF2-40B4-BE49-F238E27FC236}">
                  <a16:creationId xmlns:a16="http://schemas.microsoft.com/office/drawing/2014/main" id="{DB742683-D9CB-55C8-9684-C9275DBBDE0F}"/>
                </a:ext>
              </a:extLst>
            </p:cNvPr>
            <p:cNvSpPr/>
            <p:nvPr/>
          </p:nvSpPr>
          <p:spPr>
            <a:xfrm rot="10800000">
              <a:off x="9033730" y="113336"/>
              <a:ext cx="44925" cy="759015"/>
            </a:xfrm>
            <a:custGeom>
              <a:avLst/>
              <a:gdLst/>
              <a:ahLst/>
              <a:cxnLst/>
              <a:rect l="l" t="t" r="r" b="b"/>
              <a:pathLst>
                <a:path w="962" h="16253" extrusionOk="0">
                  <a:moveTo>
                    <a:pt x="142" y="1"/>
                  </a:moveTo>
                  <a:cubicBezTo>
                    <a:pt x="29" y="100"/>
                    <a:pt x="43" y="227"/>
                    <a:pt x="43" y="340"/>
                  </a:cubicBezTo>
                  <a:cubicBezTo>
                    <a:pt x="29" y="736"/>
                    <a:pt x="15" y="1117"/>
                    <a:pt x="15" y="1513"/>
                  </a:cubicBezTo>
                  <a:cubicBezTo>
                    <a:pt x="15" y="1739"/>
                    <a:pt x="0" y="1965"/>
                    <a:pt x="15" y="2191"/>
                  </a:cubicBezTo>
                  <a:cubicBezTo>
                    <a:pt x="43" y="2997"/>
                    <a:pt x="114" y="3788"/>
                    <a:pt x="255" y="4580"/>
                  </a:cubicBezTo>
                  <a:cubicBezTo>
                    <a:pt x="354" y="5074"/>
                    <a:pt x="439" y="5569"/>
                    <a:pt x="509" y="6078"/>
                  </a:cubicBezTo>
                  <a:cubicBezTo>
                    <a:pt x="580" y="6502"/>
                    <a:pt x="608" y="6940"/>
                    <a:pt x="651" y="7378"/>
                  </a:cubicBezTo>
                  <a:cubicBezTo>
                    <a:pt x="693" y="7802"/>
                    <a:pt x="749" y="8240"/>
                    <a:pt x="764" y="8678"/>
                  </a:cubicBezTo>
                  <a:cubicBezTo>
                    <a:pt x="792" y="9144"/>
                    <a:pt x="792" y="9597"/>
                    <a:pt x="778" y="10063"/>
                  </a:cubicBezTo>
                  <a:cubicBezTo>
                    <a:pt x="764" y="10543"/>
                    <a:pt x="735" y="11024"/>
                    <a:pt x="693" y="11490"/>
                  </a:cubicBezTo>
                  <a:cubicBezTo>
                    <a:pt x="636" y="11985"/>
                    <a:pt x="580" y="12465"/>
                    <a:pt x="509" y="12946"/>
                  </a:cubicBezTo>
                  <a:cubicBezTo>
                    <a:pt x="410" y="13723"/>
                    <a:pt x="297" y="14515"/>
                    <a:pt x="184" y="15306"/>
                  </a:cubicBezTo>
                  <a:cubicBezTo>
                    <a:pt x="156" y="15560"/>
                    <a:pt x="99" y="15815"/>
                    <a:pt x="57" y="16083"/>
                  </a:cubicBezTo>
                  <a:cubicBezTo>
                    <a:pt x="43" y="16140"/>
                    <a:pt x="43" y="16196"/>
                    <a:pt x="43" y="16253"/>
                  </a:cubicBezTo>
                  <a:cubicBezTo>
                    <a:pt x="184" y="15956"/>
                    <a:pt x="241" y="15645"/>
                    <a:pt x="297" y="15334"/>
                  </a:cubicBezTo>
                  <a:cubicBezTo>
                    <a:pt x="396" y="14684"/>
                    <a:pt x="481" y="14034"/>
                    <a:pt x="566" y="13384"/>
                  </a:cubicBezTo>
                  <a:cubicBezTo>
                    <a:pt x="665" y="12635"/>
                    <a:pt x="735" y="11900"/>
                    <a:pt x="820" y="11151"/>
                  </a:cubicBezTo>
                  <a:cubicBezTo>
                    <a:pt x="919" y="10346"/>
                    <a:pt x="961" y="9540"/>
                    <a:pt x="891" y="8735"/>
                  </a:cubicBezTo>
                  <a:cubicBezTo>
                    <a:pt x="848" y="8169"/>
                    <a:pt x="778" y="7618"/>
                    <a:pt x="707" y="7053"/>
                  </a:cubicBezTo>
                  <a:cubicBezTo>
                    <a:pt x="693" y="6855"/>
                    <a:pt x="679" y="6643"/>
                    <a:pt x="636" y="6431"/>
                  </a:cubicBezTo>
                  <a:cubicBezTo>
                    <a:pt x="566" y="5852"/>
                    <a:pt x="467" y="5286"/>
                    <a:pt x="382" y="4707"/>
                  </a:cubicBezTo>
                  <a:cubicBezTo>
                    <a:pt x="311" y="4212"/>
                    <a:pt x="255" y="3704"/>
                    <a:pt x="184" y="3195"/>
                  </a:cubicBezTo>
                  <a:cubicBezTo>
                    <a:pt x="99" y="2502"/>
                    <a:pt x="128" y="1810"/>
                    <a:pt x="114" y="1117"/>
                  </a:cubicBezTo>
                  <a:cubicBezTo>
                    <a:pt x="99" y="792"/>
                    <a:pt x="142" y="467"/>
                    <a:pt x="156" y="156"/>
                  </a:cubicBezTo>
                  <a:cubicBezTo>
                    <a:pt x="156" y="114"/>
                    <a:pt x="156" y="72"/>
                    <a:pt x="14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05" name="Google Shape;1705;p51">
              <a:extLst>
                <a:ext uri="{FF2B5EF4-FFF2-40B4-BE49-F238E27FC236}">
                  <a16:creationId xmlns:a16="http://schemas.microsoft.com/office/drawing/2014/main" id="{371A9C01-C299-8F76-4CAB-1632B2738C7A}"/>
                </a:ext>
              </a:extLst>
            </p:cNvPr>
            <p:cNvSpPr/>
            <p:nvPr/>
          </p:nvSpPr>
          <p:spPr>
            <a:xfrm rot="10800000">
              <a:off x="8493878" y="675604"/>
              <a:ext cx="104982" cy="689059"/>
            </a:xfrm>
            <a:custGeom>
              <a:avLst/>
              <a:gdLst/>
              <a:ahLst/>
              <a:cxnLst/>
              <a:rect l="l" t="t" r="r" b="b"/>
              <a:pathLst>
                <a:path w="2248" h="14755" extrusionOk="0">
                  <a:moveTo>
                    <a:pt x="15" y="1"/>
                  </a:moveTo>
                  <a:cubicBezTo>
                    <a:pt x="15" y="43"/>
                    <a:pt x="0" y="71"/>
                    <a:pt x="15" y="114"/>
                  </a:cubicBezTo>
                  <a:cubicBezTo>
                    <a:pt x="170" y="1400"/>
                    <a:pt x="495" y="2643"/>
                    <a:pt x="820" y="3887"/>
                  </a:cubicBezTo>
                  <a:cubicBezTo>
                    <a:pt x="1089" y="4933"/>
                    <a:pt x="1371" y="5964"/>
                    <a:pt x="1612" y="6996"/>
                  </a:cubicBezTo>
                  <a:cubicBezTo>
                    <a:pt x="1739" y="7547"/>
                    <a:pt x="1809" y="8112"/>
                    <a:pt x="1894" y="8678"/>
                  </a:cubicBezTo>
                  <a:cubicBezTo>
                    <a:pt x="1993" y="9469"/>
                    <a:pt x="2050" y="10260"/>
                    <a:pt x="2064" y="11066"/>
                  </a:cubicBezTo>
                  <a:cubicBezTo>
                    <a:pt x="2078" y="11900"/>
                    <a:pt x="2050" y="12719"/>
                    <a:pt x="1838" y="13539"/>
                  </a:cubicBezTo>
                  <a:cubicBezTo>
                    <a:pt x="1739" y="13921"/>
                    <a:pt x="1612" y="14302"/>
                    <a:pt x="1498" y="14684"/>
                  </a:cubicBezTo>
                  <a:cubicBezTo>
                    <a:pt x="1498" y="14698"/>
                    <a:pt x="1498" y="14712"/>
                    <a:pt x="1498" y="14726"/>
                  </a:cubicBezTo>
                  <a:cubicBezTo>
                    <a:pt x="1498" y="14740"/>
                    <a:pt x="1513" y="14740"/>
                    <a:pt x="1527" y="14754"/>
                  </a:cubicBezTo>
                  <a:cubicBezTo>
                    <a:pt x="1555" y="14670"/>
                    <a:pt x="1612" y="14599"/>
                    <a:pt x="1640" y="14514"/>
                  </a:cubicBezTo>
                  <a:cubicBezTo>
                    <a:pt x="1880" y="13949"/>
                    <a:pt x="2035" y="13355"/>
                    <a:pt x="2106" y="12733"/>
                  </a:cubicBezTo>
                  <a:cubicBezTo>
                    <a:pt x="2247" y="11603"/>
                    <a:pt x="2163" y="10458"/>
                    <a:pt x="2078" y="9328"/>
                  </a:cubicBezTo>
                  <a:cubicBezTo>
                    <a:pt x="1993" y="7999"/>
                    <a:pt x="1696" y="6699"/>
                    <a:pt x="1371" y="5413"/>
                  </a:cubicBezTo>
                  <a:cubicBezTo>
                    <a:pt x="1089" y="4353"/>
                    <a:pt x="792" y="3293"/>
                    <a:pt x="523" y="2233"/>
                  </a:cubicBezTo>
                  <a:cubicBezTo>
                    <a:pt x="382" y="1654"/>
                    <a:pt x="283" y="1075"/>
                    <a:pt x="156" y="495"/>
                  </a:cubicBezTo>
                  <a:cubicBezTo>
                    <a:pt x="114" y="326"/>
                    <a:pt x="85" y="156"/>
                    <a:pt x="5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06" name="Google Shape;1706;p51">
              <a:extLst>
                <a:ext uri="{FF2B5EF4-FFF2-40B4-BE49-F238E27FC236}">
                  <a16:creationId xmlns:a16="http://schemas.microsoft.com/office/drawing/2014/main" id="{8F637B26-0C0D-E340-C514-B311D3F1813B}"/>
                </a:ext>
              </a:extLst>
            </p:cNvPr>
            <p:cNvSpPr/>
            <p:nvPr/>
          </p:nvSpPr>
          <p:spPr>
            <a:xfrm rot="10800000">
              <a:off x="7852407" y="446587"/>
              <a:ext cx="664634" cy="209263"/>
            </a:xfrm>
            <a:custGeom>
              <a:avLst/>
              <a:gdLst/>
              <a:ahLst/>
              <a:cxnLst/>
              <a:rect l="l" t="t" r="r" b="b"/>
              <a:pathLst>
                <a:path w="14232" h="4481" extrusionOk="0">
                  <a:moveTo>
                    <a:pt x="14218" y="0"/>
                  </a:moveTo>
                  <a:cubicBezTo>
                    <a:pt x="14189" y="14"/>
                    <a:pt x="14147" y="29"/>
                    <a:pt x="14119" y="43"/>
                  </a:cubicBezTo>
                  <a:cubicBezTo>
                    <a:pt x="13356" y="467"/>
                    <a:pt x="12522" y="735"/>
                    <a:pt x="11688" y="975"/>
                  </a:cubicBezTo>
                  <a:cubicBezTo>
                    <a:pt x="10868" y="1216"/>
                    <a:pt x="10035" y="1399"/>
                    <a:pt x="9229" y="1682"/>
                  </a:cubicBezTo>
                  <a:cubicBezTo>
                    <a:pt x="8070" y="2078"/>
                    <a:pt x="6926" y="2530"/>
                    <a:pt x="5781" y="2954"/>
                  </a:cubicBezTo>
                  <a:cubicBezTo>
                    <a:pt x="4919" y="3265"/>
                    <a:pt x="4071" y="3604"/>
                    <a:pt x="3209" y="3887"/>
                  </a:cubicBezTo>
                  <a:cubicBezTo>
                    <a:pt x="2785" y="4014"/>
                    <a:pt x="2318" y="4084"/>
                    <a:pt x="1880" y="4155"/>
                  </a:cubicBezTo>
                  <a:cubicBezTo>
                    <a:pt x="1471" y="4240"/>
                    <a:pt x="1075" y="4296"/>
                    <a:pt x="665" y="4353"/>
                  </a:cubicBezTo>
                  <a:cubicBezTo>
                    <a:pt x="439" y="4395"/>
                    <a:pt x="227" y="4424"/>
                    <a:pt x="1" y="4480"/>
                  </a:cubicBezTo>
                  <a:cubicBezTo>
                    <a:pt x="439" y="4438"/>
                    <a:pt x="863" y="4381"/>
                    <a:pt x="1287" y="4339"/>
                  </a:cubicBezTo>
                  <a:cubicBezTo>
                    <a:pt x="1485" y="4311"/>
                    <a:pt x="1683" y="4282"/>
                    <a:pt x="1880" y="4268"/>
                  </a:cubicBezTo>
                  <a:cubicBezTo>
                    <a:pt x="2686" y="4197"/>
                    <a:pt x="3449" y="3971"/>
                    <a:pt x="4198" y="3689"/>
                  </a:cubicBezTo>
                  <a:cubicBezTo>
                    <a:pt x="5597" y="3152"/>
                    <a:pt x="7010" y="2615"/>
                    <a:pt x="8409" y="2078"/>
                  </a:cubicBezTo>
                  <a:cubicBezTo>
                    <a:pt x="9257" y="1767"/>
                    <a:pt x="10119" y="1541"/>
                    <a:pt x="10981" y="1300"/>
                  </a:cubicBezTo>
                  <a:cubicBezTo>
                    <a:pt x="11829" y="1074"/>
                    <a:pt x="12663" y="834"/>
                    <a:pt x="13469" y="481"/>
                  </a:cubicBezTo>
                  <a:cubicBezTo>
                    <a:pt x="13709" y="368"/>
                    <a:pt x="13949" y="212"/>
                    <a:pt x="14175" y="71"/>
                  </a:cubicBezTo>
                  <a:cubicBezTo>
                    <a:pt x="14204" y="71"/>
                    <a:pt x="14218" y="43"/>
                    <a:pt x="14232" y="29"/>
                  </a:cubicBezTo>
                  <a:cubicBezTo>
                    <a:pt x="14232" y="14"/>
                    <a:pt x="14218" y="14"/>
                    <a:pt x="14218"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07" name="Google Shape;1707;p51">
              <a:extLst>
                <a:ext uri="{FF2B5EF4-FFF2-40B4-BE49-F238E27FC236}">
                  <a16:creationId xmlns:a16="http://schemas.microsoft.com/office/drawing/2014/main" id="{F991A226-845A-173B-AFC2-9E235EA42C91}"/>
                </a:ext>
              </a:extLst>
            </p:cNvPr>
            <p:cNvSpPr/>
            <p:nvPr/>
          </p:nvSpPr>
          <p:spPr>
            <a:xfrm rot="10800000">
              <a:off x="7862961" y="537698"/>
              <a:ext cx="599955" cy="168307"/>
            </a:xfrm>
            <a:custGeom>
              <a:avLst/>
              <a:gdLst/>
              <a:ahLst/>
              <a:cxnLst/>
              <a:rect l="l" t="t" r="r" b="b"/>
              <a:pathLst>
                <a:path w="12847" h="3604" extrusionOk="0">
                  <a:moveTo>
                    <a:pt x="11692" y="1"/>
                  </a:moveTo>
                  <a:cubicBezTo>
                    <a:pt x="11109" y="1"/>
                    <a:pt x="10529" y="23"/>
                    <a:pt x="9950" y="71"/>
                  </a:cubicBezTo>
                  <a:cubicBezTo>
                    <a:pt x="9709" y="99"/>
                    <a:pt x="9483" y="113"/>
                    <a:pt x="9257" y="113"/>
                  </a:cubicBezTo>
                  <a:cubicBezTo>
                    <a:pt x="7999" y="170"/>
                    <a:pt x="6784" y="410"/>
                    <a:pt x="5583" y="749"/>
                  </a:cubicBezTo>
                  <a:cubicBezTo>
                    <a:pt x="4000" y="1201"/>
                    <a:pt x="2516" y="1852"/>
                    <a:pt x="1131" y="2714"/>
                  </a:cubicBezTo>
                  <a:cubicBezTo>
                    <a:pt x="792" y="2926"/>
                    <a:pt x="467" y="3194"/>
                    <a:pt x="142" y="3434"/>
                  </a:cubicBezTo>
                  <a:cubicBezTo>
                    <a:pt x="85" y="3463"/>
                    <a:pt x="43" y="3519"/>
                    <a:pt x="1" y="3576"/>
                  </a:cubicBezTo>
                  <a:cubicBezTo>
                    <a:pt x="1" y="3576"/>
                    <a:pt x="15" y="3590"/>
                    <a:pt x="29" y="3604"/>
                  </a:cubicBezTo>
                  <a:cubicBezTo>
                    <a:pt x="241" y="3463"/>
                    <a:pt x="453" y="3321"/>
                    <a:pt x="665" y="3166"/>
                  </a:cubicBezTo>
                  <a:cubicBezTo>
                    <a:pt x="2050" y="2233"/>
                    <a:pt x="3534" y="1512"/>
                    <a:pt x="5116" y="1018"/>
                  </a:cubicBezTo>
                  <a:cubicBezTo>
                    <a:pt x="5865" y="778"/>
                    <a:pt x="6629" y="580"/>
                    <a:pt x="7406" y="438"/>
                  </a:cubicBezTo>
                  <a:cubicBezTo>
                    <a:pt x="7745" y="368"/>
                    <a:pt x="8070" y="339"/>
                    <a:pt x="8409" y="311"/>
                  </a:cubicBezTo>
                  <a:cubicBezTo>
                    <a:pt x="9215" y="240"/>
                    <a:pt x="10006" y="198"/>
                    <a:pt x="10798" y="156"/>
                  </a:cubicBezTo>
                  <a:cubicBezTo>
                    <a:pt x="11222" y="127"/>
                    <a:pt x="11631" y="113"/>
                    <a:pt x="12055" y="99"/>
                  </a:cubicBezTo>
                  <a:cubicBezTo>
                    <a:pt x="12281" y="99"/>
                    <a:pt x="12508" y="113"/>
                    <a:pt x="12734" y="113"/>
                  </a:cubicBezTo>
                  <a:cubicBezTo>
                    <a:pt x="12762" y="113"/>
                    <a:pt x="12804" y="99"/>
                    <a:pt x="12847" y="57"/>
                  </a:cubicBezTo>
                  <a:cubicBezTo>
                    <a:pt x="12734" y="43"/>
                    <a:pt x="12621" y="14"/>
                    <a:pt x="12508" y="14"/>
                  </a:cubicBezTo>
                  <a:cubicBezTo>
                    <a:pt x="12235" y="5"/>
                    <a:pt x="11963" y="1"/>
                    <a:pt x="1169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08" name="Google Shape;1708;p51">
              <a:extLst>
                <a:ext uri="{FF2B5EF4-FFF2-40B4-BE49-F238E27FC236}">
                  <a16:creationId xmlns:a16="http://schemas.microsoft.com/office/drawing/2014/main" id="{AE14AEA5-476B-2979-1BB4-AEAFE35D2556}"/>
                </a:ext>
              </a:extLst>
            </p:cNvPr>
            <p:cNvSpPr/>
            <p:nvPr/>
          </p:nvSpPr>
          <p:spPr>
            <a:xfrm rot="10800000">
              <a:off x="9000713" y="224201"/>
              <a:ext cx="64072" cy="640210"/>
            </a:xfrm>
            <a:custGeom>
              <a:avLst/>
              <a:gdLst/>
              <a:ahLst/>
              <a:cxnLst/>
              <a:rect l="l" t="t" r="r" b="b"/>
              <a:pathLst>
                <a:path w="1372" h="13709" extrusionOk="0">
                  <a:moveTo>
                    <a:pt x="57" y="1"/>
                  </a:moveTo>
                  <a:cubicBezTo>
                    <a:pt x="29" y="1"/>
                    <a:pt x="14" y="15"/>
                    <a:pt x="0" y="15"/>
                  </a:cubicBezTo>
                  <a:cubicBezTo>
                    <a:pt x="14" y="128"/>
                    <a:pt x="14" y="241"/>
                    <a:pt x="29" y="354"/>
                  </a:cubicBezTo>
                  <a:cubicBezTo>
                    <a:pt x="71" y="750"/>
                    <a:pt x="113" y="1145"/>
                    <a:pt x="184" y="1541"/>
                  </a:cubicBezTo>
                  <a:cubicBezTo>
                    <a:pt x="240" y="1979"/>
                    <a:pt x="311" y="2417"/>
                    <a:pt x="410" y="2855"/>
                  </a:cubicBezTo>
                  <a:cubicBezTo>
                    <a:pt x="523" y="3435"/>
                    <a:pt x="664" y="4000"/>
                    <a:pt x="792" y="4565"/>
                  </a:cubicBezTo>
                  <a:cubicBezTo>
                    <a:pt x="848" y="4876"/>
                    <a:pt x="891" y="5187"/>
                    <a:pt x="919" y="5498"/>
                  </a:cubicBezTo>
                  <a:cubicBezTo>
                    <a:pt x="961" y="6120"/>
                    <a:pt x="989" y="6742"/>
                    <a:pt x="1046" y="7363"/>
                  </a:cubicBezTo>
                  <a:cubicBezTo>
                    <a:pt x="1074" y="7674"/>
                    <a:pt x="1145" y="7985"/>
                    <a:pt x="1173" y="8310"/>
                  </a:cubicBezTo>
                  <a:cubicBezTo>
                    <a:pt x="1201" y="8861"/>
                    <a:pt x="1230" y="9412"/>
                    <a:pt x="1244" y="9964"/>
                  </a:cubicBezTo>
                  <a:cubicBezTo>
                    <a:pt x="1258" y="10161"/>
                    <a:pt x="1230" y="10373"/>
                    <a:pt x="1230" y="10571"/>
                  </a:cubicBezTo>
                  <a:cubicBezTo>
                    <a:pt x="1216" y="11292"/>
                    <a:pt x="1088" y="11999"/>
                    <a:pt x="891" y="12705"/>
                  </a:cubicBezTo>
                  <a:cubicBezTo>
                    <a:pt x="806" y="13002"/>
                    <a:pt x="721" y="13313"/>
                    <a:pt x="636" y="13624"/>
                  </a:cubicBezTo>
                  <a:cubicBezTo>
                    <a:pt x="622" y="13652"/>
                    <a:pt x="622" y="13680"/>
                    <a:pt x="622" y="13709"/>
                  </a:cubicBezTo>
                  <a:lnTo>
                    <a:pt x="650" y="13709"/>
                  </a:lnTo>
                  <a:cubicBezTo>
                    <a:pt x="693" y="13596"/>
                    <a:pt x="749" y="13482"/>
                    <a:pt x="792" y="13369"/>
                  </a:cubicBezTo>
                  <a:cubicBezTo>
                    <a:pt x="1032" y="12663"/>
                    <a:pt x="1244" y="11956"/>
                    <a:pt x="1315" y="11207"/>
                  </a:cubicBezTo>
                  <a:cubicBezTo>
                    <a:pt x="1343" y="10755"/>
                    <a:pt x="1371" y="10289"/>
                    <a:pt x="1371" y="9822"/>
                  </a:cubicBezTo>
                  <a:cubicBezTo>
                    <a:pt x="1371" y="9398"/>
                    <a:pt x="1343" y="8960"/>
                    <a:pt x="1315" y="8522"/>
                  </a:cubicBezTo>
                  <a:cubicBezTo>
                    <a:pt x="1286" y="8183"/>
                    <a:pt x="1216" y="7844"/>
                    <a:pt x="1173" y="7505"/>
                  </a:cubicBezTo>
                  <a:cubicBezTo>
                    <a:pt x="1159" y="7349"/>
                    <a:pt x="1145" y="7208"/>
                    <a:pt x="1131" y="7052"/>
                  </a:cubicBezTo>
                  <a:cubicBezTo>
                    <a:pt x="1088" y="6501"/>
                    <a:pt x="1060" y="5936"/>
                    <a:pt x="1018" y="5371"/>
                  </a:cubicBezTo>
                  <a:cubicBezTo>
                    <a:pt x="961" y="4876"/>
                    <a:pt x="862" y="4381"/>
                    <a:pt x="749" y="3887"/>
                  </a:cubicBezTo>
                  <a:cubicBezTo>
                    <a:pt x="622" y="3350"/>
                    <a:pt x="523" y="2813"/>
                    <a:pt x="424" y="2276"/>
                  </a:cubicBezTo>
                  <a:cubicBezTo>
                    <a:pt x="339" y="1767"/>
                    <a:pt x="255" y="1258"/>
                    <a:pt x="170" y="750"/>
                  </a:cubicBezTo>
                  <a:cubicBezTo>
                    <a:pt x="156" y="580"/>
                    <a:pt x="127" y="396"/>
                    <a:pt x="113" y="227"/>
                  </a:cubicBezTo>
                  <a:cubicBezTo>
                    <a:pt x="99" y="156"/>
                    <a:pt x="71" y="85"/>
                    <a:pt x="5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09" name="Google Shape;1709;p51">
              <a:extLst>
                <a:ext uri="{FF2B5EF4-FFF2-40B4-BE49-F238E27FC236}">
                  <a16:creationId xmlns:a16="http://schemas.microsoft.com/office/drawing/2014/main" id="{B206C9AA-49D3-D58A-13D2-EB11DE2037DA}"/>
                </a:ext>
              </a:extLst>
            </p:cNvPr>
            <p:cNvSpPr/>
            <p:nvPr/>
          </p:nvSpPr>
          <p:spPr>
            <a:xfrm rot="10800000">
              <a:off x="9085194" y="224855"/>
              <a:ext cx="25125" cy="648149"/>
            </a:xfrm>
            <a:custGeom>
              <a:avLst/>
              <a:gdLst/>
              <a:ahLst/>
              <a:cxnLst/>
              <a:rect l="l" t="t" r="r" b="b"/>
              <a:pathLst>
                <a:path w="538" h="13879" extrusionOk="0">
                  <a:moveTo>
                    <a:pt x="452" y="1"/>
                  </a:moveTo>
                  <a:cubicBezTo>
                    <a:pt x="424" y="57"/>
                    <a:pt x="382" y="114"/>
                    <a:pt x="368" y="185"/>
                  </a:cubicBezTo>
                  <a:cubicBezTo>
                    <a:pt x="297" y="510"/>
                    <a:pt x="212" y="835"/>
                    <a:pt x="156" y="1174"/>
                  </a:cubicBezTo>
                  <a:cubicBezTo>
                    <a:pt x="43" y="2022"/>
                    <a:pt x="0" y="2884"/>
                    <a:pt x="43" y="3746"/>
                  </a:cubicBezTo>
                  <a:cubicBezTo>
                    <a:pt x="85" y="4226"/>
                    <a:pt x="156" y="4721"/>
                    <a:pt x="212" y="5216"/>
                  </a:cubicBezTo>
                  <a:cubicBezTo>
                    <a:pt x="240" y="5371"/>
                    <a:pt x="269" y="5541"/>
                    <a:pt x="269" y="5710"/>
                  </a:cubicBezTo>
                  <a:cubicBezTo>
                    <a:pt x="325" y="6417"/>
                    <a:pt x="396" y="7109"/>
                    <a:pt x="396" y="7816"/>
                  </a:cubicBezTo>
                  <a:cubicBezTo>
                    <a:pt x="410" y="8310"/>
                    <a:pt x="339" y="8819"/>
                    <a:pt x="311" y="9314"/>
                  </a:cubicBezTo>
                  <a:cubicBezTo>
                    <a:pt x="283" y="9780"/>
                    <a:pt x="240" y="10261"/>
                    <a:pt x="255" y="10727"/>
                  </a:cubicBezTo>
                  <a:cubicBezTo>
                    <a:pt x="255" y="11349"/>
                    <a:pt x="297" y="11971"/>
                    <a:pt x="339" y="12592"/>
                  </a:cubicBezTo>
                  <a:cubicBezTo>
                    <a:pt x="368" y="13031"/>
                    <a:pt x="424" y="13455"/>
                    <a:pt x="481" y="13878"/>
                  </a:cubicBezTo>
                  <a:lnTo>
                    <a:pt x="509" y="13878"/>
                  </a:lnTo>
                  <a:cubicBezTo>
                    <a:pt x="509" y="13765"/>
                    <a:pt x="509" y="13652"/>
                    <a:pt x="509" y="13553"/>
                  </a:cubicBezTo>
                  <a:cubicBezTo>
                    <a:pt x="481" y="13200"/>
                    <a:pt x="452" y="12847"/>
                    <a:pt x="424" y="12508"/>
                  </a:cubicBezTo>
                  <a:cubicBezTo>
                    <a:pt x="410" y="11999"/>
                    <a:pt x="382" y="11490"/>
                    <a:pt x="368" y="10981"/>
                  </a:cubicBezTo>
                  <a:cubicBezTo>
                    <a:pt x="368" y="10529"/>
                    <a:pt x="382" y="10077"/>
                    <a:pt x="410" y="9625"/>
                  </a:cubicBezTo>
                  <a:cubicBezTo>
                    <a:pt x="424" y="9215"/>
                    <a:pt x="438" y="8819"/>
                    <a:pt x="481" y="8409"/>
                  </a:cubicBezTo>
                  <a:cubicBezTo>
                    <a:pt x="537" y="7717"/>
                    <a:pt x="495" y="7024"/>
                    <a:pt x="452" y="6332"/>
                  </a:cubicBezTo>
                  <a:cubicBezTo>
                    <a:pt x="410" y="5866"/>
                    <a:pt x="339" y="5413"/>
                    <a:pt x="283" y="4947"/>
                  </a:cubicBezTo>
                  <a:cubicBezTo>
                    <a:pt x="240" y="4481"/>
                    <a:pt x="184" y="4028"/>
                    <a:pt x="170" y="3562"/>
                  </a:cubicBezTo>
                  <a:cubicBezTo>
                    <a:pt x="127" y="2658"/>
                    <a:pt x="184" y="1767"/>
                    <a:pt x="325" y="863"/>
                  </a:cubicBezTo>
                  <a:cubicBezTo>
                    <a:pt x="353" y="623"/>
                    <a:pt x="424" y="382"/>
                    <a:pt x="466" y="142"/>
                  </a:cubicBezTo>
                  <a:cubicBezTo>
                    <a:pt x="481" y="100"/>
                    <a:pt x="481" y="57"/>
                    <a:pt x="495" y="15"/>
                  </a:cubicBezTo>
                  <a:cubicBezTo>
                    <a:pt x="481" y="15"/>
                    <a:pt x="466" y="1"/>
                    <a:pt x="452"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10" name="Google Shape;1710;p51">
              <a:extLst>
                <a:ext uri="{FF2B5EF4-FFF2-40B4-BE49-F238E27FC236}">
                  <a16:creationId xmlns:a16="http://schemas.microsoft.com/office/drawing/2014/main" id="{877BE9BB-FA4B-24B9-A087-D877FCB7BFD9}"/>
                </a:ext>
              </a:extLst>
            </p:cNvPr>
            <p:cNvSpPr/>
            <p:nvPr/>
          </p:nvSpPr>
          <p:spPr>
            <a:xfrm rot="10800000">
              <a:off x="8148065" y="20683"/>
              <a:ext cx="586085" cy="145471"/>
            </a:xfrm>
            <a:custGeom>
              <a:avLst/>
              <a:gdLst/>
              <a:ahLst/>
              <a:cxnLst/>
              <a:rect l="l" t="t" r="r" b="b"/>
              <a:pathLst>
                <a:path w="12550" h="3115" extrusionOk="0">
                  <a:moveTo>
                    <a:pt x="0" y="0"/>
                  </a:moveTo>
                  <a:lnTo>
                    <a:pt x="0" y="0"/>
                  </a:lnTo>
                  <a:cubicBezTo>
                    <a:pt x="29" y="28"/>
                    <a:pt x="57" y="57"/>
                    <a:pt x="99" y="85"/>
                  </a:cubicBezTo>
                  <a:cubicBezTo>
                    <a:pt x="820" y="537"/>
                    <a:pt x="1527" y="1004"/>
                    <a:pt x="2247" y="1456"/>
                  </a:cubicBezTo>
                  <a:cubicBezTo>
                    <a:pt x="3321" y="2134"/>
                    <a:pt x="4509" y="2544"/>
                    <a:pt x="5752" y="2770"/>
                  </a:cubicBezTo>
                  <a:cubicBezTo>
                    <a:pt x="6529" y="2926"/>
                    <a:pt x="7321" y="3024"/>
                    <a:pt x="8112" y="3081"/>
                  </a:cubicBezTo>
                  <a:cubicBezTo>
                    <a:pt x="8485" y="3102"/>
                    <a:pt x="8857" y="3115"/>
                    <a:pt x="9229" y="3115"/>
                  </a:cubicBezTo>
                  <a:cubicBezTo>
                    <a:pt x="9366" y="3115"/>
                    <a:pt x="9502" y="3113"/>
                    <a:pt x="9638" y="3109"/>
                  </a:cubicBezTo>
                  <a:cubicBezTo>
                    <a:pt x="10077" y="3095"/>
                    <a:pt x="10515" y="3053"/>
                    <a:pt x="10939" y="2996"/>
                  </a:cubicBezTo>
                  <a:cubicBezTo>
                    <a:pt x="11348" y="2940"/>
                    <a:pt x="11758" y="2855"/>
                    <a:pt x="12154" y="2784"/>
                  </a:cubicBezTo>
                  <a:cubicBezTo>
                    <a:pt x="12295" y="2756"/>
                    <a:pt x="12422" y="2699"/>
                    <a:pt x="12550" y="2657"/>
                  </a:cubicBezTo>
                  <a:cubicBezTo>
                    <a:pt x="12550" y="2629"/>
                    <a:pt x="12550" y="2615"/>
                    <a:pt x="12536" y="2600"/>
                  </a:cubicBezTo>
                  <a:cubicBezTo>
                    <a:pt x="12408" y="2629"/>
                    <a:pt x="12267" y="2671"/>
                    <a:pt x="12126" y="2685"/>
                  </a:cubicBezTo>
                  <a:cubicBezTo>
                    <a:pt x="11702" y="2756"/>
                    <a:pt x="11264" y="2841"/>
                    <a:pt x="10840" y="2883"/>
                  </a:cubicBezTo>
                  <a:cubicBezTo>
                    <a:pt x="10444" y="2940"/>
                    <a:pt x="10034" y="2968"/>
                    <a:pt x="9638" y="2982"/>
                  </a:cubicBezTo>
                  <a:cubicBezTo>
                    <a:pt x="9144" y="2982"/>
                    <a:pt x="8649" y="2968"/>
                    <a:pt x="8155" y="2940"/>
                  </a:cubicBezTo>
                  <a:cubicBezTo>
                    <a:pt x="7490" y="2926"/>
                    <a:pt x="6840" y="2827"/>
                    <a:pt x="6176" y="2728"/>
                  </a:cubicBezTo>
                  <a:cubicBezTo>
                    <a:pt x="4805" y="2516"/>
                    <a:pt x="3519" y="2106"/>
                    <a:pt x="2332" y="1371"/>
                  </a:cubicBezTo>
                  <a:cubicBezTo>
                    <a:pt x="1866" y="1088"/>
                    <a:pt x="1414" y="792"/>
                    <a:pt x="947" y="509"/>
                  </a:cubicBezTo>
                  <a:cubicBezTo>
                    <a:pt x="764" y="396"/>
                    <a:pt x="566" y="283"/>
                    <a:pt x="368" y="170"/>
                  </a:cubicBezTo>
                  <a:cubicBezTo>
                    <a:pt x="311" y="142"/>
                    <a:pt x="269" y="85"/>
                    <a:pt x="212" y="43"/>
                  </a:cubicBezTo>
                  <a:lnTo>
                    <a:pt x="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11" name="Google Shape;1711;p51">
              <a:extLst>
                <a:ext uri="{FF2B5EF4-FFF2-40B4-BE49-F238E27FC236}">
                  <a16:creationId xmlns:a16="http://schemas.microsoft.com/office/drawing/2014/main" id="{037B50B3-046E-D756-B19C-4579890C6F27}"/>
                </a:ext>
              </a:extLst>
            </p:cNvPr>
            <p:cNvSpPr/>
            <p:nvPr/>
          </p:nvSpPr>
          <p:spPr>
            <a:xfrm rot="10800000">
              <a:off x="9105648" y="377331"/>
              <a:ext cx="54172" cy="486427"/>
            </a:xfrm>
            <a:custGeom>
              <a:avLst/>
              <a:gdLst/>
              <a:ahLst/>
              <a:cxnLst/>
              <a:rect l="l" t="t" r="r" b="b"/>
              <a:pathLst>
                <a:path w="1160" h="10416" extrusionOk="0">
                  <a:moveTo>
                    <a:pt x="1117" y="1"/>
                  </a:moveTo>
                  <a:cubicBezTo>
                    <a:pt x="975" y="297"/>
                    <a:pt x="862" y="623"/>
                    <a:pt x="763" y="933"/>
                  </a:cubicBezTo>
                  <a:cubicBezTo>
                    <a:pt x="523" y="1711"/>
                    <a:pt x="368" y="2502"/>
                    <a:pt x="240" y="3308"/>
                  </a:cubicBezTo>
                  <a:cubicBezTo>
                    <a:pt x="142" y="3915"/>
                    <a:pt x="43" y="4523"/>
                    <a:pt x="28" y="5145"/>
                  </a:cubicBezTo>
                  <a:cubicBezTo>
                    <a:pt x="0" y="5865"/>
                    <a:pt x="28" y="6600"/>
                    <a:pt x="85" y="7321"/>
                  </a:cubicBezTo>
                  <a:cubicBezTo>
                    <a:pt x="142" y="7929"/>
                    <a:pt x="283" y="8536"/>
                    <a:pt x="396" y="9130"/>
                  </a:cubicBezTo>
                  <a:cubicBezTo>
                    <a:pt x="452" y="9455"/>
                    <a:pt x="537" y="9780"/>
                    <a:pt x="608" y="10091"/>
                  </a:cubicBezTo>
                  <a:cubicBezTo>
                    <a:pt x="636" y="10204"/>
                    <a:pt x="693" y="10317"/>
                    <a:pt x="763" y="10416"/>
                  </a:cubicBezTo>
                  <a:cubicBezTo>
                    <a:pt x="622" y="9709"/>
                    <a:pt x="481" y="9003"/>
                    <a:pt x="339" y="8282"/>
                  </a:cubicBezTo>
                  <a:cubicBezTo>
                    <a:pt x="198" y="7519"/>
                    <a:pt x="127" y="6742"/>
                    <a:pt x="127" y="5964"/>
                  </a:cubicBezTo>
                  <a:cubicBezTo>
                    <a:pt x="127" y="4848"/>
                    <a:pt x="255" y="3746"/>
                    <a:pt x="467" y="2658"/>
                  </a:cubicBezTo>
                  <a:cubicBezTo>
                    <a:pt x="636" y="1810"/>
                    <a:pt x="820" y="976"/>
                    <a:pt x="1131" y="170"/>
                  </a:cubicBezTo>
                  <a:cubicBezTo>
                    <a:pt x="1145" y="128"/>
                    <a:pt x="1145" y="71"/>
                    <a:pt x="1159" y="15"/>
                  </a:cubicBezTo>
                  <a:cubicBezTo>
                    <a:pt x="1145" y="15"/>
                    <a:pt x="1131" y="15"/>
                    <a:pt x="111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12" name="Google Shape;1712;p51">
              <a:extLst>
                <a:ext uri="{FF2B5EF4-FFF2-40B4-BE49-F238E27FC236}">
                  <a16:creationId xmlns:a16="http://schemas.microsoft.com/office/drawing/2014/main" id="{3BD5EB95-EBB5-8361-7784-2EFA856DB540}"/>
                </a:ext>
              </a:extLst>
            </p:cNvPr>
            <p:cNvSpPr/>
            <p:nvPr/>
          </p:nvSpPr>
          <p:spPr>
            <a:xfrm rot="10800000">
              <a:off x="8210082" y="-6030"/>
              <a:ext cx="427071" cy="93680"/>
            </a:xfrm>
            <a:custGeom>
              <a:avLst/>
              <a:gdLst/>
              <a:ahLst/>
              <a:cxnLst/>
              <a:rect l="l" t="t" r="r" b="b"/>
              <a:pathLst>
                <a:path w="9145" h="2006" extrusionOk="0">
                  <a:moveTo>
                    <a:pt x="1" y="1"/>
                  </a:moveTo>
                  <a:cubicBezTo>
                    <a:pt x="425" y="298"/>
                    <a:pt x="835" y="609"/>
                    <a:pt x="1315" y="806"/>
                  </a:cubicBezTo>
                  <a:cubicBezTo>
                    <a:pt x="2530" y="1343"/>
                    <a:pt x="3802" y="1725"/>
                    <a:pt x="5117" y="1923"/>
                  </a:cubicBezTo>
                  <a:cubicBezTo>
                    <a:pt x="5470" y="1975"/>
                    <a:pt x="5824" y="2005"/>
                    <a:pt x="6177" y="2005"/>
                  </a:cubicBezTo>
                  <a:cubicBezTo>
                    <a:pt x="6403" y="2005"/>
                    <a:pt x="6629" y="1993"/>
                    <a:pt x="6855" y="1965"/>
                  </a:cubicBezTo>
                  <a:cubicBezTo>
                    <a:pt x="7604" y="1880"/>
                    <a:pt x="8353" y="1782"/>
                    <a:pt x="9074" y="1555"/>
                  </a:cubicBezTo>
                  <a:cubicBezTo>
                    <a:pt x="9102" y="1555"/>
                    <a:pt x="9130" y="1541"/>
                    <a:pt x="9144" y="1485"/>
                  </a:cubicBezTo>
                  <a:lnTo>
                    <a:pt x="9144" y="1485"/>
                  </a:lnTo>
                  <a:cubicBezTo>
                    <a:pt x="9074" y="1499"/>
                    <a:pt x="9003" y="1513"/>
                    <a:pt x="8932" y="1527"/>
                  </a:cubicBezTo>
                  <a:cubicBezTo>
                    <a:pt x="8862" y="1527"/>
                    <a:pt x="8791" y="1555"/>
                    <a:pt x="8706" y="1570"/>
                  </a:cubicBezTo>
                  <a:cubicBezTo>
                    <a:pt x="8452" y="1612"/>
                    <a:pt x="8183" y="1654"/>
                    <a:pt x="7915" y="1697"/>
                  </a:cubicBezTo>
                  <a:cubicBezTo>
                    <a:pt x="7576" y="1753"/>
                    <a:pt x="7236" y="1810"/>
                    <a:pt x="6883" y="1838"/>
                  </a:cubicBezTo>
                  <a:cubicBezTo>
                    <a:pt x="6586" y="1866"/>
                    <a:pt x="6275" y="1866"/>
                    <a:pt x="5965" y="1866"/>
                  </a:cubicBezTo>
                  <a:cubicBezTo>
                    <a:pt x="5314" y="1866"/>
                    <a:pt x="4664" y="1739"/>
                    <a:pt x="4014" y="1598"/>
                  </a:cubicBezTo>
                  <a:cubicBezTo>
                    <a:pt x="2658" y="1273"/>
                    <a:pt x="1372" y="806"/>
                    <a:pt x="170" y="100"/>
                  </a:cubicBezTo>
                  <a:cubicBezTo>
                    <a:pt x="114" y="57"/>
                    <a:pt x="57" y="29"/>
                    <a:pt x="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13" name="Google Shape;1713;p51">
              <a:extLst>
                <a:ext uri="{FF2B5EF4-FFF2-40B4-BE49-F238E27FC236}">
                  <a16:creationId xmlns:a16="http://schemas.microsoft.com/office/drawing/2014/main" id="{52E5D600-D57A-03EA-0E2A-DEE9E6CD464A}"/>
                </a:ext>
              </a:extLst>
            </p:cNvPr>
            <p:cNvSpPr/>
            <p:nvPr/>
          </p:nvSpPr>
          <p:spPr>
            <a:xfrm rot="10800000">
              <a:off x="7841152" y="-66833"/>
              <a:ext cx="1363547" cy="1438080"/>
            </a:xfrm>
            <a:custGeom>
              <a:avLst/>
              <a:gdLst/>
              <a:ahLst/>
              <a:cxnLst/>
              <a:rect l="l" t="t" r="r" b="b"/>
              <a:pathLst>
                <a:path w="29198" h="30794" extrusionOk="0">
                  <a:moveTo>
                    <a:pt x="13030" y="495"/>
                  </a:moveTo>
                  <a:cubicBezTo>
                    <a:pt x="13044" y="495"/>
                    <a:pt x="13058" y="509"/>
                    <a:pt x="13058" y="523"/>
                  </a:cubicBezTo>
                  <a:cubicBezTo>
                    <a:pt x="13214" y="1032"/>
                    <a:pt x="13468" y="1484"/>
                    <a:pt x="13737" y="1936"/>
                  </a:cubicBezTo>
                  <a:cubicBezTo>
                    <a:pt x="14132" y="2572"/>
                    <a:pt x="14457" y="3251"/>
                    <a:pt x="14698" y="3971"/>
                  </a:cubicBezTo>
                  <a:cubicBezTo>
                    <a:pt x="15023" y="4961"/>
                    <a:pt x="15220" y="5964"/>
                    <a:pt x="15447" y="6967"/>
                  </a:cubicBezTo>
                  <a:cubicBezTo>
                    <a:pt x="15616" y="7716"/>
                    <a:pt x="15729" y="8479"/>
                    <a:pt x="15786" y="9243"/>
                  </a:cubicBezTo>
                  <a:cubicBezTo>
                    <a:pt x="15885" y="10218"/>
                    <a:pt x="15842" y="11193"/>
                    <a:pt x="15616" y="12154"/>
                  </a:cubicBezTo>
                  <a:cubicBezTo>
                    <a:pt x="15418" y="12988"/>
                    <a:pt x="15023" y="13722"/>
                    <a:pt x="14585" y="14457"/>
                  </a:cubicBezTo>
                  <a:lnTo>
                    <a:pt x="14542" y="14457"/>
                  </a:lnTo>
                  <a:cubicBezTo>
                    <a:pt x="14542" y="14401"/>
                    <a:pt x="14542" y="14344"/>
                    <a:pt x="14542" y="14274"/>
                  </a:cubicBezTo>
                  <a:cubicBezTo>
                    <a:pt x="14542" y="13638"/>
                    <a:pt x="14471" y="13002"/>
                    <a:pt x="14344" y="12380"/>
                  </a:cubicBezTo>
                  <a:cubicBezTo>
                    <a:pt x="14118" y="11306"/>
                    <a:pt x="13850" y="10232"/>
                    <a:pt x="13482" y="9186"/>
                  </a:cubicBezTo>
                  <a:cubicBezTo>
                    <a:pt x="13044" y="7914"/>
                    <a:pt x="12663" y="6642"/>
                    <a:pt x="12493" y="5300"/>
                  </a:cubicBezTo>
                  <a:cubicBezTo>
                    <a:pt x="12408" y="4593"/>
                    <a:pt x="12394" y="3887"/>
                    <a:pt x="12521" y="3194"/>
                  </a:cubicBezTo>
                  <a:cubicBezTo>
                    <a:pt x="12677" y="2290"/>
                    <a:pt x="12860" y="1399"/>
                    <a:pt x="13030" y="495"/>
                  </a:cubicBezTo>
                  <a:close/>
                  <a:moveTo>
                    <a:pt x="27628" y="4409"/>
                  </a:moveTo>
                  <a:cubicBezTo>
                    <a:pt x="27628" y="4424"/>
                    <a:pt x="27643" y="4438"/>
                    <a:pt x="27643" y="4438"/>
                  </a:cubicBezTo>
                  <a:cubicBezTo>
                    <a:pt x="27600" y="4494"/>
                    <a:pt x="27572" y="4537"/>
                    <a:pt x="27529" y="4593"/>
                  </a:cubicBezTo>
                  <a:cubicBezTo>
                    <a:pt x="26908" y="5286"/>
                    <a:pt x="26286" y="6006"/>
                    <a:pt x="25650" y="6699"/>
                  </a:cubicBezTo>
                  <a:cubicBezTo>
                    <a:pt x="24618" y="7787"/>
                    <a:pt x="23615" y="8903"/>
                    <a:pt x="22640" y="10034"/>
                  </a:cubicBezTo>
                  <a:cubicBezTo>
                    <a:pt x="22145" y="10599"/>
                    <a:pt x="21608" y="11108"/>
                    <a:pt x="21043" y="11588"/>
                  </a:cubicBezTo>
                  <a:cubicBezTo>
                    <a:pt x="20181" y="12337"/>
                    <a:pt x="19220" y="12931"/>
                    <a:pt x="18216" y="13440"/>
                  </a:cubicBezTo>
                  <a:cubicBezTo>
                    <a:pt x="17326" y="13906"/>
                    <a:pt x="16450" y="14387"/>
                    <a:pt x="15644" y="14966"/>
                  </a:cubicBezTo>
                  <a:cubicBezTo>
                    <a:pt x="15616" y="14980"/>
                    <a:pt x="15574" y="14994"/>
                    <a:pt x="15545" y="15008"/>
                  </a:cubicBezTo>
                  <a:cubicBezTo>
                    <a:pt x="15545" y="14966"/>
                    <a:pt x="15560" y="14952"/>
                    <a:pt x="15574" y="14924"/>
                  </a:cubicBezTo>
                  <a:cubicBezTo>
                    <a:pt x="15757" y="14655"/>
                    <a:pt x="15941" y="14387"/>
                    <a:pt x="16139" y="14118"/>
                  </a:cubicBezTo>
                  <a:cubicBezTo>
                    <a:pt x="16365" y="13779"/>
                    <a:pt x="16591" y="13426"/>
                    <a:pt x="16846" y="13101"/>
                  </a:cubicBezTo>
                  <a:cubicBezTo>
                    <a:pt x="17340" y="12465"/>
                    <a:pt x="17792" y="11815"/>
                    <a:pt x="18202" y="11108"/>
                  </a:cubicBezTo>
                  <a:cubicBezTo>
                    <a:pt x="18513" y="10571"/>
                    <a:pt x="18852" y="10034"/>
                    <a:pt x="19276" y="9568"/>
                  </a:cubicBezTo>
                  <a:cubicBezTo>
                    <a:pt x="20110" y="8635"/>
                    <a:pt x="20972" y="7730"/>
                    <a:pt x="21933" y="6925"/>
                  </a:cubicBezTo>
                  <a:cubicBezTo>
                    <a:pt x="22880" y="6119"/>
                    <a:pt x="23954" y="5540"/>
                    <a:pt x="25155" y="5187"/>
                  </a:cubicBezTo>
                  <a:cubicBezTo>
                    <a:pt x="25947" y="4961"/>
                    <a:pt x="26738" y="4763"/>
                    <a:pt x="27501" y="4438"/>
                  </a:cubicBezTo>
                  <a:cubicBezTo>
                    <a:pt x="27544" y="4424"/>
                    <a:pt x="27586" y="4424"/>
                    <a:pt x="27628" y="4409"/>
                  </a:cubicBezTo>
                  <a:close/>
                  <a:moveTo>
                    <a:pt x="26850" y="13846"/>
                  </a:moveTo>
                  <a:cubicBezTo>
                    <a:pt x="27146" y="13846"/>
                    <a:pt x="27449" y="13873"/>
                    <a:pt x="27741" y="13920"/>
                  </a:cubicBezTo>
                  <a:cubicBezTo>
                    <a:pt x="28095" y="13963"/>
                    <a:pt x="28434" y="14104"/>
                    <a:pt x="28688" y="14372"/>
                  </a:cubicBezTo>
                  <a:cubicBezTo>
                    <a:pt x="29042" y="14768"/>
                    <a:pt x="29056" y="15249"/>
                    <a:pt x="28674" y="15616"/>
                  </a:cubicBezTo>
                  <a:cubicBezTo>
                    <a:pt x="28519" y="15786"/>
                    <a:pt x="28335" y="15927"/>
                    <a:pt x="28137" y="16054"/>
                  </a:cubicBezTo>
                  <a:cubicBezTo>
                    <a:pt x="27770" y="16294"/>
                    <a:pt x="27374" y="16521"/>
                    <a:pt x="26978" y="16718"/>
                  </a:cubicBezTo>
                  <a:cubicBezTo>
                    <a:pt x="25678" y="17354"/>
                    <a:pt x="24350" y="17920"/>
                    <a:pt x="22993" y="18442"/>
                  </a:cubicBezTo>
                  <a:cubicBezTo>
                    <a:pt x="21679" y="18951"/>
                    <a:pt x="20322" y="19305"/>
                    <a:pt x="18923" y="19446"/>
                  </a:cubicBezTo>
                  <a:cubicBezTo>
                    <a:pt x="18245" y="19516"/>
                    <a:pt x="17566" y="19559"/>
                    <a:pt x="16888" y="19601"/>
                  </a:cubicBezTo>
                  <a:cubicBezTo>
                    <a:pt x="16210" y="19644"/>
                    <a:pt x="15545" y="19672"/>
                    <a:pt x="14867" y="19700"/>
                  </a:cubicBezTo>
                  <a:cubicBezTo>
                    <a:pt x="14358" y="19714"/>
                    <a:pt x="13864" y="19785"/>
                    <a:pt x="13383" y="19969"/>
                  </a:cubicBezTo>
                  <a:cubicBezTo>
                    <a:pt x="13341" y="19983"/>
                    <a:pt x="13299" y="19983"/>
                    <a:pt x="13270" y="19997"/>
                  </a:cubicBezTo>
                  <a:cubicBezTo>
                    <a:pt x="13256" y="19997"/>
                    <a:pt x="13256" y="19983"/>
                    <a:pt x="13256" y="19969"/>
                  </a:cubicBezTo>
                  <a:cubicBezTo>
                    <a:pt x="13299" y="19940"/>
                    <a:pt x="13341" y="19912"/>
                    <a:pt x="13383" y="19884"/>
                  </a:cubicBezTo>
                  <a:cubicBezTo>
                    <a:pt x="13934" y="19545"/>
                    <a:pt x="14457" y="19177"/>
                    <a:pt x="14938" y="18753"/>
                  </a:cubicBezTo>
                  <a:cubicBezTo>
                    <a:pt x="15404" y="18344"/>
                    <a:pt x="15856" y="17934"/>
                    <a:pt x="16294" y="17510"/>
                  </a:cubicBezTo>
                  <a:cubicBezTo>
                    <a:pt x="16945" y="16902"/>
                    <a:pt x="17581" y="16280"/>
                    <a:pt x="18273" y="15729"/>
                  </a:cubicBezTo>
                  <a:cubicBezTo>
                    <a:pt x="19616" y="14683"/>
                    <a:pt x="21128" y="14118"/>
                    <a:pt x="22824" y="14019"/>
                  </a:cubicBezTo>
                  <a:cubicBezTo>
                    <a:pt x="24110" y="13934"/>
                    <a:pt x="25396" y="13892"/>
                    <a:pt x="26667" y="13850"/>
                  </a:cubicBezTo>
                  <a:cubicBezTo>
                    <a:pt x="26728" y="13847"/>
                    <a:pt x="26789" y="13846"/>
                    <a:pt x="26850" y="13846"/>
                  </a:cubicBezTo>
                  <a:close/>
                  <a:moveTo>
                    <a:pt x="8056" y="8239"/>
                  </a:moveTo>
                  <a:cubicBezTo>
                    <a:pt x="8084" y="8282"/>
                    <a:pt x="8098" y="8324"/>
                    <a:pt x="8112" y="8352"/>
                  </a:cubicBezTo>
                  <a:cubicBezTo>
                    <a:pt x="8126" y="8451"/>
                    <a:pt x="8154" y="8536"/>
                    <a:pt x="8183" y="8621"/>
                  </a:cubicBezTo>
                  <a:cubicBezTo>
                    <a:pt x="8437" y="9864"/>
                    <a:pt x="8805" y="11066"/>
                    <a:pt x="9200" y="12267"/>
                  </a:cubicBezTo>
                  <a:cubicBezTo>
                    <a:pt x="9412" y="12917"/>
                    <a:pt x="9652" y="13553"/>
                    <a:pt x="9864" y="14203"/>
                  </a:cubicBezTo>
                  <a:cubicBezTo>
                    <a:pt x="10091" y="14909"/>
                    <a:pt x="10204" y="15630"/>
                    <a:pt x="10303" y="16365"/>
                  </a:cubicBezTo>
                  <a:cubicBezTo>
                    <a:pt x="10373" y="16973"/>
                    <a:pt x="10387" y="17595"/>
                    <a:pt x="10317" y="18202"/>
                  </a:cubicBezTo>
                  <a:cubicBezTo>
                    <a:pt x="10218" y="19191"/>
                    <a:pt x="9907" y="20124"/>
                    <a:pt x="9440" y="21014"/>
                  </a:cubicBezTo>
                  <a:cubicBezTo>
                    <a:pt x="8932" y="22018"/>
                    <a:pt x="8296" y="22936"/>
                    <a:pt x="7688" y="23869"/>
                  </a:cubicBezTo>
                  <a:cubicBezTo>
                    <a:pt x="7674" y="23897"/>
                    <a:pt x="7646" y="23926"/>
                    <a:pt x="7617" y="23954"/>
                  </a:cubicBezTo>
                  <a:cubicBezTo>
                    <a:pt x="7617" y="23954"/>
                    <a:pt x="7603" y="23954"/>
                    <a:pt x="7589" y="23940"/>
                  </a:cubicBezTo>
                  <a:cubicBezTo>
                    <a:pt x="7589" y="23897"/>
                    <a:pt x="7589" y="23855"/>
                    <a:pt x="7589" y="23813"/>
                  </a:cubicBezTo>
                  <a:cubicBezTo>
                    <a:pt x="7674" y="23346"/>
                    <a:pt x="7674" y="22880"/>
                    <a:pt x="7660" y="22399"/>
                  </a:cubicBezTo>
                  <a:cubicBezTo>
                    <a:pt x="7632" y="21749"/>
                    <a:pt x="7533" y="21113"/>
                    <a:pt x="7420" y="20463"/>
                  </a:cubicBezTo>
                  <a:cubicBezTo>
                    <a:pt x="7264" y="19658"/>
                    <a:pt x="7095" y="18852"/>
                    <a:pt x="6967" y="18047"/>
                  </a:cubicBezTo>
                  <a:cubicBezTo>
                    <a:pt x="6897" y="17510"/>
                    <a:pt x="6854" y="16959"/>
                    <a:pt x="6854" y="16422"/>
                  </a:cubicBezTo>
                  <a:cubicBezTo>
                    <a:pt x="6854" y="15630"/>
                    <a:pt x="6925" y="14825"/>
                    <a:pt x="7024" y="14033"/>
                  </a:cubicBezTo>
                  <a:cubicBezTo>
                    <a:pt x="7179" y="12648"/>
                    <a:pt x="7377" y="11249"/>
                    <a:pt x="7660" y="9878"/>
                  </a:cubicBezTo>
                  <a:cubicBezTo>
                    <a:pt x="7759" y="9398"/>
                    <a:pt x="7872" y="8903"/>
                    <a:pt x="7971" y="8423"/>
                  </a:cubicBezTo>
                  <a:cubicBezTo>
                    <a:pt x="7985" y="8352"/>
                    <a:pt x="7985" y="8282"/>
                    <a:pt x="8056" y="8239"/>
                  </a:cubicBezTo>
                  <a:close/>
                  <a:moveTo>
                    <a:pt x="14226" y="21975"/>
                  </a:moveTo>
                  <a:cubicBezTo>
                    <a:pt x="14251" y="21975"/>
                    <a:pt x="14276" y="21975"/>
                    <a:pt x="14302" y="21975"/>
                  </a:cubicBezTo>
                  <a:cubicBezTo>
                    <a:pt x="14853" y="21990"/>
                    <a:pt x="15404" y="21990"/>
                    <a:pt x="15955" y="21990"/>
                  </a:cubicBezTo>
                  <a:cubicBezTo>
                    <a:pt x="16238" y="21990"/>
                    <a:pt x="16506" y="22004"/>
                    <a:pt x="16789" y="22018"/>
                  </a:cubicBezTo>
                  <a:cubicBezTo>
                    <a:pt x="17397" y="22046"/>
                    <a:pt x="18019" y="22103"/>
                    <a:pt x="18626" y="22103"/>
                  </a:cubicBezTo>
                  <a:cubicBezTo>
                    <a:pt x="18796" y="22105"/>
                    <a:pt x="18965" y="22106"/>
                    <a:pt x="19135" y="22106"/>
                  </a:cubicBezTo>
                  <a:cubicBezTo>
                    <a:pt x="20152" y="22106"/>
                    <a:pt x="21168" y="22074"/>
                    <a:pt x="22173" y="22074"/>
                  </a:cubicBezTo>
                  <a:cubicBezTo>
                    <a:pt x="22993" y="22074"/>
                    <a:pt x="23813" y="22074"/>
                    <a:pt x="24632" y="22117"/>
                  </a:cubicBezTo>
                  <a:cubicBezTo>
                    <a:pt x="25339" y="22159"/>
                    <a:pt x="26060" y="22244"/>
                    <a:pt x="26766" y="22315"/>
                  </a:cubicBezTo>
                  <a:cubicBezTo>
                    <a:pt x="27261" y="22371"/>
                    <a:pt x="27741" y="22456"/>
                    <a:pt x="28236" y="22541"/>
                  </a:cubicBezTo>
                  <a:cubicBezTo>
                    <a:pt x="28264" y="22541"/>
                    <a:pt x="28307" y="22569"/>
                    <a:pt x="28349" y="22583"/>
                  </a:cubicBezTo>
                  <a:cubicBezTo>
                    <a:pt x="28335" y="22597"/>
                    <a:pt x="28321" y="22611"/>
                    <a:pt x="28321" y="22611"/>
                  </a:cubicBezTo>
                  <a:cubicBezTo>
                    <a:pt x="28222" y="22654"/>
                    <a:pt x="28137" y="22682"/>
                    <a:pt x="28052" y="22710"/>
                  </a:cubicBezTo>
                  <a:cubicBezTo>
                    <a:pt x="27021" y="23021"/>
                    <a:pt x="26003" y="23389"/>
                    <a:pt x="25014" y="23813"/>
                  </a:cubicBezTo>
                  <a:cubicBezTo>
                    <a:pt x="23883" y="24293"/>
                    <a:pt x="22739" y="24675"/>
                    <a:pt x="21509" y="24788"/>
                  </a:cubicBezTo>
                  <a:cubicBezTo>
                    <a:pt x="21149" y="24824"/>
                    <a:pt x="20786" y="24844"/>
                    <a:pt x="20424" y="24844"/>
                  </a:cubicBezTo>
                  <a:cubicBezTo>
                    <a:pt x="19934" y="24844"/>
                    <a:pt x="19445" y="24806"/>
                    <a:pt x="18965" y="24717"/>
                  </a:cubicBezTo>
                  <a:cubicBezTo>
                    <a:pt x="17566" y="24463"/>
                    <a:pt x="16196" y="24081"/>
                    <a:pt x="14839" y="23657"/>
                  </a:cubicBezTo>
                  <a:cubicBezTo>
                    <a:pt x="13624" y="23276"/>
                    <a:pt x="12394" y="22993"/>
                    <a:pt x="11094" y="22922"/>
                  </a:cubicBezTo>
                  <a:cubicBezTo>
                    <a:pt x="11108" y="22908"/>
                    <a:pt x="11122" y="22894"/>
                    <a:pt x="11150" y="22894"/>
                  </a:cubicBezTo>
                  <a:cubicBezTo>
                    <a:pt x="11292" y="22809"/>
                    <a:pt x="11447" y="22724"/>
                    <a:pt x="11603" y="22640"/>
                  </a:cubicBezTo>
                  <a:cubicBezTo>
                    <a:pt x="12428" y="22227"/>
                    <a:pt x="13294" y="21975"/>
                    <a:pt x="14226" y="21975"/>
                  </a:cubicBezTo>
                  <a:close/>
                  <a:moveTo>
                    <a:pt x="2604" y="10738"/>
                  </a:moveTo>
                  <a:cubicBezTo>
                    <a:pt x="2758" y="10738"/>
                    <a:pt x="2914" y="10805"/>
                    <a:pt x="3067" y="10938"/>
                  </a:cubicBezTo>
                  <a:cubicBezTo>
                    <a:pt x="3406" y="11207"/>
                    <a:pt x="3660" y="11546"/>
                    <a:pt x="3802" y="11984"/>
                  </a:cubicBezTo>
                  <a:cubicBezTo>
                    <a:pt x="3943" y="12479"/>
                    <a:pt x="4070" y="12988"/>
                    <a:pt x="4127" y="13510"/>
                  </a:cubicBezTo>
                  <a:cubicBezTo>
                    <a:pt x="4212" y="14330"/>
                    <a:pt x="4325" y="15136"/>
                    <a:pt x="4381" y="15955"/>
                  </a:cubicBezTo>
                  <a:cubicBezTo>
                    <a:pt x="4438" y="16732"/>
                    <a:pt x="4551" y="17496"/>
                    <a:pt x="4692" y="18273"/>
                  </a:cubicBezTo>
                  <a:cubicBezTo>
                    <a:pt x="4777" y="18739"/>
                    <a:pt x="4819" y="19220"/>
                    <a:pt x="4833" y="19700"/>
                  </a:cubicBezTo>
                  <a:cubicBezTo>
                    <a:pt x="4833" y="20138"/>
                    <a:pt x="4791" y="20576"/>
                    <a:pt x="4720" y="21014"/>
                  </a:cubicBezTo>
                  <a:cubicBezTo>
                    <a:pt x="4579" y="21961"/>
                    <a:pt x="4296" y="22852"/>
                    <a:pt x="3915" y="23714"/>
                  </a:cubicBezTo>
                  <a:cubicBezTo>
                    <a:pt x="3689" y="24237"/>
                    <a:pt x="3477" y="24774"/>
                    <a:pt x="3265" y="25311"/>
                  </a:cubicBezTo>
                  <a:cubicBezTo>
                    <a:pt x="3123" y="25692"/>
                    <a:pt x="2996" y="26074"/>
                    <a:pt x="2869" y="26455"/>
                  </a:cubicBezTo>
                  <a:lnTo>
                    <a:pt x="2841" y="26455"/>
                  </a:lnTo>
                  <a:cubicBezTo>
                    <a:pt x="2841" y="26243"/>
                    <a:pt x="2841" y="26031"/>
                    <a:pt x="2813" y="25819"/>
                  </a:cubicBezTo>
                  <a:cubicBezTo>
                    <a:pt x="2742" y="25226"/>
                    <a:pt x="2671" y="24632"/>
                    <a:pt x="2572" y="24039"/>
                  </a:cubicBezTo>
                  <a:cubicBezTo>
                    <a:pt x="2431" y="23247"/>
                    <a:pt x="2233" y="22456"/>
                    <a:pt x="1965" y="21693"/>
                  </a:cubicBezTo>
                  <a:cubicBezTo>
                    <a:pt x="1767" y="21113"/>
                    <a:pt x="1527" y="20562"/>
                    <a:pt x="1315" y="19997"/>
                  </a:cubicBezTo>
                  <a:cubicBezTo>
                    <a:pt x="1088" y="19361"/>
                    <a:pt x="862" y="18711"/>
                    <a:pt x="763" y="18033"/>
                  </a:cubicBezTo>
                  <a:cubicBezTo>
                    <a:pt x="650" y="17255"/>
                    <a:pt x="608" y="16464"/>
                    <a:pt x="622" y="15687"/>
                  </a:cubicBezTo>
                  <a:cubicBezTo>
                    <a:pt x="622" y="15319"/>
                    <a:pt x="650" y="14952"/>
                    <a:pt x="707" y="14599"/>
                  </a:cubicBezTo>
                  <a:cubicBezTo>
                    <a:pt x="876" y="13454"/>
                    <a:pt x="1315" y="12394"/>
                    <a:pt x="1837" y="11362"/>
                  </a:cubicBezTo>
                  <a:cubicBezTo>
                    <a:pt x="1908" y="11235"/>
                    <a:pt x="2007" y="11094"/>
                    <a:pt x="2106" y="10995"/>
                  </a:cubicBezTo>
                  <a:cubicBezTo>
                    <a:pt x="2263" y="10823"/>
                    <a:pt x="2432" y="10738"/>
                    <a:pt x="2604" y="10738"/>
                  </a:cubicBezTo>
                  <a:close/>
                  <a:moveTo>
                    <a:pt x="10059" y="25318"/>
                  </a:moveTo>
                  <a:cubicBezTo>
                    <a:pt x="10174" y="25318"/>
                    <a:pt x="10288" y="25320"/>
                    <a:pt x="10401" y="25325"/>
                  </a:cubicBezTo>
                  <a:cubicBezTo>
                    <a:pt x="10882" y="25353"/>
                    <a:pt x="11348" y="25508"/>
                    <a:pt x="11815" y="25664"/>
                  </a:cubicBezTo>
                  <a:cubicBezTo>
                    <a:pt x="12691" y="25989"/>
                    <a:pt x="13609" y="26173"/>
                    <a:pt x="14542" y="26272"/>
                  </a:cubicBezTo>
                  <a:cubicBezTo>
                    <a:pt x="15065" y="26342"/>
                    <a:pt x="15588" y="26385"/>
                    <a:pt x="16111" y="26427"/>
                  </a:cubicBezTo>
                  <a:cubicBezTo>
                    <a:pt x="16577" y="26455"/>
                    <a:pt x="17043" y="26484"/>
                    <a:pt x="17524" y="26512"/>
                  </a:cubicBezTo>
                  <a:cubicBezTo>
                    <a:pt x="18245" y="26554"/>
                    <a:pt x="18980" y="26582"/>
                    <a:pt x="19700" y="26639"/>
                  </a:cubicBezTo>
                  <a:cubicBezTo>
                    <a:pt x="20619" y="26724"/>
                    <a:pt x="21467" y="27049"/>
                    <a:pt x="22258" y="27487"/>
                  </a:cubicBezTo>
                  <a:cubicBezTo>
                    <a:pt x="22400" y="27572"/>
                    <a:pt x="22527" y="27685"/>
                    <a:pt x="22626" y="27812"/>
                  </a:cubicBezTo>
                  <a:cubicBezTo>
                    <a:pt x="22809" y="28024"/>
                    <a:pt x="22781" y="28250"/>
                    <a:pt x="22541" y="28420"/>
                  </a:cubicBezTo>
                  <a:cubicBezTo>
                    <a:pt x="22400" y="28504"/>
                    <a:pt x="22230" y="28589"/>
                    <a:pt x="22075" y="28646"/>
                  </a:cubicBezTo>
                  <a:cubicBezTo>
                    <a:pt x="21326" y="28900"/>
                    <a:pt x="20577" y="29169"/>
                    <a:pt x="19828" y="29409"/>
                  </a:cubicBezTo>
                  <a:cubicBezTo>
                    <a:pt x="19305" y="29578"/>
                    <a:pt x="18768" y="29706"/>
                    <a:pt x="18216" y="29762"/>
                  </a:cubicBezTo>
                  <a:cubicBezTo>
                    <a:pt x="18067" y="29775"/>
                    <a:pt x="17917" y="29782"/>
                    <a:pt x="17768" y="29782"/>
                  </a:cubicBezTo>
                  <a:cubicBezTo>
                    <a:pt x="17117" y="29782"/>
                    <a:pt x="16475" y="29661"/>
                    <a:pt x="15842" y="29465"/>
                  </a:cubicBezTo>
                  <a:cubicBezTo>
                    <a:pt x="14641" y="29098"/>
                    <a:pt x="13581" y="28476"/>
                    <a:pt x="12578" y="27741"/>
                  </a:cubicBezTo>
                  <a:cubicBezTo>
                    <a:pt x="12083" y="27388"/>
                    <a:pt x="11631" y="26978"/>
                    <a:pt x="11193" y="26554"/>
                  </a:cubicBezTo>
                  <a:cubicBezTo>
                    <a:pt x="10726" y="26116"/>
                    <a:pt x="10218" y="25763"/>
                    <a:pt x="9638" y="25523"/>
                  </a:cubicBezTo>
                  <a:cubicBezTo>
                    <a:pt x="9511" y="25466"/>
                    <a:pt x="9370" y="25424"/>
                    <a:pt x="9200" y="25367"/>
                  </a:cubicBezTo>
                  <a:cubicBezTo>
                    <a:pt x="9285" y="25339"/>
                    <a:pt x="9327" y="25325"/>
                    <a:pt x="9370" y="25325"/>
                  </a:cubicBezTo>
                  <a:cubicBezTo>
                    <a:pt x="9596" y="25325"/>
                    <a:pt x="9828" y="25318"/>
                    <a:pt x="10059" y="25318"/>
                  </a:cubicBezTo>
                  <a:close/>
                  <a:moveTo>
                    <a:pt x="6162" y="27398"/>
                  </a:moveTo>
                  <a:cubicBezTo>
                    <a:pt x="6200" y="27398"/>
                    <a:pt x="6238" y="27399"/>
                    <a:pt x="6275" y="27402"/>
                  </a:cubicBezTo>
                  <a:cubicBezTo>
                    <a:pt x="6515" y="27430"/>
                    <a:pt x="6755" y="27459"/>
                    <a:pt x="6981" y="27487"/>
                  </a:cubicBezTo>
                  <a:cubicBezTo>
                    <a:pt x="7179" y="27501"/>
                    <a:pt x="7349" y="27572"/>
                    <a:pt x="7490" y="27713"/>
                  </a:cubicBezTo>
                  <a:cubicBezTo>
                    <a:pt x="7674" y="27911"/>
                    <a:pt x="7872" y="28095"/>
                    <a:pt x="8056" y="28307"/>
                  </a:cubicBezTo>
                  <a:cubicBezTo>
                    <a:pt x="8225" y="28490"/>
                    <a:pt x="8338" y="28716"/>
                    <a:pt x="8409" y="28957"/>
                  </a:cubicBezTo>
                  <a:cubicBezTo>
                    <a:pt x="8508" y="29338"/>
                    <a:pt x="8550" y="29734"/>
                    <a:pt x="8508" y="30130"/>
                  </a:cubicBezTo>
                  <a:cubicBezTo>
                    <a:pt x="8494" y="30299"/>
                    <a:pt x="8465" y="30469"/>
                    <a:pt x="8366" y="30638"/>
                  </a:cubicBezTo>
                  <a:cubicBezTo>
                    <a:pt x="8338" y="30610"/>
                    <a:pt x="8310" y="30582"/>
                    <a:pt x="8310" y="30554"/>
                  </a:cubicBezTo>
                  <a:cubicBezTo>
                    <a:pt x="8253" y="30313"/>
                    <a:pt x="8098" y="30115"/>
                    <a:pt x="7971" y="29889"/>
                  </a:cubicBezTo>
                  <a:cubicBezTo>
                    <a:pt x="7858" y="29720"/>
                    <a:pt x="7773" y="29536"/>
                    <a:pt x="7688" y="29352"/>
                  </a:cubicBezTo>
                  <a:cubicBezTo>
                    <a:pt x="7490" y="28928"/>
                    <a:pt x="7264" y="28533"/>
                    <a:pt x="6953" y="28179"/>
                  </a:cubicBezTo>
                  <a:cubicBezTo>
                    <a:pt x="6656" y="27854"/>
                    <a:pt x="6289" y="27656"/>
                    <a:pt x="5865" y="27586"/>
                  </a:cubicBezTo>
                  <a:cubicBezTo>
                    <a:pt x="5794" y="27572"/>
                    <a:pt x="5738" y="27558"/>
                    <a:pt x="5667" y="27543"/>
                  </a:cubicBezTo>
                  <a:cubicBezTo>
                    <a:pt x="5828" y="27429"/>
                    <a:pt x="5998" y="27398"/>
                    <a:pt x="6162" y="27398"/>
                  </a:cubicBezTo>
                  <a:close/>
                  <a:moveTo>
                    <a:pt x="13002" y="0"/>
                  </a:moveTo>
                  <a:cubicBezTo>
                    <a:pt x="12973" y="71"/>
                    <a:pt x="12945" y="127"/>
                    <a:pt x="12945" y="198"/>
                  </a:cubicBezTo>
                  <a:cubicBezTo>
                    <a:pt x="12860" y="1046"/>
                    <a:pt x="12620" y="1866"/>
                    <a:pt x="12465" y="2714"/>
                  </a:cubicBezTo>
                  <a:cubicBezTo>
                    <a:pt x="12323" y="3463"/>
                    <a:pt x="12267" y="4226"/>
                    <a:pt x="12338" y="5003"/>
                  </a:cubicBezTo>
                  <a:cubicBezTo>
                    <a:pt x="12408" y="5695"/>
                    <a:pt x="12521" y="6402"/>
                    <a:pt x="12705" y="7080"/>
                  </a:cubicBezTo>
                  <a:cubicBezTo>
                    <a:pt x="12931" y="7858"/>
                    <a:pt x="13185" y="8635"/>
                    <a:pt x="13426" y="9412"/>
                  </a:cubicBezTo>
                  <a:cubicBezTo>
                    <a:pt x="13765" y="10444"/>
                    <a:pt x="14048" y="11490"/>
                    <a:pt x="14245" y="12549"/>
                  </a:cubicBezTo>
                  <a:cubicBezTo>
                    <a:pt x="14330" y="12973"/>
                    <a:pt x="14373" y="13426"/>
                    <a:pt x="14415" y="13864"/>
                  </a:cubicBezTo>
                  <a:cubicBezTo>
                    <a:pt x="14471" y="14443"/>
                    <a:pt x="14344" y="14980"/>
                    <a:pt x="14132" y="15517"/>
                  </a:cubicBezTo>
                  <a:cubicBezTo>
                    <a:pt x="13553" y="16916"/>
                    <a:pt x="12875" y="18259"/>
                    <a:pt x="12154" y="19573"/>
                  </a:cubicBezTo>
                  <a:cubicBezTo>
                    <a:pt x="12055" y="19743"/>
                    <a:pt x="11956" y="19912"/>
                    <a:pt x="11857" y="20096"/>
                  </a:cubicBezTo>
                  <a:cubicBezTo>
                    <a:pt x="11334" y="21014"/>
                    <a:pt x="10741" y="21877"/>
                    <a:pt x="10048" y="22682"/>
                  </a:cubicBezTo>
                  <a:cubicBezTo>
                    <a:pt x="9271" y="23615"/>
                    <a:pt x="8451" y="24519"/>
                    <a:pt x="7533" y="25325"/>
                  </a:cubicBezTo>
                  <a:cubicBezTo>
                    <a:pt x="7448" y="25381"/>
                    <a:pt x="7377" y="25452"/>
                    <a:pt x="7292" y="25508"/>
                  </a:cubicBezTo>
                  <a:cubicBezTo>
                    <a:pt x="7208" y="25579"/>
                    <a:pt x="7123" y="25650"/>
                    <a:pt x="7010" y="25735"/>
                  </a:cubicBezTo>
                  <a:cubicBezTo>
                    <a:pt x="7010" y="25678"/>
                    <a:pt x="7010" y="25636"/>
                    <a:pt x="7024" y="25607"/>
                  </a:cubicBezTo>
                  <a:cubicBezTo>
                    <a:pt x="7165" y="25282"/>
                    <a:pt x="7292" y="24957"/>
                    <a:pt x="7434" y="24632"/>
                  </a:cubicBezTo>
                  <a:cubicBezTo>
                    <a:pt x="7533" y="24406"/>
                    <a:pt x="7646" y="24194"/>
                    <a:pt x="7773" y="23982"/>
                  </a:cubicBezTo>
                  <a:cubicBezTo>
                    <a:pt x="8409" y="23021"/>
                    <a:pt x="9059" y="22060"/>
                    <a:pt x="9582" y="21043"/>
                  </a:cubicBezTo>
                  <a:cubicBezTo>
                    <a:pt x="10062" y="20110"/>
                    <a:pt x="10359" y="19149"/>
                    <a:pt x="10458" y="18117"/>
                  </a:cubicBezTo>
                  <a:cubicBezTo>
                    <a:pt x="10514" y="17453"/>
                    <a:pt x="10486" y="16789"/>
                    <a:pt x="10401" y="16111"/>
                  </a:cubicBezTo>
                  <a:cubicBezTo>
                    <a:pt x="10303" y="15404"/>
                    <a:pt x="10161" y="14683"/>
                    <a:pt x="9935" y="14005"/>
                  </a:cubicBezTo>
                  <a:cubicBezTo>
                    <a:pt x="9765" y="13454"/>
                    <a:pt x="9568" y="12931"/>
                    <a:pt x="9384" y="12394"/>
                  </a:cubicBezTo>
                  <a:cubicBezTo>
                    <a:pt x="8974" y="11164"/>
                    <a:pt x="8593" y="9921"/>
                    <a:pt x="8324" y="8649"/>
                  </a:cubicBezTo>
                  <a:cubicBezTo>
                    <a:pt x="8282" y="8479"/>
                    <a:pt x="8225" y="8310"/>
                    <a:pt x="8169" y="8154"/>
                  </a:cubicBezTo>
                  <a:cubicBezTo>
                    <a:pt x="8154" y="8084"/>
                    <a:pt x="8126" y="7985"/>
                    <a:pt x="8013" y="7985"/>
                  </a:cubicBezTo>
                  <a:cubicBezTo>
                    <a:pt x="7914" y="8027"/>
                    <a:pt x="7914" y="8112"/>
                    <a:pt x="7900" y="8197"/>
                  </a:cubicBezTo>
                  <a:cubicBezTo>
                    <a:pt x="7773" y="8762"/>
                    <a:pt x="7646" y="9313"/>
                    <a:pt x="7533" y="9878"/>
                  </a:cubicBezTo>
                  <a:cubicBezTo>
                    <a:pt x="7278" y="11122"/>
                    <a:pt x="7080" y="12366"/>
                    <a:pt x="6939" y="13623"/>
                  </a:cubicBezTo>
                  <a:cubicBezTo>
                    <a:pt x="6868" y="14302"/>
                    <a:pt x="6798" y="14980"/>
                    <a:pt x="6741" y="15658"/>
                  </a:cubicBezTo>
                  <a:cubicBezTo>
                    <a:pt x="6685" y="16436"/>
                    <a:pt x="6713" y="17213"/>
                    <a:pt x="6826" y="17976"/>
                  </a:cubicBezTo>
                  <a:cubicBezTo>
                    <a:pt x="6925" y="18584"/>
                    <a:pt x="7052" y="19206"/>
                    <a:pt x="7165" y="19813"/>
                  </a:cubicBezTo>
                  <a:cubicBezTo>
                    <a:pt x="7349" y="20760"/>
                    <a:pt x="7533" y="21707"/>
                    <a:pt x="7547" y="22682"/>
                  </a:cubicBezTo>
                  <a:cubicBezTo>
                    <a:pt x="7547" y="23488"/>
                    <a:pt x="7448" y="24279"/>
                    <a:pt x="7123" y="25028"/>
                  </a:cubicBezTo>
                  <a:cubicBezTo>
                    <a:pt x="7010" y="25296"/>
                    <a:pt x="6897" y="25565"/>
                    <a:pt x="6769" y="25833"/>
                  </a:cubicBezTo>
                  <a:cubicBezTo>
                    <a:pt x="6727" y="25932"/>
                    <a:pt x="6656" y="26017"/>
                    <a:pt x="6558" y="26074"/>
                  </a:cubicBezTo>
                  <a:cubicBezTo>
                    <a:pt x="5102" y="27105"/>
                    <a:pt x="3646" y="28123"/>
                    <a:pt x="2191" y="29154"/>
                  </a:cubicBezTo>
                  <a:cubicBezTo>
                    <a:pt x="2064" y="29239"/>
                    <a:pt x="1936" y="29324"/>
                    <a:pt x="1809" y="29423"/>
                  </a:cubicBezTo>
                  <a:cubicBezTo>
                    <a:pt x="1767" y="29437"/>
                    <a:pt x="1724" y="29465"/>
                    <a:pt x="1668" y="29465"/>
                  </a:cubicBezTo>
                  <a:cubicBezTo>
                    <a:pt x="1696" y="29423"/>
                    <a:pt x="1738" y="29366"/>
                    <a:pt x="1767" y="29324"/>
                  </a:cubicBezTo>
                  <a:cubicBezTo>
                    <a:pt x="2233" y="28702"/>
                    <a:pt x="2586" y="28038"/>
                    <a:pt x="2756" y="27275"/>
                  </a:cubicBezTo>
                  <a:cubicBezTo>
                    <a:pt x="2841" y="26936"/>
                    <a:pt x="2968" y="26582"/>
                    <a:pt x="3081" y="26243"/>
                  </a:cubicBezTo>
                  <a:cubicBezTo>
                    <a:pt x="3321" y="25579"/>
                    <a:pt x="3562" y="24915"/>
                    <a:pt x="3816" y="24251"/>
                  </a:cubicBezTo>
                  <a:cubicBezTo>
                    <a:pt x="3971" y="23855"/>
                    <a:pt x="4169" y="23473"/>
                    <a:pt x="4311" y="23078"/>
                  </a:cubicBezTo>
                  <a:cubicBezTo>
                    <a:pt x="4636" y="22216"/>
                    <a:pt x="4862" y="21325"/>
                    <a:pt x="4946" y="20407"/>
                  </a:cubicBezTo>
                  <a:cubicBezTo>
                    <a:pt x="4989" y="19842"/>
                    <a:pt x="4975" y="19276"/>
                    <a:pt x="4890" y="18711"/>
                  </a:cubicBezTo>
                  <a:cubicBezTo>
                    <a:pt x="4791" y="18089"/>
                    <a:pt x="4692" y="17467"/>
                    <a:pt x="4593" y="16846"/>
                  </a:cubicBezTo>
                  <a:cubicBezTo>
                    <a:pt x="4579" y="16747"/>
                    <a:pt x="4565" y="16662"/>
                    <a:pt x="4551" y="16563"/>
                  </a:cubicBezTo>
                  <a:cubicBezTo>
                    <a:pt x="4494" y="15842"/>
                    <a:pt x="4452" y="15107"/>
                    <a:pt x="4367" y="14387"/>
                  </a:cubicBezTo>
                  <a:cubicBezTo>
                    <a:pt x="4282" y="13567"/>
                    <a:pt x="4183" y="12761"/>
                    <a:pt x="3929" y="11970"/>
                  </a:cubicBezTo>
                  <a:cubicBezTo>
                    <a:pt x="3788" y="11518"/>
                    <a:pt x="3533" y="11150"/>
                    <a:pt x="3166" y="10839"/>
                  </a:cubicBezTo>
                  <a:cubicBezTo>
                    <a:pt x="2984" y="10690"/>
                    <a:pt x="2796" y="10615"/>
                    <a:pt x="2611" y="10615"/>
                  </a:cubicBezTo>
                  <a:cubicBezTo>
                    <a:pt x="2395" y="10615"/>
                    <a:pt x="2184" y="10718"/>
                    <a:pt x="1993" y="10924"/>
                  </a:cubicBezTo>
                  <a:cubicBezTo>
                    <a:pt x="1880" y="11037"/>
                    <a:pt x="1781" y="11179"/>
                    <a:pt x="1710" y="11320"/>
                  </a:cubicBezTo>
                  <a:cubicBezTo>
                    <a:pt x="1201" y="12309"/>
                    <a:pt x="792" y="13355"/>
                    <a:pt x="594" y="14457"/>
                  </a:cubicBezTo>
                  <a:cubicBezTo>
                    <a:pt x="495" y="14966"/>
                    <a:pt x="481" y="15475"/>
                    <a:pt x="495" y="15983"/>
                  </a:cubicBezTo>
                  <a:cubicBezTo>
                    <a:pt x="509" y="16619"/>
                    <a:pt x="551" y="17255"/>
                    <a:pt x="622" y="17891"/>
                  </a:cubicBezTo>
                  <a:cubicBezTo>
                    <a:pt x="679" y="18485"/>
                    <a:pt x="848" y="19036"/>
                    <a:pt x="1046" y="19601"/>
                  </a:cubicBezTo>
                  <a:cubicBezTo>
                    <a:pt x="1244" y="20152"/>
                    <a:pt x="1456" y="20718"/>
                    <a:pt x="1682" y="21269"/>
                  </a:cubicBezTo>
                  <a:cubicBezTo>
                    <a:pt x="2021" y="22131"/>
                    <a:pt x="2233" y="23035"/>
                    <a:pt x="2417" y="23940"/>
                  </a:cubicBezTo>
                  <a:cubicBezTo>
                    <a:pt x="2558" y="24632"/>
                    <a:pt x="2671" y="25339"/>
                    <a:pt x="2699" y="26045"/>
                  </a:cubicBezTo>
                  <a:cubicBezTo>
                    <a:pt x="2770" y="27331"/>
                    <a:pt x="2360" y="28434"/>
                    <a:pt x="1541" y="29409"/>
                  </a:cubicBezTo>
                  <a:cubicBezTo>
                    <a:pt x="1258" y="29748"/>
                    <a:pt x="933" y="30017"/>
                    <a:pt x="523" y="30186"/>
                  </a:cubicBezTo>
                  <a:cubicBezTo>
                    <a:pt x="410" y="30243"/>
                    <a:pt x="297" y="30299"/>
                    <a:pt x="170" y="30356"/>
                  </a:cubicBezTo>
                  <a:cubicBezTo>
                    <a:pt x="113" y="30384"/>
                    <a:pt x="71" y="30426"/>
                    <a:pt x="0" y="30455"/>
                  </a:cubicBezTo>
                  <a:cubicBezTo>
                    <a:pt x="14" y="30497"/>
                    <a:pt x="29" y="30525"/>
                    <a:pt x="43" y="30568"/>
                  </a:cubicBezTo>
                  <a:cubicBezTo>
                    <a:pt x="85" y="30554"/>
                    <a:pt x="127" y="30554"/>
                    <a:pt x="156" y="30539"/>
                  </a:cubicBezTo>
                  <a:cubicBezTo>
                    <a:pt x="820" y="30186"/>
                    <a:pt x="1470" y="29819"/>
                    <a:pt x="2092" y="29381"/>
                  </a:cubicBezTo>
                  <a:cubicBezTo>
                    <a:pt x="2742" y="28914"/>
                    <a:pt x="3406" y="28476"/>
                    <a:pt x="4070" y="28010"/>
                  </a:cubicBezTo>
                  <a:cubicBezTo>
                    <a:pt x="4282" y="27868"/>
                    <a:pt x="4522" y="27812"/>
                    <a:pt x="4763" y="27755"/>
                  </a:cubicBezTo>
                  <a:cubicBezTo>
                    <a:pt x="4977" y="27698"/>
                    <a:pt x="5191" y="27669"/>
                    <a:pt x="5409" y="27669"/>
                  </a:cubicBezTo>
                  <a:cubicBezTo>
                    <a:pt x="5564" y="27669"/>
                    <a:pt x="5720" y="27684"/>
                    <a:pt x="5879" y="27713"/>
                  </a:cubicBezTo>
                  <a:cubicBezTo>
                    <a:pt x="6261" y="27798"/>
                    <a:pt x="6586" y="27967"/>
                    <a:pt x="6840" y="28250"/>
                  </a:cubicBezTo>
                  <a:cubicBezTo>
                    <a:pt x="7137" y="28575"/>
                    <a:pt x="7349" y="28943"/>
                    <a:pt x="7547" y="29338"/>
                  </a:cubicBezTo>
                  <a:cubicBezTo>
                    <a:pt x="7674" y="29607"/>
                    <a:pt x="7844" y="29875"/>
                    <a:pt x="7985" y="30158"/>
                  </a:cubicBezTo>
                  <a:cubicBezTo>
                    <a:pt x="8056" y="30285"/>
                    <a:pt x="8112" y="30426"/>
                    <a:pt x="8169" y="30554"/>
                  </a:cubicBezTo>
                  <a:cubicBezTo>
                    <a:pt x="8225" y="30667"/>
                    <a:pt x="8267" y="30780"/>
                    <a:pt x="8437" y="30794"/>
                  </a:cubicBezTo>
                  <a:cubicBezTo>
                    <a:pt x="8465" y="30751"/>
                    <a:pt x="8508" y="30695"/>
                    <a:pt x="8522" y="30638"/>
                  </a:cubicBezTo>
                  <a:cubicBezTo>
                    <a:pt x="8720" y="29988"/>
                    <a:pt x="8691" y="29338"/>
                    <a:pt x="8451" y="28702"/>
                  </a:cubicBezTo>
                  <a:cubicBezTo>
                    <a:pt x="8381" y="28519"/>
                    <a:pt x="8253" y="28349"/>
                    <a:pt x="8140" y="28194"/>
                  </a:cubicBezTo>
                  <a:cubicBezTo>
                    <a:pt x="8027" y="28052"/>
                    <a:pt x="7886" y="27925"/>
                    <a:pt x="7773" y="27798"/>
                  </a:cubicBezTo>
                  <a:cubicBezTo>
                    <a:pt x="7504" y="27487"/>
                    <a:pt x="7165" y="27346"/>
                    <a:pt x="6769" y="27317"/>
                  </a:cubicBezTo>
                  <a:cubicBezTo>
                    <a:pt x="6671" y="27317"/>
                    <a:pt x="6572" y="27303"/>
                    <a:pt x="6487" y="27289"/>
                  </a:cubicBezTo>
                  <a:cubicBezTo>
                    <a:pt x="6417" y="27280"/>
                    <a:pt x="6348" y="27275"/>
                    <a:pt x="6279" y="27275"/>
                  </a:cubicBezTo>
                  <a:cubicBezTo>
                    <a:pt x="6042" y="27275"/>
                    <a:pt x="5809" y="27329"/>
                    <a:pt x="5568" y="27416"/>
                  </a:cubicBezTo>
                  <a:cubicBezTo>
                    <a:pt x="5271" y="27515"/>
                    <a:pt x="4961" y="27586"/>
                    <a:pt x="4636" y="27628"/>
                  </a:cubicBezTo>
                  <a:cubicBezTo>
                    <a:pt x="4678" y="27600"/>
                    <a:pt x="4720" y="27558"/>
                    <a:pt x="4749" y="27529"/>
                  </a:cubicBezTo>
                  <a:cubicBezTo>
                    <a:pt x="5568" y="26936"/>
                    <a:pt x="6374" y="26342"/>
                    <a:pt x="7193" y="25763"/>
                  </a:cubicBezTo>
                  <a:cubicBezTo>
                    <a:pt x="7349" y="25664"/>
                    <a:pt x="7533" y="25579"/>
                    <a:pt x="7716" y="25565"/>
                  </a:cubicBezTo>
                  <a:cubicBezTo>
                    <a:pt x="8070" y="25508"/>
                    <a:pt x="8437" y="25494"/>
                    <a:pt x="8805" y="25480"/>
                  </a:cubicBezTo>
                  <a:cubicBezTo>
                    <a:pt x="8823" y="25480"/>
                    <a:pt x="8841" y="25479"/>
                    <a:pt x="8859" y="25479"/>
                  </a:cubicBezTo>
                  <a:cubicBezTo>
                    <a:pt x="9232" y="25479"/>
                    <a:pt x="9555" y="25615"/>
                    <a:pt x="9879" y="25777"/>
                  </a:cubicBezTo>
                  <a:cubicBezTo>
                    <a:pt x="10373" y="26031"/>
                    <a:pt x="10825" y="26370"/>
                    <a:pt x="11221" y="26752"/>
                  </a:cubicBezTo>
                  <a:cubicBezTo>
                    <a:pt x="12055" y="27586"/>
                    <a:pt x="12988" y="28264"/>
                    <a:pt x="14005" y="28815"/>
                  </a:cubicBezTo>
                  <a:cubicBezTo>
                    <a:pt x="14825" y="29268"/>
                    <a:pt x="15673" y="29607"/>
                    <a:pt x="16591" y="29790"/>
                  </a:cubicBezTo>
                  <a:cubicBezTo>
                    <a:pt x="16966" y="29864"/>
                    <a:pt x="17338" y="29899"/>
                    <a:pt x="17707" y="29899"/>
                  </a:cubicBezTo>
                  <a:cubicBezTo>
                    <a:pt x="18259" y="29899"/>
                    <a:pt x="18806" y="29821"/>
                    <a:pt x="19347" y="29677"/>
                  </a:cubicBezTo>
                  <a:cubicBezTo>
                    <a:pt x="20322" y="29409"/>
                    <a:pt x="21255" y="29070"/>
                    <a:pt x="22188" y="28745"/>
                  </a:cubicBezTo>
                  <a:cubicBezTo>
                    <a:pt x="22343" y="28688"/>
                    <a:pt x="22498" y="28603"/>
                    <a:pt x="22640" y="28504"/>
                  </a:cubicBezTo>
                  <a:cubicBezTo>
                    <a:pt x="22894" y="28321"/>
                    <a:pt x="22937" y="28024"/>
                    <a:pt x="22753" y="27755"/>
                  </a:cubicBezTo>
                  <a:cubicBezTo>
                    <a:pt x="22626" y="27572"/>
                    <a:pt x="22456" y="27445"/>
                    <a:pt x="22258" y="27346"/>
                  </a:cubicBezTo>
                  <a:cubicBezTo>
                    <a:pt x="21679" y="27035"/>
                    <a:pt x="21071" y="26766"/>
                    <a:pt x="20421" y="26625"/>
                  </a:cubicBezTo>
                  <a:cubicBezTo>
                    <a:pt x="19884" y="26498"/>
                    <a:pt x="19333" y="26469"/>
                    <a:pt x="18782" y="26427"/>
                  </a:cubicBezTo>
                  <a:cubicBezTo>
                    <a:pt x="17920" y="26385"/>
                    <a:pt x="17058" y="26356"/>
                    <a:pt x="16210" y="26286"/>
                  </a:cubicBezTo>
                  <a:cubicBezTo>
                    <a:pt x="15503" y="26243"/>
                    <a:pt x="14796" y="26173"/>
                    <a:pt x="14090" y="26088"/>
                  </a:cubicBezTo>
                  <a:cubicBezTo>
                    <a:pt x="13299" y="25989"/>
                    <a:pt x="12535" y="25791"/>
                    <a:pt x="11801" y="25523"/>
                  </a:cubicBezTo>
                  <a:cubicBezTo>
                    <a:pt x="11334" y="25353"/>
                    <a:pt x="10854" y="25226"/>
                    <a:pt x="10345" y="25183"/>
                  </a:cubicBezTo>
                  <a:cubicBezTo>
                    <a:pt x="10220" y="25176"/>
                    <a:pt x="10095" y="25172"/>
                    <a:pt x="9970" y="25172"/>
                  </a:cubicBezTo>
                  <a:cubicBezTo>
                    <a:pt x="9629" y="25172"/>
                    <a:pt x="9287" y="25199"/>
                    <a:pt x="8946" y="25240"/>
                  </a:cubicBezTo>
                  <a:cubicBezTo>
                    <a:pt x="8663" y="25282"/>
                    <a:pt x="8381" y="25311"/>
                    <a:pt x="8098" y="25339"/>
                  </a:cubicBezTo>
                  <a:cubicBezTo>
                    <a:pt x="7957" y="25367"/>
                    <a:pt x="7815" y="25395"/>
                    <a:pt x="7646" y="25424"/>
                  </a:cubicBezTo>
                  <a:cubicBezTo>
                    <a:pt x="7688" y="25367"/>
                    <a:pt x="7702" y="25339"/>
                    <a:pt x="7730" y="25325"/>
                  </a:cubicBezTo>
                  <a:cubicBezTo>
                    <a:pt x="8013" y="25056"/>
                    <a:pt x="8282" y="24802"/>
                    <a:pt x="8564" y="24547"/>
                  </a:cubicBezTo>
                  <a:cubicBezTo>
                    <a:pt x="9158" y="23996"/>
                    <a:pt x="9850" y="23601"/>
                    <a:pt x="10557" y="23219"/>
                  </a:cubicBezTo>
                  <a:cubicBezTo>
                    <a:pt x="10755" y="23106"/>
                    <a:pt x="10965" y="23075"/>
                    <a:pt x="11180" y="23075"/>
                  </a:cubicBezTo>
                  <a:cubicBezTo>
                    <a:pt x="11287" y="23075"/>
                    <a:pt x="11395" y="23082"/>
                    <a:pt x="11504" y="23092"/>
                  </a:cubicBezTo>
                  <a:cubicBezTo>
                    <a:pt x="12648" y="23191"/>
                    <a:pt x="13765" y="23459"/>
                    <a:pt x="14867" y="23798"/>
                  </a:cubicBezTo>
                  <a:cubicBezTo>
                    <a:pt x="16224" y="24222"/>
                    <a:pt x="17609" y="24604"/>
                    <a:pt x="19008" y="24858"/>
                  </a:cubicBezTo>
                  <a:cubicBezTo>
                    <a:pt x="19465" y="24939"/>
                    <a:pt x="19916" y="24969"/>
                    <a:pt x="20369" y="24969"/>
                  </a:cubicBezTo>
                  <a:cubicBezTo>
                    <a:pt x="20630" y="24969"/>
                    <a:pt x="20892" y="24959"/>
                    <a:pt x="21156" y="24943"/>
                  </a:cubicBezTo>
                  <a:cubicBezTo>
                    <a:pt x="22484" y="24873"/>
                    <a:pt x="23728" y="24505"/>
                    <a:pt x="24943" y="23982"/>
                  </a:cubicBezTo>
                  <a:cubicBezTo>
                    <a:pt x="25961" y="23558"/>
                    <a:pt x="26978" y="23177"/>
                    <a:pt x="28038" y="22852"/>
                  </a:cubicBezTo>
                  <a:cubicBezTo>
                    <a:pt x="28194" y="22809"/>
                    <a:pt x="28349" y="22753"/>
                    <a:pt x="28505" y="22682"/>
                  </a:cubicBezTo>
                  <a:cubicBezTo>
                    <a:pt x="28561" y="22668"/>
                    <a:pt x="28604" y="22611"/>
                    <a:pt x="28688" y="22541"/>
                  </a:cubicBezTo>
                  <a:cubicBezTo>
                    <a:pt x="28589" y="22498"/>
                    <a:pt x="28533" y="22470"/>
                    <a:pt x="28462" y="22456"/>
                  </a:cubicBezTo>
                  <a:cubicBezTo>
                    <a:pt x="27953" y="22329"/>
                    <a:pt x="27445" y="22258"/>
                    <a:pt x="26922" y="22202"/>
                  </a:cubicBezTo>
                  <a:cubicBezTo>
                    <a:pt x="26371" y="22145"/>
                    <a:pt x="25819" y="22074"/>
                    <a:pt x="25268" y="22032"/>
                  </a:cubicBezTo>
                  <a:cubicBezTo>
                    <a:pt x="24873" y="21990"/>
                    <a:pt x="24463" y="21961"/>
                    <a:pt x="24067" y="21961"/>
                  </a:cubicBezTo>
                  <a:cubicBezTo>
                    <a:pt x="23346" y="21961"/>
                    <a:pt x="22626" y="21958"/>
                    <a:pt x="21905" y="21958"/>
                  </a:cubicBezTo>
                  <a:cubicBezTo>
                    <a:pt x="21184" y="21958"/>
                    <a:pt x="20463" y="21961"/>
                    <a:pt x="19743" y="21975"/>
                  </a:cubicBezTo>
                  <a:cubicBezTo>
                    <a:pt x="18965" y="21975"/>
                    <a:pt x="18202" y="21961"/>
                    <a:pt x="17425" y="21933"/>
                  </a:cubicBezTo>
                  <a:cubicBezTo>
                    <a:pt x="16704" y="21891"/>
                    <a:pt x="15984" y="21877"/>
                    <a:pt x="15249" y="21862"/>
                  </a:cubicBezTo>
                  <a:cubicBezTo>
                    <a:pt x="14924" y="21862"/>
                    <a:pt x="14599" y="21862"/>
                    <a:pt x="14288" y="21848"/>
                  </a:cubicBezTo>
                  <a:cubicBezTo>
                    <a:pt x="13581" y="21848"/>
                    <a:pt x="12903" y="21961"/>
                    <a:pt x="12253" y="22216"/>
                  </a:cubicBezTo>
                  <a:cubicBezTo>
                    <a:pt x="11278" y="22626"/>
                    <a:pt x="10373" y="23148"/>
                    <a:pt x="9483" y="23700"/>
                  </a:cubicBezTo>
                  <a:cubicBezTo>
                    <a:pt x="9426" y="23728"/>
                    <a:pt x="9370" y="23756"/>
                    <a:pt x="9285" y="23770"/>
                  </a:cubicBezTo>
                  <a:cubicBezTo>
                    <a:pt x="9327" y="23714"/>
                    <a:pt x="9370" y="23671"/>
                    <a:pt x="9412" y="23629"/>
                  </a:cubicBezTo>
                  <a:cubicBezTo>
                    <a:pt x="9907" y="23021"/>
                    <a:pt x="10401" y="22428"/>
                    <a:pt x="10896" y="21820"/>
                  </a:cubicBezTo>
                  <a:cubicBezTo>
                    <a:pt x="11052" y="21636"/>
                    <a:pt x="11179" y="21438"/>
                    <a:pt x="11306" y="21241"/>
                  </a:cubicBezTo>
                  <a:cubicBezTo>
                    <a:pt x="11391" y="21113"/>
                    <a:pt x="11490" y="21014"/>
                    <a:pt x="11617" y="20944"/>
                  </a:cubicBezTo>
                  <a:cubicBezTo>
                    <a:pt x="11970" y="20718"/>
                    <a:pt x="12352" y="20520"/>
                    <a:pt x="12747" y="20364"/>
                  </a:cubicBezTo>
                  <a:cubicBezTo>
                    <a:pt x="13030" y="20237"/>
                    <a:pt x="13313" y="20124"/>
                    <a:pt x="13595" y="20039"/>
                  </a:cubicBezTo>
                  <a:cubicBezTo>
                    <a:pt x="13991" y="19898"/>
                    <a:pt x="14415" y="19842"/>
                    <a:pt x="14825" y="19827"/>
                  </a:cubicBezTo>
                  <a:cubicBezTo>
                    <a:pt x="15687" y="19771"/>
                    <a:pt x="16535" y="19757"/>
                    <a:pt x="17397" y="19700"/>
                  </a:cubicBezTo>
                  <a:cubicBezTo>
                    <a:pt x="18160" y="19644"/>
                    <a:pt x="18923" y="19573"/>
                    <a:pt x="19686" y="19474"/>
                  </a:cubicBezTo>
                  <a:cubicBezTo>
                    <a:pt x="20902" y="19290"/>
                    <a:pt x="22075" y="18965"/>
                    <a:pt x="23205" y="18499"/>
                  </a:cubicBezTo>
                  <a:cubicBezTo>
                    <a:pt x="24505" y="17962"/>
                    <a:pt x="25791" y="17397"/>
                    <a:pt x="27063" y="16817"/>
                  </a:cubicBezTo>
                  <a:cubicBezTo>
                    <a:pt x="27459" y="16634"/>
                    <a:pt x="27840" y="16407"/>
                    <a:pt x="28208" y="16167"/>
                  </a:cubicBezTo>
                  <a:cubicBezTo>
                    <a:pt x="28420" y="16040"/>
                    <a:pt x="28618" y="15870"/>
                    <a:pt x="28787" y="15701"/>
                  </a:cubicBezTo>
                  <a:cubicBezTo>
                    <a:pt x="29197" y="15277"/>
                    <a:pt x="29183" y="14712"/>
                    <a:pt x="28787" y="14288"/>
                  </a:cubicBezTo>
                  <a:cubicBezTo>
                    <a:pt x="28476" y="13963"/>
                    <a:pt x="28081" y="13821"/>
                    <a:pt x="27657" y="13765"/>
                  </a:cubicBezTo>
                  <a:cubicBezTo>
                    <a:pt x="27332" y="13722"/>
                    <a:pt x="27003" y="13708"/>
                    <a:pt x="26674" y="13708"/>
                  </a:cubicBezTo>
                  <a:cubicBezTo>
                    <a:pt x="26346" y="13708"/>
                    <a:pt x="26017" y="13722"/>
                    <a:pt x="25692" y="13737"/>
                  </a:cubicBezTo>
                  <a:cubicBezTo>
                    <a:pt x="24802" y="13779"/>
                    <a:pt x="23912" y="13807"/>
                    <a:pt x="23021" y="13864"/>
                  </a:cubicBezTo>
                  <a:cubicBezTo>
                    <a:pt x="22188" y="13920"/>
                    <a:pt x="21368" y="14047"/>
                    <a:pt x="20577" y="14330"/>
                  </a:cubicBezTo>
                  <a:cubicBezTo>
                    <a:pt x="19700" y="14627"/>
                    <a:pt x="18909" y="15079"/>
                    <a:pt x="18174" y="15644"/>
                  </a:cubicBezTo>
                  <a:cubicBezTo>
                    <a:pt x="17524" y="16153"/>
                    <a:pt x="16930" y="16718"/>
                    <a:pt x="16337" y="17298"/>
                  </a:cubicBezTo>
                  <a:cubicBezTo>
                    <a:pt x="15885" y="17722"/>
                    <a:pt x="15432" y="18132"/>
                    <a:pt x="14980" y="18541"/>
                  </a:cubicBezTo>
                  <a:cubicBezTo>
                    <a:pt x="14373" y="19093"/>
                    <a:pt x="13708" y="19545"/>
                    <a:pt x="13016" y="19955"/>
                  </a:cubicBezTo>
                  <a:cubicBezTo>
                    <a:pt x="12592" y="20209"/>
                    <a:pt x="12182" y="20449"/>
                    <a:pt x="11758" y="20689"/>
                  </a:cubicBezTo>
                  <a:cubicBezTo>
                    <a:pt x="11730" y="20718"/>
                    <a:pt x="11702" y="20718"/>
                    <a:pt x="11645" y="20746"/>
                  </a:cubicBezTo>
                  <a:cubicBezTo>
                    <a:pt x="11673" y="20689"/>
                    <a:pt x="11687" y="20633"/>
                    <a:pt x="11716" y="20605"/>
                  </a:cubicBezTo>
                  <a:cubicBezTo>
                    <a:pt x="12210" y="19686"/>
                    <a:pt x="12719" y="18767"/>
                    <a:pt x="13214" y="17835"/>
                  </a:cubicBezTo>
                  <a:cubicBezTo>
                    <a:pt x="13666" y="17001"/>
                    <a:pt x="14245" y="16266"/>
                    <a:pt x="14980" y="15644"/>
                  </a:cubicBezTo>
                  <a:cubicBezTo>
                    <a:pt x="15616" y="15121"/>
                    <a:pt x="16294" y="14641"/>
                    <a:pt x="17029" y="14245"/>
                  </a:cubicBezTo>
                  <a:cubicBezTo>
                    <a:pt x="17552" y="13948"/>
                    <a:pt x="18089" y="13652"/>
                    <a:pt x="18640" y="13369"/>
                  </a:cubicBezTo>
                  <a:cubicBezTo>
                    <a:pt x="19969" y="12677"/>
                    <a:pt x="21156" y="11786"/>
                    <a:pt x="22202" y="10698"/>
                  </a:cubicBezTo>
                  <a:cubicBezTo>
                    <a:pt x="22682" y="10189"/>
                    <a:pt x="23134" y="9652"/>
                    <a:pt x="23601" y="9129"/>
                  </a:cubicBezTo>
                  <a:cubicBezTo>
                    <a:pt x="24420" y="8239"/>
                    <a:pt x="25254" y="7349"/>
                    <a:pt x="26074" y="6444"/>
                  </a:cubicBezTo>
                  <a:cubicBezTo>
                    <a:pt x="26653" y="5794"/>
                    <a:pt x="27219" y="5130"/>
                    <a:pt x="27784" y="4480"/>
                  </a:cubicBezTo>
                  <a:cubicBezTo>
                    <a:pt x="27840" y="4424"/>
                    <a:pt x="27911" y="4353"/>
                    <a:pt x="27869" y="4254"/>
                  </a:cubicBezTo>
                  <a:cubicBezTo>
                    <a:pt x="27838" y="4234"/>
                    <a:pt x="27808" y="4226"/>
                    <a:pt x="27778" y="4226"/>
                  </a:cubicBezTo>
                  <a:cubicBezTo>
                    <a:pt x="27725" y="4226"/>
                    <a:pt x="27674" y="4250"/>
                    <a:pt x="27628" y="4268"/>
                  </a:cubicBezTo>
                  <a:cubicBezTo>
                    <a:pt x="27204" y="4409"/>
                    <a:pt x="26795" y="4579"/>
                    <a:pt x="26371" y="4706"/>
                  </a:cubicBezTo>
                  <a:cubicBezTo>
                    <a:pt x="25862" y="4876"/>
                    <a:pt x="25339" y="4989"/>
                    <a:pt x="24830" y="5158"/>
                  </a:cubicBezTo>
                  <a:cubicBezTo>
                    <a:pt x="23827" y="5469"/>
                    <a:pt x="22922" y="5964"/>
                    <a:pt x="22103" y="6614"/>
                  </a:cubicBezTo>
                  <a:cubicBezTo>
                    <a:pt x="21000" y="7504"/>
                    <a:pt x="20025" y="8522"/>
                    <a:pt x="19093" y="9582"/>
                  </a:cubicBezTo>
                  <a:cubicBezTo>
                    <a:pt x="18655" y="10090"/>
                    <a:pt x="18301" y="10656"/>
                    <a:pt x="17962" y="11235"/>
                  </a:cubicBezTo>
                  <a:cubicBezTo>
                    <a:pt x="17637" y="11815"/>
                    <a:pt x="17255" y="12337"/>
                    <a:pt x="16860" y="12860"/>
                  </a:cubicBezTo>
                  <a:cubicBezTo>
                    <a:pt x="16563" y="13256"/>
                    <a:pt x="16266" y="13666"/>
                    <a:pt x="15998" y="14090"/>
                  </a:cubicBezTo>
                  <a:cubicBezTo>
                    <a:pt x="15588" y="14740"/>
                    <a:pt x="15093" y="15333"/>
                    <a:pt x="14528" y="15870"/>
                  </a:cubicBezTo>
                  <a:cubicBezTo>
                    <a:pt x="14316" y="16082"/>
                    <a:pt x="14118" y="16309"/>
                    <a:pt x="13920" y="16535"/>
                  </a:cubicBezTo>
                  <a:cubicBezTo>
                    <a:pt x="13878" y="16563"/>
                    <a:pt x="13864" y="16605"/>
                    <a:pt x="13821" y="16662"/>
                  </a:cubicBezTo>
                  <a:cubicBezTo>
                    <a:pt x="13807" y="16619"/>
                    <a:pt x="13807" y="16605"/>
                    <a:pt x="13807" y="16605"/>
                  </a:cubicBezTo>
                  <a:cubicBezTo>
                    <a:pt x="14076" y="15969"/>
                    <a:pt x="14344" y="15319"/>
                    <a:pt x="14627" y="14697"/>
                  </a:cubicBezTo>
                  <a:cubicBezTo>
                    <a:pt x="14811" y="14302"/>
                    <a:pt x="15037" y="13920"/>
                    <a:pt x="15235" y="13539"/>
                  </a:cubicBezTo>
                  <a:cubicBezTo>
                    <a:pt x="15644" y="12747"/>
                    <a:pt x="15856" y="11899"/>
                    <a:pt x="15927" y="11009"/>
                  </a:cubicBezTo>
                  <a:cubicBezTo>
                    <a:pt x="15998" y="10232"/>
                    <a:pt x="15955" y="9469"/>
                    <a:pt x="15871" y="8706"/>
                  </a:cubicBezTo>
                  <a:cubicBezTo>
                    <a:pt x="15757" y="7702"/>
                    <a:pt x="15545" y="6713"/>
                    <a:pt x="15291" y="5738"/>
                  </a:cubicBezTo>
                  <a:cubicBezTo>
                    <a:pt x="15150" y="5144"/>
                    <a:pt x="14994" y="4537"/>
                    <a:pt x="14825" y="3943"/>
                  </a:cubicBezTo>
                  <a:cubicBezTo>
                    <a:pt x="14585" y="3180"/>
                    <a:pt x="14217" y="2473"/>
                    <a:pt x="13807" y="1781"/>
                  </a:cubicBezTo>
                  <a:cubicBezTo>
                    <a:pt x="13680" y="1569"/>
                    <a:pt x="13553" y="1343"/>
                    <a:pt x="13440" y="1117"/>
                  </a:cubicBezTo>
                  <a:cubicBezTo>
                    <a:pt x="13284" y="820"/>
                    <a:pt x="13185" y="495"/>
                    <a:pt x="13115" y="184"/>
                  </a:cubicBezTo>
                  <a:cubicBezTo>
                    <a:pt x="13087" y="113"/>
                    <a:pt x="13058" y="57"/>
                    <a:pt x="13044"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 name="群組 3">
            <a:extLst>
              <a:ext uri="{FF2B5EF4-FFF2-40B4-BE49-F238E27FC236}">
                <a16:creationId xmlns:a16="http://schemas.microsoft.com/office/drawing/2014/main" id="{F22E9B43-2623-671F-3C59-DB72517A9BDA}"/>
              </a:ext>
            </a:extLst>
          </p:cNvPr>
          <p:cNvGrpSpPr/>
          <p:nvPr/>
        </p:nvGrpSpPr>
        <p:grpSpPr>
          <a:xfrm>
            <a:off x="574200" y="1309401"/>
            <a:ext cx="5886968" cy="2237896"/>
            <a:chOff x="2606286" y="2987962"/>
            <a:chExt cx="7479009" cy="3143050"/>
          </a:xfrm>
        </p:grpSpPr>
        <p:sp>
          <p:nvSpPr>
            <p:cNvPr id="5" name="文本框 17">
              <a:extLst>
                <a:ext uri="{FF2B5EF4-FFF2-40B4-BE49-F238E27FC236}">
                  <a16:creationId xmlns:a16="http://schemas.microsoft.com/office/drawing/2014/main" id="{10F67C65-BBE7-DDA6-C2A4-C40B75F6939E}"/>
                </a:ext>
              </a:extLst>
            </p:cNvPr>
            <p:cNvSpPr txBox="1"/>
            <p:nvPr/>
          </p:nvSpPr>
          <p:spPr>
            <a:xfrm flipH="1">
              <a:off x="2606286" y="3086011"/>
              <a:ext cx="2436398" cy="1340011"/>
            </a:xfrm>
            <a:prstGeom prst="rect">
              <a:avLst/>
            </a:prstGeom>
            <a:noFill/>
          </p:spPr>
          <p:txBody>
            <a:bodyPr wrap="square" rtlCol="0">
              <a:spAutoFit/>
            </a:bodyPr>
            <a:lstStyle/>
            <a:p>
              <a:pPr>
                <a:buClrTx/>
                <a:buFontTx/>
                <a:buNone/>
                <a:defRPr/>
              </a:pPr>
              <a:r>
                <a:rPr lang="zh-TW" altLang="en-US" sz="2800" b="1" dirty="0">
                  <a:solidFill>
                    <a:srgbClr val="202026"/>
                  </a:solidFill>
                  <a:latin typeface="微軟正黑體" panose="020B0604030504040204" pitchFamily="34" charset="-120"/>
                  <a:ea typeface="微軟正黑體" panose="020B0604030504040204" pitchFamily="34" charset="-120"/>
                  <a:cs typeface="Aharoni" panose="02010803020104030203" pitchFamily="2" charset="-79"/>
                  <a:sym typeface="+mn-lt"/>
                </a:rPr>
                <a:t>轉變想法 </a:t>
              </a:r>
              <a:r>
                <a:rPr lang="en-US" altLang="zh-TW" sz="2800" b="1" dirty="0">
                  <a:solidFill>
                    <a:srgbClr val="202026"/>
                  </a:solidFill>
                  <a:latin typeface="Berlin Sans FB Demi" panose="020E0802020502020306" pitchFamily="34" charset="0"/>
                  <a:ea typeface="微軟正黑體" panose="020B0604030504040204" pitchFamily="34" charset="-120"/>
                  <a:cs typeface="Aharoni" panose="02010803020104030203" pitchFamily="2" charset="-79"/>
                  <a:sym typeface="+mn-lt"/>
                </a:rPr>
                <a:t>Belief</a:t>
              </a:r>
              <a:endParaRPr lang="zh-CN" altLang="en-US" sz="2800" b="1" dirty="0">
                <a:solidFill>
                  <a:srgbClr val="202026"/>
                </a:solidFill>
                <a:latin typeface="Berlin Sans FB Demi" panose="020E0802020502020306" pitchFamily="34" charset="0"/>
                <a:ea typeface="微軟正黑體" panose="020B0604030504040204" pitchFamily="34" charset="-120"/>
                <a:cs typeface="Aharoni" panose="02010803020104030203" pitchFamily="2" charset="-79"/>
                <a:sym typeface="+mn-lt"/>
              </a:endParaRPr>
            </a:p>
          </p:txBody>
        </p:sp>
        <p:sp>
          <p:nvSpPr>
            <p:cNvPr id="6" name="文本框 17">
              <a:extLst>
                <a:ext uri="{FF2B5EF4-FFF2-40B4-BE49-F238E27FC236}">
                  <a16:creationId xmlns:a16="http://schemas.microsoft.com/office/drawing/2014/main" id="{0A53CE53-C2C0-C9E3-F0CB-A4E5ACA4213F}"/>
                </a:ext>
              </a:extLst>
            </p:cNvPr>
            <p:cNvSpPr txBox="1"/>
            <p:nvPr/>
          </p:nvSpPr>
          <p:spPr>
            <a:xfrm flipH="1">
              <a:off x="2606287" y="4530439"/>
              <a:ext cx="2723417" cy="1340011"/>
            </a:xfrm>
            <a:prstGeom prst="rect">
              <a:avLst/>
            </a:prstGeom>
            <a:noFill/>
          </p:spPr>
          <p:txBody>
            <a:bodyPr wrap="square" rtlCol="0">
              <a:spAutoFit/>
            </a:bodyPr>
            <a:lstStyle/>
            <a:p>
              <a:pPr>
                <a:buClrTx/>
                <a:buFontTx/>
                <a:buNone/>
                <a:defRPr/>
              </a:pPr>
              <a:r>
                <a:rPr lang="zh-TW" altLang="en-US" sz="2800" b="1" dirty="0">
                  <a:solidFill>
                    <a:srgbClr val="408108">
                      <a:lumMod val="75000"/>
                    </a:srgbClr>
                  </a:solidFill>
                  <a:latin typeface="微軟正黑體" panose="020B0604030504040204" pitchFamily="34" charset="-120"/>
                  <a:ea typeface="微軟正黑體" panose="020B0604030504040204" pitchFamily="34" charset="-120"/>
                  <a:cs typeface="Aharoni" panose="02010803020104030203" pitchFamily="2" charset="-79"/>
                  <a:sym typeface="+mn-lt"/>
                </a:rPr>
                <a:t>理解情緒 </a:t>
              </a:r>
              <a:r>
                <a:rPr lang="en-US" altLang="zh-TW" sz="2800" b="1" dirty="0">
                  <a:solidFill>
                    <a:srgbClr val="408108">
                      <a:lumMod val="75000"/>
                    </a:srgbClr>
                  </a:solidFill>
                  <a:latin typeface="Berlin Sans FB Demi" panose="020E0802020502020306" pitchFamily="34" charset="0"/>
                  <a:ea typeface="微軟正黑體" panose="020B0604030504040204" pitchFamily="34" charset="-120"/>
                  <a:cs typeface="Aharoni" panose="02010803020104030203" pitchFamily="2" charset="-79"/>
                  <a:sym typeface="+mn-lt"/>
                </a:rPr>
                <a:t>Emotion</a:t>
              </a:r>
              <a:endParaRPr lang="zh-CN" altLang="en-US" sz="2800" b="1" dirty="0">
                <a:solidFill>
                  <a:srgbClr val="408108">
                    <a:lumMod val="75000"/>
                  </a:srgbClr>
                </a:solidFill>
                <a:latin typeface="Berlin Sans FB Demi" panose="020E0802020502020306" pitchFamily="34" charset="0"/>
                <a:ea typeface="微軟正黑體" panose="020B0604030504040204" pitchFamily="34" charset="-120"/>
                <a:cs typeface="Aharoni" panose="02010803020104030203" pitchFamily="2" charset="-79"/>
                <a:sym typeface="+mn-lt"/>
              </a:endParaRPr>
            </a:p>
          </p:txBody>
        </p:sp>
        <p:sp>
          <p:nvSpPr>
            <p:cNvPr id="7" name="文本框 17">
              <a:extLst>
                <a:ext uri="{FF2B5EF4-FFF2-40B4-BE49-F238E27FC236}">
                  <a16:creationId xmlns:a16="http://schemas.microsoft.com/office/drawing/2014/main" id="{533C1611-9448-5053-216F-7093A59086C7}"/>
                </a:ext>
              </a:extLst>
            </p:cNvPr>
            <p:cNvSpPr txBox="1"/>
            <p:nvPr/>
          </p:nvSpPr>
          <p:spPr>
            <a:xfrm flipH="1">
              <a:off x="7500356" y="3078532"/>
              <a:ext cx="2485115" cy="1340011"/>
            </a:xfrm>
            <a:prstGeom prst="rect">
              <a:avLst/>
            </a:prstGeom>
            <a:noFill/>
          </p:spPr>
          <p:txBody>
            <a:bodyPr wrap="square" rtlCol="0">
              <a:spAutoFit/>
            </a:bodyPr>
            <a:lstStyle/>
            <a:p>
              <a:pPr>
                <a:buClrTx/>
                <a:buFontTx/>
                <a:buNone/>
                <a:defRPr/>
              </a:pPr>
              <a:r>
                <a:rPr lang="zh-TW" altLang="en-US" sz="2800" b="1" dirty="0">
                  <a:solidFill>
                    <a:srgbClr val="202026"/>
                  </a:solidFill>
                  <a:latin typeface="微軟正黑體" panose="020B0604030504040204" pitchFamily="34" charset="-120"/>
                  <a:ea typeface="微軟正黑體" panose="020B0604030504040204" pitchFamily="34" charset="-120"/>
                  <a:cs typeface="Aharoni" panose="02010803020104030203" pitchFamily="2" charset="-79"/>
                  <a:sym typeface="+mn-lt"/>
                </a:rPr>
                <a:t>控制行為 </a:t>
              </a:r>
              <a:r>
                <a:rPr lang="en-US" altLang="zh-TW" sz="2800" b="1" dirty="0">
                  <a:solidFill>
                    <a:srgbClr val="202026"/>
                  </a:solidFill>
                  <a:latin typeface="Berlin Sans FB Demi" panose="020E0802020502020306" pitchFamily="34" charset="0"/>
                  <a:ea typeface="微軟正黑體" panose="020B0604030504040204" pitchFamily="34" charset="-120"/>
                  <a:cs typeface="Aharoni" panose="02010803020104030203" pitchFamily="2" charset="-79"/>
                  <a:sym typeface="+mn-lt"/>
                </a:rPr>
                <a:t>Action</a:t>
              </a:r>
              <a:endParaRPr lang="zh-CN" altLang="en-US" sz="2800" b="1" dirty="0">
                <a:solidFill>
                  <a:srgbClr val="202026"/>
                </a:solidFill>
                <a:latin typeface="Berlin Sans FB Demi" panose="020E0802020502020306" pitchFamily="34" charset="0"/>
                <a:ea typeface="微軟正黑體" panose="020B0604030504040204" pitchFamily="34" charset="-120"/>
                <a:cs typeface="Aharoni" panose="02010803020104030203" pitchFamily="2" charset="-79"/>
                <a:sym typeface="+mn-lt"/>
              </a:endParaRPr>
            </a:p>
          </p:txBody>
        </p:sp>
        <p:sp>
          <p:nvSpPr>
            <p:cNvPr id="8" name="文本框 17">
              <a:extLst>
                <a:ext uri="{FF2B5EF4-FFF2-40B4-BE49-F238E27FC236}">
                  <a16:creationId xmlns:a16="http://schemas.microsoft.com/office/drawing/2014/main" id="{A4155A65-C41B-9158-1A1C-93AA8BDAFB8F}"/>
                </a:ext>
              </a:extLst>
            </p:cNvPr>
            <p:cNvSpPr txBox="1"/>
            <p:nvPr/>
          </p:nvSpPr>
          <p:spPr>
            <a:xfrm flipH="1">
              <a:off x="7500357" y="4445190"/>
              <a:ext cx="2584938" cy="1685822"/>
            </a:xfrm>
            <a:prstGeom prst="rect">
              <a:avLst/>
            </a:prstGeom>
            <a:noFill/>
          </p:spPr>
          <p:txBody>
            <a:bodyPr wrap="square" rtlCol="0">
              <a:spAutoFit/>
            </a:bodyPr>
            <a:lstStyle/>
            <a:p>
              <a:pPr>
                <a:buClrTx/>
                <a:buFontTx/>
                <a:buNone/>
                <a:defRPr/>
              </a:pPr>
              <a:r>
                <a:rPr lang="zh-TW" altLang="en-US" sz="3600" b="1" dirty="0">
                  <a:solidFill>
                    <a:srgbClr val="C00000"/>
                  </a:solidFill>
                  <a:latin typeface="微軟正黑體" panose="020B0604030504040204" pitchFamily="34" charset="-120"/>
                  <a:ea typeface="微軟正黑體" panose="020B0604030504040204" pitchFamily="34" charset="-120"/>
                  <a:cs typeface="Aharoni" panose="02010803020104030203" pitchFamily="2" charset="-79"/>
                  <a:sym typeface="+mn-lt"/>
                </a:rPr>
                <a:t>覺察後果 </a:t>
              </a:r>
              <a:r>
                <a:rPr lang="en-US" altLang="zh-TW" sz="3600" b="1" dirty="0">
                  <a:solidFill>
                    <a:srgbClr val="C00000"/>
                  </a:solidFill>
                  <a:latin typeface="Berlin Sans FB Demi" panose="020E0802020502020306" pitchFamily="34" charset="0"/>
                  <a:ea typeface="微軟正黑體" panose="020B0604030504040204" pitchFamily="34" charset="-120"/>
                  <a:cs typeface="Aharoni" panose="02010803020104030203" pitchFamily="2" charset="-79"/>
                  <a:sym typeface="+mn-lt"/>
                </a:rPr>
                <a:t>Results</a:t>
              </a:r>
              <a:r>
                <a:rPr lang="en-US" altLang="zh-TW" sz="3600" b="1" dirty="0">
                  <a:solidFill>
                    <a:srgbClr val="C00000"/>
                  </a:solidFill>
                  <a:latin typeface="微軟正黑體" panose="020B0604030504040204" pitchFamily="34" charset="-120"/>
                  <a:ea typeface="微軟正黑體" panose="020B0604030504040204" pitchFamily="34" charset="-120"/>
                  <a:cs typeface="Aharoni" panose="02010803020104030203" pitchFamily="2" charset="-79"/>
                  <a:sym typeface="+mn-lt"/>
                </a:rPr>
                <a:t> </a:t>
              </a:r>
              <a:endParaRPr lang="zh-CN" altLang="en-US" sz="3200" b="1" dirty="0">
                <a:solidFill>
                  <a:srgbClr val="C00000"/>
                </a:solidFill>
                <a:latin typeface="微軟正黑體" panose="020B0604030504040204" pitchFamily="34" charset="-120"/>
                <a:ea typeface="微軟正黑體" panose="020B0604030504040204" pitchFamily="34" charset="-120"/>
                <a:cs typeface="Aharoni" panose="02010803020104030203" pitchFamily="2" charset="-79"/>
                <a:sym typeface="+mn-lt"/>
              </a:endParaRPr>
            </a:p>
          </p:txBody>
        </p:sp>
        <p:grpSp>
          <p:nvGrpSpPr>
            <p:cNvPr id="9" name="8941805e-83aa-4067-ba4c-bb681f61a680">
              <a:extLst>
                <a:ext uri="{FF2B5EF4-FFF2-40B4-BE49-F238E27FC236}">
                  <a16:creationId xmlns:a16="http://schemas.microsoft.com/office/drawing/2014/main" id="{2EBCB4F0-44CE-C23B-6E26-EC017729253A}"/>
                </a:ext>
              </a:extLst>
            </p:cNvPr>
            <p:cNvGrpSpPr>
              <a:grpSpLocks noChangeAspect="1"/>
            </p:cNvGrpSpPr>
            <p:nvPr/>
          </p:nvGrpSpPr>
          <p:grpSpPr>
            <a:xfrm>
              <a:off x="4630410" y="2987962"/>
              <a:ext cx="2644648" cy="2566409"/>
              <a:chOff x="3841909" y="953929"/>
              <a:chExt cx="4378642" cy="4249102"/>
            </a:xfrm>
          </p:grpSpPr>
          <p:sp>
            <p:nvSpPr>
              <p:cNvPr id="14" name="Oval 22">
                <a:extLst>
                  <a:ext uri="{FF2B5EF4-FFF2-40B4-BE49-F238E27FC236}">
                    <a16:creationId xmlns:a16="http://schemas.microsoft.com/office/drawing/2014/main" id="{707AE6D6-C3AC-542D-5DDB-F0BA8E6A7C26}"/>
                  </a:ext>
                </a:extLst>
              </p:cNvPr>
              <p:cNvSpPr/>
              <p:nvPr/>
            </p:nvSpPr>
            <p:spPr>
              <a:xfrm>
                <a:off x="4197668" y="3063240"/>
                <a:ext cx="1856422" cy="1856422"/>
              </a:xfrm>
              <a:prstGeom prst="ellipse">
                <a:avLst/>
              </a:prstGeom>
              <a:solidFill>
                <a:srgbClr val="B8914B"/>
              </a:solidFill>
              <a:ln w="762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buClrTx/>
                  <a:buFontTx/>
                  <a:buNone/>
                  <a:defRPr/>
                </a:pPr>
                <a:endParaRPr sz="1350" dirty="0">
                  <a:solidFill>
                    <a:srgbClr val="F3E4E5"/>
                  </a:solidFill>
                  <a:latin typeface="微軟正黑體" panose="020B0604030504040204" pitchFamily="34" charset="-120"/>
                  <a:ea typeface="微軟正黑體" panose="020B0604030504040204" pitchFamily="34" charset="-120"/>
                  <a:sym typeface="+mn-lt"/>
                </a:endParaRPr>
              </a:p>
            </p:txBody>
          </p:sp>
          <p:sp>
            <p:nvSpPr>
              <p:cNvPr id="15" name="Oval 23">
                <a:extLst>
                  <a:ext uri="{FF2B5EF4-FFF2-40B4-BE49-F238E27FC236}">
                    <a16:creationId xmlns:a16="http://schemas.microsoft.com/office/drawing/2014/main" id="{7DD8C401-2110-2CB2-317A-D74FA5D79EBF}"/>
                  </a:ext>
                </a:extLst>
              </p:cNvPr>
              <p:cNvSpPr/>
              <p:nvPr/>
            </p:nvSpPr>
            <p:spPr>
              <a:xfrm>
                <a:off x="6004560" y="1222058"/>
                <a:ext cx="1856422" cy="1856422"/>
              </a:xfrm>
              <a:prstGeom prst="ellipse">
                <a:avLst/>
              </a:prstGeom>
              <a:solidFill>
                <a:srgbClr val="B8914B"/>
              </a:solidFill>
              <a:ln w="762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buClrTx/>
                  <a:buFontTx/>
                  <a:buNone/>
                  <a:defRPr/>
                </a:pPr>
                <a:endParaRPr sz="1350" dirty="0">
                  <a:solidFill>
                    <a:srgbClr val="F3E4E5"/>
                  </a:solidFill>
                  <a:latin typeface="微軟正黑體" panose="020B0604030504040204" pitchFamily="34" charset="-120"/>
                  <a:ea typeface="微軟正黑體" panose="020B0604030504040204" pitchFamily="34" charset="-120"/>
                  <a:sym typeface="+mn-lt"/>
                </a:endParaRPr>
              </a:p>
            </p:txBody>
          </p:sp>
          <p:sp>
            <p:nvSpPr>
              <p:cNvPr id="16" name="Freeform: Shape 24">
                <a:extLst>
                  <a:ext uri="{FF2B5EF4-FFF2-40B4-BE49-F238E27FC236}">
                    <a16:creationId xmlns:a16="http://schemas.microsoft.com/office/drawing/2014/main" id="{C4BADA8D-E7BD-6D87-8F99-9A0C5E380F0A}"/>
                  </a:ext>
                </a:extLst>
              </p:cNvPr>
              <p:cNvSpPr/>
              <p:nvPr/>
            </p:nvSpPr>
            <p:spPr>
              <a:xfrm>
                <a:off x="3841909" y="953929"/>
                <a:ext cx="4378642" cy="4249102"/>
              </a:xfrm>
              <a:custGeom>
                <a:avLst/>
                <a:gdLst>
                  <a:gd name="connsiteX0" fmla="*/ 1019651 w 4378642"/>
                  <a:gd name="connsiteY0" fmla="*/ 0 h 4249102"/>
                  <a:gd name="connsiteX1" fmla="*/ 2039302 w 4378642"/>
                  <a:gd name="connsiteY1" fmla="*/ 1019651 h 4249102"/>
                  <a:gd name="connsiteX2" fmla="*/ 2034038 w 4378642"/>
                  <a:gd name="connsiteY2" fmla="*/ 1123904 h 4249102"/>
                  <a:gd name="connsiteX3" fmla="*/ 2031826 w 4378642"/>
                  <a:gd name="connsiteY3" fmla="*/ 1138396 h 4249102"/>
                  <a:gd name="connsiteX4" fmla="*/ 2031913 w 4378642"/>
                  <a:gd name="connsiteY4" fmla="*/ 1138396 h 4249102"/>
                  <a:gd name="connsiteX5" fmla="*/ 2030605 w 4378642"/>
                  <a:gd name="connsiteY5" fmla="*/ 1146968 h 4249102"/>
                  <a:gd name="connsiteX6" fmla="*/ 2025491 w 4378642"/>
                  <a:gd name="connsiteY6" fmla="*/ 1248251 h 4249102"/>
                  <a:gd name="connsiteX7" fmla="*/ 3016091 w 4378642"/>
                  <a:gd name="connsiteY7" fmla="*/ 2238851 h 4249102"/>
                  <a:gd name="connsiteX8" fmla="*/ 3117374 w 4378642"/>
                  <a:gd name="connsiteY8" fmla="*/ 2233737 h 4249102"/>
                  <a:gd name="connsiteX9" fmla="*/ 3187541 w 4378642"/>
                  <a:gd name="connsiteY9" fmla="*/ 2223028 h 4249102"/>
                  <a:gd name="connsiteX10" fmla="*/ 3187541 w 4378642"/>
                  <a:gd name="connsiteY10" fmla="*/ 2225320 h 4249102"/>
                  <a:gd name="connsiteX11" fmla="*/ 3254738 w 4378642"/>
                  <a:gd name="connsiteY11" fmla="*/ 2215064 h 4249102"/>
                  <a:gd name="connsiteX12" fmla="*/ 3358991 w 4378642"/>
                  <a:gd name="connsiteY12" fmla="*/ 2209800 h 4249102"/>
                  <a:gd name="connsiteX13" fmla="*/ 4378642 w 4378642"/>
                  <a:gd name="connsiteY13" fmla="*/ 3229451 h 4249102"/>
                  <a:gd name="connsiteX14" fmla="*/ 3358991 w 4378642"/>
                  <a:gd name="connsiteY14" fmla="*/ 4249102 h 4249102"/>
                  <a:gd name="connsiteX15" fmla="*/ 2339340 w 4378642"/>
                  <a:gd name="connsiteY15" fmla="*/ 3229451 h 4249102"/>
                  <a:gd name="connsiteX16" fmla="*/ 2344605 w 4378642"/>
                  <a:gd name="connsiteY16" fmla="*/ 3125198 h 4249102"/>
                  <a:gd name="connsiteX17" fmla="*/ 2350305 w 4378642"/>
                  <a:gd name="connsiteY17" fmla="*/ 3087846 h 4249102"/>
                  <a:gd name="connsiteX18" fmla="*/ 2348598 w 4378642"/>
                  <a:gd name="connsiteY18" fmla="*/ 3087846 h 4249102"/>
                  <a:gd name="connsiteX19" fmla="*/ 2353151 w 4378642"/>
                  <a:gd name="connsiteY19" fmla="*/ 2997676 h 4249102"/>
                  <a:gd name="connsiteX20" fmla="*/ 1362551 w 4378642"/>
                  <a:gd name="connsiteY20" fmla="*/ 2007076 h 4249102"/>
                  <a:gd name="connsiteX21" fmla="*/ 1261268 w 4378642"/>
                  <a:gd name="connsiteY21" fmla="*/ 2012190 h 4249102"/>
                  <a:gd name="connsiteX22" fmla="*/ 1233600 w 4378642"/>
                  <a:gd name="connsiteY22" fmla="*/ 2016413 h 4249102"/>
                  <a:gd name="connsiteX23" fmla="*/ 1225147 w 4378642"/>
                  <a:gd name="connsiteY23" fmla="*/ 2018586 h 4249102"/>
                  <a:gd name="connsiteX24" fmla="*/ 1019651 w 4378642"/>
                  <a:gd name="connsiteY24" fmla="*/ 2039302 h 4249102"/>
                  <a:gd name="connsiteX25" fmla="*/ 0 w 4378642"/>
                  <a:gd name="connsiteY25" fmla="*/ 1019651 h 4249102"/>
                  <a:gd name="connsiteX26" fmla="*/ 1019651 w 4378642"/>
                  <a:gd name="connsiteY26" fmla="*/ 0 h 424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378642" h="4249102">
                    <a:moveTo>
                      <a:pt x="1019651" y="0"/>
                    </a:moveTo>
                    <a:cubicBezTo>
                      <a:pt x="1582789" y="0"/>
                      <a:pt x="2039302" y="456513"/>
                      <a:pt x="2039302" y="1019651"/>
                    </a:cubicBezTo>
                    <a:cubicBezTo>
                      <a:pt x="2039302" y="1054847"/>
                      <a:pt x="2037519" y="1089627"/>
                      <a:pt x="2034038" y="1123904"/>
                    </a:cubicBezTo>
                    <a:lnTo>
                      <a:pt x="2031826" y="1138396"/>
                    </a:lnTo>
                    <a:lnTo>
                      <a:pt x="2031913" y="1138396"/>
                    </a:lnTo>
                    <a:lnTo>
                      <a:pt x="2030605" y="1146968"/>
                    </a:lnTo>
                    <a:cubicBezTo>
                      <a:pt x="2027224" y="1180269"/>
                      <a:pt x="2025491" y="1214058"/>
                      <a:pt x="2025491" y="1248251"/>
                    </a:cubicBezTo>
                    <a:cubicBezTo>
                      <a:pt x="2025491" y="1795344"/>
                      <a:pt x="2468998" y="2238851"/>
                      <a:pt x="3016091" y="2238851"/>
                    </a:cubicBezTo>
                    <a:cubicBezTo>
                      <a:pt x="3050285" y="2238851"/>
                      <a:pt x="3084073" y="2237119"/>
                      <a:pt x="3117374" y="2233737"/>
                    </a:cubicBezTo>
                    <a:lnTo>
                      <a:pt x="3187541" y="2223028"/>
                    </a:lnTo>
                    <a:lnTo>
                      <a:pt x="3187541" y="2225320"/>
                    </a:lnTo>
                    <a:lnTo>
                      <a:pt x="3254738" y="2215064"/>
                    </a:lnTo>
                    <a:cubicBezTo>
                      <a:pt x="3289015" y="2211583"/>
                      <a:pt x="3323795" y="2209800"/>
                      <a:pt x="3358991" y="2209800"/>
                    </a:cubicBezTo>
                    <a:cubicBezTo>
                      <a:pt x="3922129" y="2209800"/>
                      <a:pt x="4378642" y="2666313"/>
                      <a:pt x="4378642" y="3229451"/>
                    </a:cubicBezTo>
                    <a:cubicBezTo>
                      <a:pt x="4378642" y="3792589"/>
                      <a:pt x="3922129" y="4249102"/>
                      <a:pt x="3358991" y="4249102"/>
                    </a:cubicBezTo>
                    <a:cubicBezTo>
                      <a:pt x="2795853" y="4249102"/>
                      <a:pt x="2339340" y="3792589"/>
                      <a:pt x="2339340" y="3229451"/>
                    </a:cubicBezTo>
                    <a:cubicBezTo>
                      <a:pt x="2339340" y="3194255"/>
                      <a:pt x="2341124" y="3159475"/>
                      <a:pt x="2344605" y="3125198"/>
                    </a:cubicBezTo>
                    <a:lnTo>
                      <a:pt x="2350305" y="3087846"/>
                    </a:lnTo>
                    <a:lnTo>
                      <a:pt x="2348598" y="3087846"/>
                    </a:lnTo>
                    <a:lnTo>
                      <a:pt x="2353151" y="2997676"/>
                    </a:lnTo>
                    <a:cubicBezTo>
                      <a:pt x="2353151" y="2450583"/>
                      <a:pt x="1909644" y="2007076"/>
                      <a:pt x="1362551" y="2007076"/>
                    </a:cubicBezTo>
                    <a:cubicBezTo>
                      <a:pt x="1328358" y="2007076"/>
                      <a:pt x="1294569" y="2008809"/>
                      <a:pt x="1261268" y="2012190"/>
                    </a:cubicBezTo>
                    <a:lnTo>
                      <a:pt x="1233600" y="2016413"/>
                    </a:lnTo>
                    <a:lnTo>
                      <a:pt x="1225147" y="2018586"/>
                    </a:lnTo>
                    <a:cubicBezTo>
                      <a:pt x="1158769" y="2032169"/>
                      <a:pt x="1090043" y="2039302"/>
                      <a:pt x="1019651" y="2039302"/>
                    </a:cubicBezTo>
                    <a:cubicBezTo>
                      <a:pt x="456513" y="2039302"/>
                      <a:pt x="0" y="1582789"/>
                      <a:pt x="0" y="1019651"/>
                    </a:cubicBezTo>
                    <a:cubicBezTo>
                      <a:pt x="0" y="456513"/>
                      <a:pt x="456513" y="0"/>
                      <a:pt x="1019651" y="0"/>
                    </a:cubicBezTo>
                    <a:close/>
                  </a:path>
                </a:pathLst>
              </a:custGeom>
              <a:solidFill>
                <a:srgbClr val="B8914B"/>
              </a:solidFill>
              <a:ln w="762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buClrTx/>
                  <a:buFontTx/>
                  <a:buNone/>
                  <a:defRPr/>
                </a:pPr>
                <a:endParaRPr sz="1350" dirty="0">
                  <a:solidFill>
                    <a:srgbClr val="F3E4E5"/>
                  </a:solidFill>
                  <a:latin typeface="微軟正黑體" panose="020B0604030504040204" pitchFamily="34" charset="-120"/>
                  <a:ea typeface="微軟正黑體" panose="020B0604030504040204" pitchFamily="34" charset="-120"/>
                  <a:sym typeface="+mn-lt"/>
                </a:endParaRPr>
              </a:p>
            </p:txBody>
          </p:sp>
        </p:grpSp>
        <p:sp>
          <p:nvSpPr>
            <p:cNvPr id="10" name="文字方塊 9">
              <a:extLst>
                <a:ext uri="{FF2B5EF4-FFF2-40B4-BE49-F238E27FC236}">
                  <a16:creationId xmlns:a16="http://schemas.microsoft.com/office/drawing/2014/main" id="{28F5E2E2-A6DC-A761-170F-39EDCFCE8753}"/>
                </a:ext>
              </a:extLst>
            </p:cNvPr>
            <p:cNvSpPr txBox="1"/>
            <p:nvPr/>
          </p:nvSpPr>
          <p:spPr>
            <a:xfrm>
              <a:off x="4808150" y="3233072"/>
              <a:ext cx="874167" cy="907750"/>
            </a:xfrm>
            <a:prstGeom prst="rect">
              <a:avLst/>
            </a:prstGeom>
            <a:noFill/>
          </p:spPr>
          <p:txBody>
            <a:bodyPr wrap="square" rtlCol="0">
              <a:spAutoFit/>
            </a:bodyPr>
            <a:lstStyle/>
            <a:p>
              <a:pPr algn="ctr">
                <a:buClrTx/>
                <a:buFontTx/>
                <a:buNone/>
                <a:defRPr/>
              </a:pPr>
              <a:r>
                <a:rPr lang="en-US" altLang="zh-TW" sz="3600" dirty="0">
                  <a:solidFill>
                    <a:srgbClr val="F3E4E5"/>
                  </a:solidFill>
                  <a:latin typeface="Bahnschrift" panose="020B0502040204020203" pitchFamily="34" charset="0"/>
                  <a:ea typeface="微軟正黑體" panose="020B0604030504040204" pitchFamily="34" charset="-120"/>
                </a:rPr>
                <a:t>B</a:t>
              </a:r>
              <a:endParaRPr lang="zh-TW" altLang="en-US" sz="3600" dirty="0">
                <a:solidFill>
                  <a:srgbClr val="F3E4E5"/>
                </a:solidFill>
                <a:latin typeface="Bahnschrift" panose="020B0502040204020203" pitchFamily="34" charset="0"/>
                <a:ea typeface="微軟正黑體" panose="020B0604030504040204" pitchFamily="34" charset="-120"/>
              </a:endParaRPr>
            </a:p>
          </p:txBody>
        </p:sp>
        <p:sp>
          <p:nvSpPr>
            <p:cNvPr id="11" name="文字方塊 10">
              <a:extLst>
                <a:ext uri="{FF2B5EF4-FFF2-40B4-BE49-F238E27FC236}">
                  <a16:creationId xmlns:a16="http://schemas.microsoft.com/office/drawing/2014/main" id="{178409DC-7FE4-59F6-1317-A47377438736}"/>
                </a:ext>
              </a:extLst>
            </p:cNvPr>
            <p:cNvSpPr txBox="1"/>
            <p:nvPr/>
          </p:nvSpPr>
          <p:spPr>
            <a:xfrm>
              <a:off x="4951649" y="4353439"/>
              <a:ext cx="874167" cy="907750"/>
            </a:xfrm>
            <a:prstGeom prst="rect">
              <a:avLst/>
            </a:prstGeom>
            <a:noFill/>
          </p:spPr>
          <p:txBody>
            <a:bodyPr wrap="square" rtlCol="0">
              <a:spAutoFit/>
            </a:bodyPr>
            <a:lstStyle/>
            <a:p>
              <a:pPr algn="ctr">
                <a:buClrTx/>
                <a:buFontTx/>
                <a:buNone/>
                <a:defRPr/>
              </a:pPr>
              <a:r>
                <a:rPr lang="en-US" altLang="zh-TW" sz="3600" dirty="0">
                  <a:solidFill>
                    <a:srgbClr val="F3E4E5"/>
                  </a:solidFill>
                  <a:latin typeface="Bahnschrift" panose="020B0502040204020203" pitchFamily="34" charset="0"/>
                  <a:ea typeface="微軟正黑體" panose="020B0604030504040204" pitchFamily="34" charset="-120"/>
                </a:rPr>
                <a:t>E</a:t>
              </a:r>
              <a:endParaRPr lang="zh-TW" altLang="en-US" sz="3600" dirty="0">
                <a:solidFill>
                  <a:srgbClr val="F3E4E5"/>
                </a:solidFill>
                <a:latin typeface="Bahnschrift" panose="020B0502040204020203" pitchFamily="34" charset="0"/>
                <a:ea typeface="微軟正黑體" panose="020B0604030504040204" pitchFamily="34" charset="-120"/>
              </a:endParaRPr>
            </a:p>
          </p:txBody>
        </p:sp>
        <p:sp>
          <p:nvSpPr>
            <p:cNvPr id="12" name="文字方塊 11">
              <a:extLst>
                <a:ext uri="{FF2B5EF4-FFF2-40B4-BE49-F238E27FC236}">
                  <a16:creationId xmlns:a16="http://schemas.microsoft.com/office/drawing/2014/main" id="{A356BB0C-5FB5-3E1C-0BE1-768A11018177}"/>
                </a:ext>
              </a:extLst>
            </p:cNvPr>
            <p:cNvSpPr txBox="1"/>
            <p:nvPr/>
          </p:nvSpPr>
          <p:spPr>
            <a:xfrm>
              <a:off x="6050708" y="3280923"/>
              <a:ext cx="874167" cy="907750"/>
            </a:xfrm>
            <a:prstGeom prst="rect">
              <a:avLst/>
            </a:prstGeom>
            <a:noFill/>
          </p:spPr>
          <p:txBody>
            <a:bodyPr wrap="square" rtlCol="0">
              <a:spAutoFit/>
            </a:bodyPr>
            <a:lstStyle/>
            <a:p>
              <a:pPr algn="ctr">
                <a:buClrTx/>
                <a:buFontTx/>
                <a:buNone/>
                <a:defRPr/>
              </a:pPr>
              <a:r>
                <a:rPr lang="en-US" altLang="zh-TW" sz="3600" dirty="0">
                  <a:solidFill>
                    <a:srgbClr val="F3E4E5"/>
                  </a:solidFill>
                  <a:latin typeface="Bahnschrift" panose="020B0502040204020203" pitchFamily="34" charset="0"/>
                  <a:ea typeface="微軟正黑體" panose="020B0604030504040204" pitchFamily="34" charset="-120"/>
                </a:rPr>
                <a:t>A</a:t>
              </a:r>
              <a:endParaRPr lang="zh-TW" altLang="en-US" sz="3600" dirty="0">
                <a:solidFill>
                  <a:srgbClr val="F3E4E5"/>
                </a:solidFill>
                <a:latin typeface="Bahnschrift" panose="020B0502040204020203" pitchFamily="34" charset="0"/>
                <a:ea typeface="微軟正黑體" panose="020B0604030504040204" pitchFamily="34" charset="-120"/>
              </a:endParaRPr>
            </a:p>
          </p:txBody>
        </p:sp>
        <p:sp>
          <p:nvSpPr>
            <p:cNvPr id="13" name="文字方塊 12">
              <a:extLst>
                <a:ext uri="{FF2B5EF4-FFF2-40B4-BE49-F238E27FC236}">
                  <a16:creationId xmlns:a16="http://schemas.microsoft.com/office/drawing/2014/main" id="{5FFFFDC3-D223-07F9-CEBC-473E842DFB81}"/>
                </a:ext>
              </a:extLst>
            </p:cNvPr>
            <p:cNvSpPr txBox="1"/>
            <p:nvPr/>
          </p:nvSpPr>
          <p:spPr>
            <a:xfrm>
              <a:off x="6225460" y="4530439"/>
              <a:ext cx="874167" cy="1080654"/>
            </a:xfrm>
            <a:prstGeom prst="rect">
              <a:avLst/>
            </a:prstGeom>
            <a:noFill/>
          </p:spPr>
          <p:txBody>
            <a:bodyPr wrap="square" rtlCol="0">
              <a:spAutoFit/>
            </a:bodyPr>
            <a:lstStyle/>
            <a:p>
              <a:pPr algn="ctr">
                <a:buClrTx/>
                <a:buFontTx/>
                <a:buNone/>
                <a:defRPr/>
              </a:pPr>
              <a:r>
                <a:rPr lang="en-US" altLang="zh-TW" sz="4400" dirty="0">
                  <a:solidFill>
                    <a:srgbClr val="F3E4E5"/>
                  </a:solidFill>
                  <a:latin typeface="Bahnschrift" panose="020B0502040204020203" pitchFamily="34" charset="0"/>
                  <a:ea typeface="微軟正黑體" panose="020B0604030504040204" pitchFamily="34" charset="-120"/>
                </a:rPr>
                <a:t>R</a:t>
              </a:r>
            </a:p>
          </p:txBody>
        </p:sp>
      </p:grpSp>
      <p:grpSp>
        <p:nvGrpSpPr>
          <p:cNvPr id="17" name="群組 16">
            <a:extLst>
              <a:ext uri="{FF2B5EF4-FFF2-40B4-BE49-F238E27FC236}">
                <a16:creationId xmlns:a16="http://schemas.microsoft.com/office/drawing/2014/main" id="{4BAD8071-DD83-36A7-ED61-A4EE5A753AC3}"/>
              </a:ext>
            </a:extLst>
          </p:cNvPr>
          <p:cNvGrpSpPr/>
          <p:nvPr/>
        </p:nvGrpSpPr>
        <p:grpSpPr>
          <a:xfrm>
            <a:off x="809592" y="3409597"/>
            <a:ext cx="5808393" cy="1050440"/>
            <a:chOff x="2002630" y="3692857"/>
            <a:chExt cx="5613458" cy="1444954"/>
          </a:xfrm>
        </p:grpSpPr>
        <p:pic>
          <p:nvPicPr>
            <p:cNvPr id="18" name="Picture 2">
              <a:extLst>
                <a:ext uri="{FF2B5EF4-FFF2-40B4-BE49-F238E27FC236}">
                  <a16:creationId xmlns:a16="http://schemas.microsoft.com/office/drawing/2014/main" id="{5E4F35F4-DA76-E009-2405-E22D08764225}"/>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9510" y="3744587"/>
              <a:ext cx="1370031" cy="1265557"/>
            </a:xfrm>
            <a:prstGeom prst="rect">
              <a:avLst/>
            </a:prstGeom>
            <a:noFill/>
            <a:ln w="9525">
              <a:noFill/>
              <a:miter lim="800000"/>
              <a:headEnd/>
              <a:tailEnd/>
            </a:ln>
          </p:spPr>
        </p:pic>
        <p:pic>
          <p:nvPicPr>
            <p:cNvPr id="19" name="Picture 3">
              <a:extLst>
                <a:ext uri="{FF2B5EF4-FFF2-40B4-BE49-F238E27FC236}">
                  <a16:creationId xmlns:a16="http://schemas.microsoft.com/office/drawing/2014/main" id="{1504F359-A375-A570-72F8-46769A6CD10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856" y="3692857"/>
              <a:ext cx="1305279" cy="1444954"/>
            </a:xfrm>
            <a:prstGeom prst="rect">
              <a:avLst/>
            </a:prstGeom>
            <a:noFill/>
            <a:ln w="9525">
              <a:noFill/>
              <a:miter lim="800000"/>
              <a:headEnd/>
              <a:tailEnd/>
            </a:ln>
          </p:spPr>
        </p:pic>
        <p:pic>
          <p:nvPicPr>
            <p:cNvPr id="20" name="Picture 4">
              <a:extLst>
                <a:ext uri="{FF2B5EF4-FFF2-40B4-BE49-F238E27FC236}">
                  <a16:creationId xmlns:a16="http://schemas.microsoft.com/office/drawing/2014/main" id="{E69FAA59-3FAD-0602-4B58-41FE074EC154}"/>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93916" y="3704983"/>
              <a:ext cx="1322172" cy="1229462"/>
            </a:xfrm>
            <a:prstGeom prst="rect">
              <a:avLst/>
            </a:prstGeom>
            <a:noFill/>
            <a:ln w="9525">
              <a:noFill/>
              <a:miter lim="800000"/>
              <a:headEnd/>
              <a:tailEnd/>
            </a:ln>
          </p:spPr>
        </p:pic>
        <p:pic>
          <p:nvPicPr>
            <p:cNvPr id="21" name="圖片 7" descr="衝動熊.jpg">
              <a:extLst>
                <a:ext uri="{FF2B5EF4-FFF2-40B4-BE49-F238E27FC236}">
                  <a16:creationId xmlns:a16="http://schemas.microsoft.com/office/drawing/2014/main" id="{EEBB51E5-DF2E-830A-227B-0AF86C1C64DC}"/>
                </a:ext>
              </a:extLst>
            </p:cNvPr>
            <p:cNvPicPr>
              <a:picLocks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02630" y="3717519"/>
              <a:ext cx="1153294" cy="1265557"/>
            </a:xfrm>
            <a:prstGeom prst="rect">
              <a:avLst/>
            </a:prstGeom>
            <a:noFill/>
            <a:ln w="9525">
              <a:noFill/>
              <a:miter lim="800000"/>
              <a:headEnd/>
              <a:tailEnd/>
            </a:ln>
          </p:spPr>
        </p:pic>
      </p:grpSp>
      <p:sp>
        <p:nvSpPr>
          <p:cNvPr id="22" name="文字方塊 21">
            <a:extLst>
              <a:ext uri="{FF2B5EF4-FFF2-40B4-BE49-F238E27FC236}">
                <a16:creationId xmlns:a16="http://schemas.microsoft.com/office/drawing/2014/main" id="{36F4AEEC-6F5F-1349-237B-ACA86E5EF44E}"/>
              </a:ext>
            </a:extLst>
          </p:cNvPr>
          <p:cNvSpPr txBox="1"/>
          <p:nvPr/>
        </p:nvSpPr>
        <p:spPr>
          <a:xfrm>
            <a:off x="419436" y="4480981"/>
            <a:ext cx="7721344" cy="646331"/>
          </a:xfrm>
          <a:prstGeom prst="rect">
            <a:avLst/>
          </a:prstGeom>
          <a:noFill/>
        </p:spPr>
        <p:txBody>
          <a:bodyPr wrap="square">
            <a:spAutoFit/>
          </a:bodyPr>
          <a:lstStyle/>
          <a:p>
            <a:r>
              <a:rPr lang="en-US" altLang="zh-TW" sz="1200" kern="100" spc="95" dirty="0">
                <a:latin typeface="Times New Roman" panose="02020603050405020304" pitchFamily="18" charset="0"/>
                <a:ea typeface="新細明體" panose="02020500000000000000" pitchFamily="18" charset="-120"/>
                <a:cs typeface="Times New Roman" panose="02020603050405020304" pitchFamily="18" charset="0"/>
              </a:rPr>
              <a:t>Wang, L., Wei, M., Koay, E. Y. Y., Lo, M.-h., &amp; Lee, M.-Y. (2019). The Development and Validation of the Emotional Cultivation Scale: An East Asian Cultural Perspective. </a:t>
            </a:r>
            <a:r>
              <a:rPr lang="en-US" altLang="zh-TW" sz="1200" i="1" kern="100" spc="95" dirty="0">
                <a:latin typeface="Times New Roman" panose="02020603050405020304" pitchFamily="18" charset="0"/>
                <a:ea typeface="新細明體" panose="02020500000000000000" pitchFamily="18" charset="-120"/>
                <a:cs typeface="Times New Roman" panose="02020603050405020304" pitchFamily="18" charset="0"/>
              </a:rPr>
              <a:t>Journal of Counseling Psychology, 66</a:t>
            </a:r>
            <a:r>
              <a:rPr lang="en-US" altLang="zh-TW" sz="1200" kern="100" spc="95" dirty="0">
                <a:latin typeface="Times New Roman" panose="02020603050405020304" pitchFamily="18" charset="0"/>
                <a:ea typeface="新細明體" panose="02020500000000000000" pitchFamily="18" charset="-120"/>
                <a:cs typeface="Times New Roman" panose="02020603050405020304" pitchFamily="18" charset="0"/>
              </a:rPr>
              <a:t>(4), 409-423.</a:t>
            </a:r>
            <a:r>
              <a:rPr lang="zh-TW" altLang="zh-TW" sz="1200" dirty="0">
                <a:latin typeface="Times New Roman" panose="02020603050405020304" pitchFamily="18" charset="0"/>
                <a:cs typeface="Times New Roman" panose="02020603050405020304" pitchFamily="18" charset="0"/>
              </a:rPr>
              <a:t> </a:t>
            </a:r>
            <a:endParaRPr lang="zh-TW" altLang="en-US" sz="1200" dirty="0">
              <a:latin typeface="Times New Roman" panose="02020603050405020304" pitchFamily="18" charset="0"/>
              <a:cs typeface="Times New Roman" panose="02020603050405020304" pitchFamily="18" charset="0"/>
            </a:endParaRPr>
          </a:p>
        </p:txBody>
      </p:sp>
      <p:sp>
        <p:nvSpPr>
          <p:cNvPr id="2" name="向左箭號圖說文字 1">
            <a:extLst>
              <a:ext uri="{FF2B5EF4-FFF2-40B4-BE49-F238E27FC236}">
                <a16:creationId xmlns:a16="http://schemas.microsoft.com/office/drawing/2014/main" id="{392802F6-84EC-2387-F4DE-0F5994DCBB47}"/>
              </a:ext>
            </a:extLst>
          </p:cNvPr>
          <p:cNvSpPr/>
          <p:nvPr/>
        </p:nvSpPr>
        <p:spPr>
          <a:xfrm>
            <a:off x="6309902" y="1346182"/>
            <a:ext cx="2795746" cy="2658732"/>
          </a:xfrm>
          <a:prstGeom prst="left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zh-TW" altLang="en-US" sz="2600" dirty="0">
                <a:solidFill>
                  <a:sysClr val="windowText" lastClr="000000"/>
                </a:solidFill>
                <a:latin typeface="LingWai SC Medium" panose="03050602040302020204" pitchFamily="66" charset="-122"/>
                <a:ea typeface="LingWai SC Medium" panose="03050602040302020204" pitchFamily="66" charset="-122"/>
                <a:cs typeface="LingWai SC Medium" panose="03050602040302020204" pitchFamily="66" charset="-122"/>
              </a:rPr>
              <a:t>我們的文化，在不知覺中教會我們先考慮情緒後果，再決定是否表達與如何表達。</a:t>
            </a:r>
          </a:p>
          <a:p>
            <a:pPr algn="ctr"/>
            <a:endParaRPr kumimoji="1" lang="zh-TW" altLang="en-US" dirty="0"/>
          </a:p>
        </p:txBody>
      </p:sp>
    </p:spTree>
    <p:extLst>
      <p:ext uri="{BB962C8B-B14F-4D97-AF65-F5344CB8AC3E}">
        <p14:creationId xmlns:p14="http://schemas.microsoft.com/office/powerpoint/2010/main" val="29328406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FFCEB799-1781-5524-C7B2-281E9E59C0C1}"/>
              </a:ext>
            </a:extLst>
          </p:cNvPr>
          <p:cNvSpPr>
            <a:spLocks noGrp="1"/>
          </p:cNvSpPr>
          <p:nvPr>
            <p:ph type="title"/>
          </p:nvPr>
        </p:nvSpPr>
        <p:spPr>
          <a:xfrm flipH="1">
            <a:off x="667820" y="182054"/>
            <a:ext cx="7808358" cy="544800"/>
          </a:xfrm>
        </p:spPr>
        <p:txBody>
          <a:bodyPr/>
          <a:lstStyle/>
          <a:p>
            <a:pPr algn="ctr"/>
            <a:r>
              <a:rPr lang="zh-TW" altLang="en-US" dirty="0"/>
              <a:t>文化整合觀之情緒陶冶三維模型架構</a:t>
            </a:r>
          </a:p>
        </p:txBody>
      </p:sp>
      <p:pic>
        <p:nvPicPr>
          <p:cNvPr id="4" name="圖片 3">
            <a:extLst>
              <a:ext uri="{FF2B5EF4-FFF2-40B4-BE49-F238E27FC236}">
                <a16:creationId xmlns:a16="http://schemas.microsoft.com/office/drawing/2014/main" id="{F2AED8C4-E032-9B70-21DC-7FF284CF891C}"/>
              </a:ext>
            </a:extLst>
          </p:cNvPr>
          <p:cNvPicPr>
            <a:picLocks noChangeAspect="1"/>
          </p:cNvPicPr>
          <p:nvPr/>
        </p:nvPicPr>
        <p:blipFill>
          <a:blip r:embed="rId2"/>
          <a:srcRect t="10719"/>
          <a:stretch>
            <a:fillRect/>
          </a:stretch>
        </p:blipFill>
        <p:spPr>
          <a:xfrm>
            <a:off x="1324714" y="1179366"/>
            <a:ext cx="6290932" cy="3471849"/>
          </a:xfrm>
          <a:prstGeom prst="rect">
            <a:avLst/>
          </a:prstGeom>
        </p:spPr>
      </p:pic>
      <p:sp>
        <p:nvSpPr>
          <p:cNvPr id="2" name="文字方塊 1">
            <a:extLst>
              <a:ext uri="{FF2B5EF4-FFF2-40B4-BE49-F238E27FC236}">
                <a16:creationId xmlns:a16="http://schemas.microsoft.com/office/drawing/2014/main" id="{D7A9B7EA-72C6-8E40-659F-7EE14CB960F2}"/>
              </a:ext>
            </a:extLst>
          </p:cNvPr>
          <p:cNvSpPr txBox="1"/>
          <p:nvPr/>
        </p:nvSpPr>
        <p:spPr>
          <a:xfrm>
            <a:off x="686248" y="4580507"/>
            <a:ext cx="7808358" cy="523220"/>
          </a:xfrm>
          <a:prstGeom prst="rect">
            <a:avLst/>
          </a:prstGeom>
          <a:noFill/>
        </p:spPr>
        <p:txBody>
          <a:bodyPr wrap="square">
            <a:spAutoFit/>
          </a:bodyPr>
          <a:lstStyle/>
          <a:p>
            <a:r>
              <a:rPr lang="zh-TW" altLang="en-US" dirty="0"/>
              <a:t>王麗斐、張仁和（2024）。文化整合視角下的情緒調節：情緒陶冶的理論發展與諮商應用。</a:t>
            </a:r>
            <a:r>
              <a:rPr lang="zh-TW" altLang="en-US" b="1" dirty="0"/>
              <a:t>本土心理學研究，62</a:t>
            </a:r>
            <a:r>
              <a:rPr lang="zh-TW" altLang="en-US" dirty="0"/>
              <a:t>，3-61。</a:t>
            </a:r>
            <a:endParaRPr lang="zh-TW" altLang="en-US" sz="1000" dirty="0">
              <a:solidFill>
                <a:srgbClr val="5F5F5F"/>
              </a:solidFill>
              <a:latin typeface="Bahnschrift" panose="020B0502040204020203" pitchFamily="34" charset="0"/>
              <a:ea typeface="微軟正黑體" panose="020B0604030504040204" pitchFamily="34" charset="-120"/>
            </a:endParaRPr>
          </a:p>
        </p:txBody>
      </p:sp>
      <p:sp>
        <p:nvSpPr>
          <p:cNvPr id="5" name="文字方塊 4">
            <a:extLst>
              <a:ext uri="{FF2B5EF4-FFF2-40B4-BE49-F238E27FC236}">
                <a16:creationId xmlns:a16="http://schemas.microsoft.com/office/drawing/2014/main" id="{B7AE3381-684C-0ABA-98ED-9D5A11BB1637}"/>
              </a:ext>
            </a:extLst>
          </p:cNvPr>
          <p:cNvSpPr txBox="1"/>
          <p:nvPr/>
        </p:nvSpPr>
        <p:spPr>
          <a:xfrm>
            <a:off x="3300629" y="800669"/>
            <a:ext cx="2339102" cy="461665"/>
          </a:xfrm>
          <a:prstGeom prst="rect">
            <a:avLst/>
          </a:prstGeom>
          <a:noFill/>
        </p:spPr>
        <p:txBody>
          <a:bodyPr wrap="none" rtlCol="0">
            <a:spAutoFit/>
          </a:bodyPr>
          <a:lstStyle/>
          <a:p>
            <a:r>
              <a:rPr kumimoji="1" lang="zh-TW" altLang="en-US" sz="2400" b="1" dirty="0">
                <a:solidFill>
                  <a:srgbClr val="FF0000"/>
                </a:solidFill>
              </a:rPr>
              <a:t>成為更好的自己</a:t>
            </a:r>
          </a:p>
        </p:txBody>
      </p:sp>
      <p:sp>
        <p:nvSpPr>
          <p:cNvPr id="6" name="文字方塊 5">
            <a:extLst>
              <a:ext uri="{FF2B5EF4-FFF2-40B4-BE49-F238E27FC236}">
                <a16:creationId xmlns:a16="http://schemas.microsoft.com/office/drawing/2014/main" id="{98E361B7-665E-86AC-4965-B7CEE14055AB}"/>
              </a:ext>
            </a:extLst>
          </p:cNvPr>
          <p:cNvSpPr txBox="1"/>
          <p:nvPr/>
        </p:nvSpPr>
        <p:spPr>
          <a:xfrm>
            <a:off x="667820" y="2209808"/>
            <a:ext cx="806592" cy="1754326"/>
          </a:xfrm>
          <a:prstGeom prst="rect">
            <a:avLst/>
          </a:prstGeom>
          <a:noFill/>
        </p:spPr>
        <p:txBody>
          <a:bodyPr wrap="square" rtlCol="0">
            <a:spAutoFit/>
          </a:bodyPr>
          <a:lstStyle/>
          <a:p>
            <a:r>
              <a:rPr kumimoji="1" lang="zh-TW" altLang="en-US" sz="1800" b="1" dirty="0">
                <a:solidFill>
                  <a:srgbClr val="FF0000"/>
                </a:solidFill>
              </a:rPr>
              <a:t>找到更適合成就自己的方法</a:t>
            </a:r>
          </a:p>
        </p:txBody>
      </p:sp>
    </p:spTree>
    <p:extLst>
      <p:ext uri="{BB962C8B-B14F-4D97-AF65-F5344CB8AC3E}">
        <p14:creationId xmlns:p14="http://schemas.microsoft.com/office/powerpoint/2010/main" val="28514502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孟子摘录》 天将降大任于斯人也出自《生于忧患,死于安乐》，选自《孟子》。 书法家：丁才飞老师，笔名高飞，1956年生于广东高洲，现居桂林。现代著名书法大家，现为中国书法家协会会员，全球华人书法家协会理事，  作品尺寸：180 x 68cm 原文： 天将降大任于是人也，必先苦 ...">
            <a:extLst>
              <a:ext uri="{FF2B5EF4-FFF2-40B4-BE49-F238E27FC236}">
                <a16:creationId xmlns:a16="http://schemas.microsoft.com/office/drawing/2014/main" id="{9EB823B2-BEAB-4550-E612-4B47D73C58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433" y="943898"/>
            <a:ext cx="7698658" cy="3441290"/>
          </a:xfrm>
          <a:prstGeom prst="rect">
            <a:avLst/>
          </a:prstGeom>
          <a:noFill/>
          <a:extLst>
            <a:ext uri="{909E8E84-426E-40DD-AFC4-6F175D3DCCD1}">
              <a14:hiddenFill xmlns:a14="http://schemas.microsoft.com/office/drawing/2010/main">
                <a:solidFill>
                  <a:srgbClr val="FFFFFF"/>
                </a:solidFill>
              </a14:hiddenFill>
            </a:ext>
          </a:extLst>
        </p:spPr>
      </p:pic>
      <p:sp>
        <p:nvSpPr>
          <p:cNvPr id="6" name="文字方塊 5">
            <a:extLst>
              <a:ext uri="{FF2B5EF4-FFF2-40B4-BE49-F238E27FC236}">
                <a16:creationId xmlns:a16="http://schemas.microsoft.com/office/drawing/2014/main" id="{1A657AF3-6DEB-5E22-BA83-EFCCC4BE89B8}"/>
              </a:ext>
            </a:extLst>
          </p:cNvPr>
          <p:cNvSpPr txBox="1"/>
          <p:nvPr/>
        </p:nvSpPr>
        <p:spPr>
          <a:xfrm>
            <a:off x="1995948" y="4639338"/>
            <a:ext cx="5899355" cy="307777"/>
          </a:xfrm>
          <a:prstGeom prst="rect">
            <a:avLst/>
          </a:prstGeom>
          <a:noFill/>
        </p:spPr>
        <p:txBody>
          <a:bodyPr wrap="square">
            <a:spAutoFit/>
          </a:bodyPr>
          <a:lstStyle/>
          <a:p>
            <a:r>
              <a:rPr lang="zh-TW" altLang="en-US" b="0" i="0" u="sng" dirty="0">
                <a:effectLst/>
                <a:latin typeface="Roboto" panose="02000000000000000000" pitchFamily="2" charset="0"/>
                <a:hlinkClick r:id="rId3"/>
              </a:rPr>
              <a:t>圖片引自 </a:t>
            </a:r>
            <a:r>
              <a:rPr lang="en-US" altLang="zh-TW" b="0" i="0" u="sng" dirty="0">
                <a:effectLst/>
                <a:latin typeface="Roboto" panose="02000000000000000000" pitchFamily="2" charset="0"/>
                <a:hlinkClick r:id="rId3"/>
              </a:rPr>
              <a:t>https://share.google/images/wQyneM8bQgejbZ12a</a:t>
            </a:r>
            <a:endParaRPr lang="zh-TW" altLang="en-US" dirty="0"/>
          </a:p>
        </p:txBody>
      </p:sp>
    </p:spTree>
    <p:extLst>
      <p:ext uri="{BB962C8B-B14F-4D97-AF65-F5344CB8AC3E}">
        <p14:creationId xmlns:p14="http://schemas.microsoft.com/office/powerpoint/2010/main" val="4676498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D34D51A5-9214-782F-E7CE-2EF2B8477C01}"/>
              </a:ext>
            </a:extLst>
          </p:cNvPr>
          <p:cNvSpPr>
            <a:spLocks noGrp="1"/>
          </p:cNvSpPr>
          <p:nvPr>
            <p:ph type="title"/>
          </p:nvPr>
        </p:nvSpPr>
        <p:spPr>
          <a:xfrm>
            <a:off x="720000" y="82982"/>
            <a:ext cx="7704000" cy="572700"/>
          </a:xfrm>
        </p:spPr>
        <p:txBody>
          <a:bodyPr/>
          <a:lstStyle/>
          <a:p>
            <a:r>
              <a:rPr kumimoji="1" lang="zh-TW" altLang="en-US" sz="3600" b="1" dirty="0">
                <a:solidFill>
                  <a:schemeClr val="tx1"/>
                </a:solidFill>
                <a:latin typeface="微軟正黑體" panose="020B0604030504040204" pitchFamily="34" charset="-120"/>
                <a:ea typeface="微軟正黑體" panose="020B0604030504040204" pitchFamily="34" charset="-120"/>
                <a:cs typeface="Calibri" panose="020F0502020204030204" pitchFamily="34" charset="0"/>
              </a:rPr>
              <a:t>情緒陶冶</a:t>
            </a:r>
            <a:r>
              <a:rPr kumimoji="1" lang="zh-TW" altLang="en-US" sz="2400" b="1" dirty="0">
                <a:solidFill>
                  <a:srgbClr val="C00000"/>
                </a:solidFill>
                <a:latin typeface="Bahnschrift" panose="020B0502040204020203" pitchFamily="34" charset="0"/>
                <a:ea typeface="微軟正黑體" panose="020B0604030504040204" pitchFamily="34" charset="-120"/>
                <a:cs typeface="Calibri" panose="020F0502020204030204" pitchFamily="34" charset="0"/>
              </a:rPr>
              <a:t>（</a:t>
            </a:r>
            <a:r>
              <a:rPr kumimoji="1" lang="en-US" altLang="zh-TW" sz="2400" b="1" dirty="0">
                <a:solidFill>
                  <a:srgbClr val="C00000"/>
                </a:solidFill>
                <a:latin typeface="Bahnschrift" panose="020B0502040204020203" pitchFamily="34" charset="0"/>
                <a:ea typeface="微軟正黑體" panose="020B0604030504040204" pitchFamily="34" charset="-120"/>
                <a:cs typeface="Calibri" panose="020F0502020204030204" pitchFamily="34" charset="0"/>
              </a:rPr>
              <a:t>emotional cultivation</a:t>
            </a:r>
            <a:r>
              <a:rPr kumimoji="1" lang="zh-TW" altLang="en-US" sz="2400" b="1" dirty="0">
                <a:solidFill>
                  <a:srgbClr val="C00000"/>
                </a:solidFill>
                <a:latin typeface="Bahnschrift" panose="020B0502040204020203" pitchFamily="34" charset="0"/>
                <a:ea typeface="微軟正黑體" panose="020B0604030504040204" pitchFamily="34" charset="-120"/>
                <a:cs typeface="Calibri" panose="020F0502020204030204" pitchFamily="34" charset="0"/>
              </a:rPr>
              <a:t>）</a:t>
            </a:r>
            <a:endParaRPr lang="zh-TW" altLang="en-US" sz="3200" b="1" dirty="0">
              <a:solidFill>
                <a:srgbClr val="C00000"/>
              </a:solidFill>
              <a:latin typeface="Bahnschrift" panose="020B0502040204020203" pitchFamily="34" charset="0"/>
            </a:endParaRPr>
          </a:p>
        </p:txBody>
      </p:sp>
      <p:sp>
        <p:nvSpPr>
          <p:cNvPr id="4" name="文字版面配置區 3">
            <a:extLst>
              <a:ext uri="{FF2B5EF4-FFF2-40B4-BE49-F238E27FC236}">
                <a16:creationId xmlns:a16="http://schemas.microsoft.com/office/drawing/2014/main" id="{66AF2096-DC6D-71A4-1220-3BFF9ABDBE30}"/>
              </a:ext>
            </a:extLst>
          </p:cNvPr>
          <p:cNvSpPr>
            <a:spLocks noGrp="1"/>
          </p:cNvSpPr>
          <p:nvPr>
            <p:ph type="body" idx="4294967295"/>
          </p:nvPr>
        </p:nvSpPr>
        <p:spPr>
          <a:xfrm>
            <a:off x="639096" y="775109"/>
            <a:ext cx="7877223" cy="3416300"/>
          </a:xfrm>
        </p:spPr>
        <p:txBody>
          <a:bodyPr/>
          <a:lstStyle/>
          <a:p>
            <a:pPr marL="342900" indent="-342900" algn="just">
              <a:spcBef>
                <a:spcPts val="600"/>
              </a:spcBef>
              <a:buClr>
                <a:schemeClr val="bg2">
                  <a:lumMod val="75000"/>
                </a:schemeClr>
              </a:buClr>
              <a:buSzPct val="80000"/>
              <a:buFont typeface="Wingdings" panose="05000000000000000000" pitchFamily="2" charset="2"/>
              <a:buChar char="¡"/>
            </a:pPr>
            <a:r>
              <a:rPr kumimoji="1" lang="zh-TW" altLang="en-US" sz="2400" b="1" dirty="0">
                <a:solidFill>
                  <a:srgbClr val="C00000"/>
                </a:solidFill>
                <a:latin typeface="微軟正黑體" panose="020B0604030504040204" pitchFamily="34" charset="-120"/>
                <a:ea typeface="微軟正黑體" panose="020B0604030504040204" pitchFamily="34" charset="-120"/>
              </a:rPr>
              <a:t>本土化建構而得：</a:t>
            </a:r>
            <a:r>
              <a:rPr kumimoji="1" lang="zh-TW" altLang="en-US" sz="2000" dirty="0">
                <a:solidFill>
                  <a:srgbClr val="000000"/>
                </a:solidFill>
                <a:latin typeface="微軟正黑體" panose="020B0604030504040204" pitchFamily="34" charset="-120"/>
                <a:ea typeface="微軟正黑體" panose="020B0604030504040204" pitchFamily="34" charset="-120"/>
              </a:rPr>
              <a:t>由下而上、依據臺灣民情、透過預防科學研究所建構的一種更符合臺灣文化需求之情緒調節理論。</a:t>
            </a:r>
            <a:endParaRPr kumimoji="1" lang="en-US" altLang="zh-TW" sz="2000" dirty="0">
              <a:solidFill>
                <a:srgbClr val="000000"/>
              </a:solidFill>
              <a:latin typeface="微軟正黑體" panose="020B0604030504040204" pitchFamily="34" charset="-120"/>
              <a:ea typeface="微軟正黑體" panose="020B0604030504040204" pitchFamily="34" charset="-120"/>
            </a:endParaRPr>
          </a:p>
          <a:p>
            <a:pPr marL="342900" indent="-342900" algn="just">
              <a:spcBef>
                <a:spcPts val="600"/>
              </a:spcBef>
              <a:buClr>
                <a:schemeClr val="bg2">
                  <a:lumMod val="75000"/>
                </a:schemeClr>
              </a:buClr>
              <a:buSzPct val="80000"/>
              <a:buFont typeface="Wingdings" panose="05000000000000000000" pitchFamily="2" charset="2"/>
              <a:buChar char="¡"/>
            </a:pPr>
            <a:r>
              <a:rPr kumimoji="1" lang="zh-TW" altLang="en-US" sz="2400" b="1" dirty="0">
                <a:solidFill>
                  <a:srgbClr val="C00000"/>
                </a:solidFill>
                <a:latin typeface="微軟正黑體" panose="020B0604030504040204" pitchFamily="34" charset="-120"/>
                <a:ea typeface="微軟正黑體" panose="020B0604030504040204" pitchFamily="34" charset="-120"/>
              </a:rPr>
              <a:t>轉苦得悅的歷程</a:t>
            </a:r>
            <a:r>
              <a:rPr kumimoji="1" lang="zh-TW" altLang="en-US" sz="2400" dirty="0">
                <a:solidFill>
                  <a:srgbClr val="C00000"/>
                </a:solidFill>
                <a:latin typeface="微軟正黑體" panose="020B0604030504040204" pitchFamily="34" charset="-120"/>
                <a:ea typeface="微軟正黑體" panose="020B0604030504040204" pitchFamily="34" charset="-120"/>
              </a:rPr>
              <a:t>：</a:t>
            </a:r>
            <a:r>
              <a:rPr kumimoji="1" lang="zh-TW" altLang="en-US" sz="2000" dirty="0">
                <a:solidFill>
                  <a:srgbClr val="000000"/>
                </a:solidFill>
                <a:latin typeface="微軟正黑體" panose="020B0604030504040204" pitchFamily="34" charset="-120"/>
                <a:ea typeface="微軟正黑體" panose="020B0604030504040204" pitchFamily="34" charset="-120"/>
              </a:rPr>
              <a:t>人在情緒困頓下更有動機學習情緒調節，生命中的不順遂、甚至失敗經驗，是情緒調節學習最好的素材，這是一種</a:t>
            </a:r>
            <a:r>
              <a:rPr kumimoji="1" lang="zh-TW" altLang="en-US" sz="2000" b="1" dirty="0">
                <a:solidFill>
                  <a:srgbClr val="000000"/>
                </a:solidFill>
                <a:latin typeface="微軟正黑體" panose="020B0604030504040204" pitchFamily="34" charset="-120"/>
                <a:ea typeface="微軟正黑體" panose="020B0604030504040204" pitchFamily="34" charset="-120"/>
              </a:rPr>
              <a:t>鍛鍊情緒、陶冶智慧、培養韌力的歷程</a:t>
            </a:r>
            <a:r>
              <a:rPr kumimoji="1" lang="zh-TW" altLang="en-US" sz="2000" dirty="0">
                <a:solidFill>
                  <a:srgbClr val="000000"/>
                </a:solidFill>
                <a:latin typeface="微軟正黑體" panose="020B0604030504040204" pitchFamily="34" charset="-120"/>
                <a:ea typeface="微軟正黑體" panose="020B0604030504040204" pitchFamily="34" charset="-120"/>
              </a:rPr>
              <a:t>，這也是「情緒陶冶（</a:t>
            </a:r>
            <a:r>
              <a:rPr kumimoji="1" lang="en-US" altLang="zh-TW" sz="2000" dirty="0">
                <a:solidFill>
                  <a:srgbClr val="000000"/>
                </a:solidFill>
                <a:latin typeface="微軟正黑體" panose="020B0604030504040204" pitchFamily="34" charset="-120"/>
                <a:ea typeface="微軟正黑體" panose="020B0604030504040204" pitchFamily="34" charset="-120"/>
              </a:rPr>
              <a:t>emotional cultivation</a:t>
            </a:r>
            <a:r>
              <a:rPr kumimoji="1" lang="zh-TW" altLang="en-US" sz="2000" dirty="0">
                <a:solidFill>
                  <a:srgbClr val="000000"/>
                </a:solidFill>
                <a:latin typeface="微軟正黑體" panose="020B0604030504040204" pitchFamily="34" charset="-120"/>
                <a:ea typeface="微軟正黑體" panose="020B0604030504040204" pitchFamily="34" charset="-120"/>
              </a:rPr>
              <a:t>）」命名的由來。</a:t>
            </a:r>
            <a:endParaRPr kumimoji="1" lang="en-US" altLang="zh-TW" sz="2000" dirty="0">
              <a:solidFill>
                <a:srgbClr val="000000"/>
              </a:solidFill>
              <a:latin typeface="微軟正黑體" panose="020B0604030504040204" pitchFamily="34" charset="-120"/>
              <a:ea typeface="微軟正黑體" panose="020B0604030504040204" pitchFamily="34" charset="-120"/>
            </a:endParaRPr>
          </a:p>
          <a:p>
            <a:pPr marL="342900" indent="-342900" algn="just">
              <a:spcBef>
                <a:spcPts val="600"/>
              </a:spcBef>
              <a:buClr>
                <a:schemeClr val="bg2">
                  <a:lumMod val="75000"/>
                </a:schemeClr>
              </a:buClr>
              <a:buSzPct val="80000"/>
              <a:buFont typeface="Wingdings" panose="05000000000000000000" pitchFamily="2" charset="2"/>
              <a:buChar char="¡"/>
            </a:pPr>
            <a:r>
              <a:rPr kumimoji="1" lang="zh-TW" altLang="en-US" sz="2000" b="1" dirty="0">
                <a:solidFill>
                  <a:srgbClr val="000000"/>
                </a:solidFill>
                <a:latin typeface="微軟正黑體" panose="020B0604030504040204" pitchFamily="34" charset="-120"/>
                <a:ea typeface="微軟正黑體" panose="020B0604030504040204" pitchFamily="34" charset="-120"/>
              </a:rPr>
              <a:t>對困住的情緒經驗，加以面對、鍛鍊與陶冶的情緒學習與調節歷程</a:t>
            </a:r>
            <a:r>
              <a:rPr kumimoji="1" lang="zh-TW" altLang="en-US" sz="2000" dirty="0">
                <a:solidFill>
                  <a:srgbClr val="000000"/>
                </a:solidFill>
                <a:latin typeface="微軟正黑體" panose="020B0604030504040204" pitchFamily="34" charset="-120"/>
                <a:ea typeface="微軟正黑體" panose="020B0604030504040204" pitchFamily="34" charset="-120"/>
              </a:rPr>
              <a:t>，故稱為</a:t>
            </a:r>
            <a:r>
              <a:rPr kumimoji="1" lang="zh-TW" altLang="en-US" sz="2400" b="1" dirty="0">
                <a:solidFill>
                  <a:srgbClr val="000000"/>
                </a:solidFill>
                <a:latin typeface="微軟正黑體" panose="020B0604030504040204" pitchFamily="34" charset="-120"/>
                <a:ea typeface="微軟正黑體" panose="020B0604030504040204" pitchFamily="34" charset="-120"/>
              </a:rPr>
              <a:t>情緒陶冶</a:t>
            </a:r>
            <a:r>
              <a:rPr kumimoji="1" lang="zh-TW" altLang="en-US" sz="2000" dirty="0">
                <a:solidFill>
                  <a:srgbClr val="000000"/>
                </a:solidFill>
                <a:latin typeface="微軟正黑體" panose="020B0604030504040204" pitchFamily="34" charset="-120"/>
                <a:ea typeface="微軟正黑體" panose="020B0604030504040204" pitchFamily="34" charset="-120"/>
              </a:rPr>
              <a:t>；社會情緒陶冶更強調與重視在人際互動間的困難情緒經驗。</a:t>
            </a:r>
            <a:r>
              <a:rPr kumimoji="1" lang="en-US" altLang="zh-TW" sz="2000" dirty="0">
                <a:solidFill>
                  <a:srgbClr val="000000"/>
                </a:solidFill>
                <a:latin typeface="微軟正黑體" panose="020B0604030504040204" pitchFamily="34" charset="-120"/>
                <a:ea typeface="微軟正黑體" panose="020B0604030504040204" pitchFamily="34" charset="-120"/>
              </a:rPr>
              <a:t>BEAR</a:t>
            </a:r>
            <a:r>
              <a:rPr kumimoji="1" lang="zh-TW" altLang="en-US" sz="2000" dirty="0">
                <a:solidFill>
                  <a:srgbClr val="000000"/>
                </a:solidFill>
                <a:latin typeface="微軟正黑體" panose="020B0604030504040204" pitchFamily="34" charset="-120"/>
                <a:ea typeface="微軟正黑體" panose="020B0604030504040204" pitchFamily="34" charset="-120"/>
              </a:rPr>
              <a:t>團體為</a:t>
            </a:r>
            <a:r>
              <a:rPr kumimoji="1" lang="en-US" altLang="zh-TW" sz="2000" b="1" dirty="0">
                <a:solidFill>
                  <a:srgbClr val="000000"/>
                </a:solidFill>
                <a:latin typeface="微軟正黑體" panose="020B0604030504040204" pitchFamily="34" charset="-120"/>
                <a:ea typeface="微軟正黑體" panose="020B0604030504040204" pitchFamily="34" charset="-120"/>
              </a:rPr>
              <a:t>Evidence-Based</a:t>
            </a:r>
            <a:r>
              <a:rPr kumimoji="1" lang="zh-TW" altLang="en-US" sz="2000" b="1" dirty="0">
                <a:solidFill>
                  <a:srgbClr val="000000"/>
                </a:solidFill>
                <a:latin typeface="微軟正黑體" panose="020B0604030504040204" pitchFamily="34" charset="-120"/>
                <a:ea typeface="微軟正黑體" panose="020B0604030504040204" pitchFamily="34" charset="-120"/>
              </a:rPr>
              <a:t> </a:t>
            </a:r>
            <a:r>
              <a:rPr kumimoji="1" lang="en-US" altLang="zh-TW" sz="2000" b="1" dirty="0">
                <a:solidFill>
                  <a:srgbClr val="000000"/>
                </a:solidFill>
                <a:latin typeface="微軟正黑體" panose="020B0604030504040204" pitchFamily="34" charset="-120"/>
                <a:ea typeface="微軟正黑體" panose="020B0604030504040204" pitchFamily="34" charset="-120"/>
              </a:rPr>
              <a:t>Practice</a:t>
            </a:r>
            <a:r>
              <a:rPr kumimoji="1" lang="zh-TW" altLang="en-US" sz="2000" dirty="0">
                <a:solidFill>
                  <a:srgbClr val="000000"/>
                </a:solidFill>
                <a:latin typeface="微軟正黑體" panose="020B0604030504040204" pitchFamily="34" charset="-120"/>
                <a:ea typeface="微軟正黑體" panose="020B0604030504040204" pitchFamily="34" charset="-120"/>
              </a:rPr>
              <a:t>。</a:t>
            </a:r>
            <a:endParaRPr kumimoji="1" lang="zh-TW" altLang="en-US" sz="2000" dirty="0">
              <a:latin typeface="微軟正黑體" panose="020B0604030504040204" pitchFamily="34" charset="-120"/>
              <a:ea typeface="微軟正黑體" panose="020B0604030504040204" pitchFamily="34" charset="-120"/>
            </a:endParaRPr>
          </a:p>
        </p:txBody>
      </p:sp>
      <p:sp>
        <p:nvSpPr>
          <p:cNvPr id="6" name="文字方塊 5">
            <a:extLst>
              <a:ext uri="{FF2B5EF4-FFF2-40B4-BE49-F238E27FC236}">
                <a16:creationId xmlns:a16="http://schemas.microsoft.com/office/drawing/2014/main" id="{C2D646F5-A910-D921-F161-7BB5091DA529}"/>
              </a:ext>
            </a:extLst>
          </p:cNvPr>
          <p:cNvSpPr txBox="1"/>
          <p:nvPr/>
        </p:nvSpPr>
        <p:spPr>
          <a:xfrm>
            <a:off x="720000" y="4537298"/>
            <a:ext cx="8129032" cy="523220"/>
          </a:xfrm>
          <a:prstGeom prst="rect">
            <a:avLst/>
          </a:prstGeom>
          <a:noFill/>
        </p:spPr>
        <p:txBody>
          <a:bodyPr wrap="square">
            <a:spAutoFit/>
          </a:bodyPr>
          <a:lstStyle/>
          <a:p>
            <a:r>
              <a:rPr lang="zh-TW" altLang="en-US" dirty="0"/>
              <a:t>王麗斐、張仁和（2024）。文化整合視角下的情緒調節：情緒陶冶的理論發展與諮商應用。</a:t>
            </a:r>
            <a:r>
              <a:rPr lang="zh-TW" altLang="en-US" b="1" dirty="0"/>
              <a:t>本土心理學研究，62</a:t>
            </a:r>
            <a:r>
              <a:rPr lang="zh-TW" altLang="en-US" dirty="0"/>
              <a:t>，3-61。</a:t>
            </a:r>
            <a:endParaRPr lang="zh-TW" altLang="en-US" sz="1000" dirty="0">
              <a:solidFill>
                <a:srgbClr val="5F5F5F"/>
              </a:solidFill>
              <a:latin typeface="Bahnschrift" panose="020B0502040204020203" pitchFamily="34" charset="0"/>
              <a:ea typeface="微軟正黑體" panose="020B0604030504040204" pitchFamily="34" charset="-120"/>
            </a:endParaRPr>
          </a:p>
        </p:txBody>
      </p:sp>
    </p:spTree>
    <p:extLst>
      <p:ext uri="{BB962C8B-B14F-4D97-AF65-F5344CB8AC3E}">
        <p14:creationId xmlns:p14="http://schemas.microsoft.com/office/powerpoint/2010/main" val="21440528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2" descr="图片包含 餐桌, 鲜花, 室内&#10;&#10;已生成高可信度的说明">
            <a:extLst>
              <a:ext uri="{FF2B5EF4-FFF2-40B4-BE49-F238E27FC236}">
                <a16:creationId xmlns:a16="http://schemas.microsoft.com/office/drawing/2014/main" id="{35438FF4-334B-2101-BF4C-653A9BA8753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9808" y="-42792"/>
            <a:ext cx="5089028" cy="5089028"/>
          </a:xfrm>
          <a:prstGeom prst="rect">
            <a:avLst/>
          </a:prstGeom>
        </p:spPr>
      </p:pic>
      <p:sp>
        <p:nvSpPr>
          <p:cNvPr id="13" name="標題 5">
            <a:extLst>
              <a:ext uri="{FF2B5EF4-FFF2-40B4-BE49-F238E27FC236}">
                <a16:creationId xmlns:a16="http://schemas.microsoft.com/office/drawing/2014/main" id="{83940864-AD86-0526-5B83-03E9B90E8B09}"/>
              </a:ext>
            </a:extLst>
          </p:cNvPr>
          <p:cNvSpPr txBox="1">
            <a:spLocks/>
          </p:cNvSpPr>
          <p:nvPr/>
        </p:nvSpPr>
        <p:spPr>
          <a:xfrm>
            <a:off x="4572000" y="1622382"/>
            <a:ext cx="4219074" cy="2158389"/>
          </a:xfrm>
          <a:prstGeom prst="rect">
            <a:avLst/>
          </a:prstGeom>
        </p:spPr>
        <p:txBody>
          <a:bodyPr vert="horz" lIns="121920" tIns="60960" rIns="121920" bIns="6096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1219170">
              <a:lnSpc>
                <a:spcPts val="3840"/>
              </a:lnSpc>
              <a:spcBef>
                <a:spcPts val="800"/>
              </a:spcBef>
              <a:buClr>
                <a:srgbClr val="5B9BD5"/>
              </a:buClr>
              <a:buSzPct val="80000"/>
              <a:defRPr/>
            </a:pPr>
            <a:r>
              <a:rPr lang="zh-CN" altLang="en-US" b="1" dirty="0">
                <a:solidFill>
                  <a:srgbClr val="000000"/>
                </a:solidFill>
                <a:latin typeface="微軟正黑體" pitchFamily="34" charset="-120"/>
                <a:ea typeface="微軟正黑體" pitchFamily="34" charset="-120"/>
                <a:sym typeface="Wingdings" pitchFamily="2" charset="2"/>
              </a:rPr>
              <a:t>情緒陶冶</a:t>
            </a:r>
            <a:endParaRPr lang="en-US" altLang="zh-CN" b="1" dirty="0">
              <a:solidFill>
                <a:srgbClr val="000000"/>
              </a:solidFill>
              <a:latin typeface="微軟正黑體" pitchFamily="34" charset="-120"/>
              <a:ea typeface="微軟正黑體" pitchFamily="34" charset="-120"/>
              <a:sym typeface="Wingdings" pitchFamily="2" charset="2"/>
            </a:endParaRPr>
          </a:p>
          <a:p>
            <a:pPr defTabSz="1219170">
              <a:lnSpc>
                <a:spcPts val="3000"/>
              </a:lnSpc>
              <a:spcBef>
                <a:spcPts val="2400"/>
              </a:spcBef>
              <a:buClr>
                <a:srgbClr val="5B9BD5"/>
              </a:buClr>
              <a:buSzPct val="80000"/>
              <a:defRPr/>
            </a:pPr>
            <a:r>
              <a:rPr lang="zh-TW" altLang="en-US" sz="3200" dirty="0">
                <a:solidFill>
                  <a:schemeClr val="accent1">
                    <a:lumMod val="75000"/>
                  </a:schemeClr>
                </a:solidFill>
                <a:latin typeface="華康魏碑體" panose="03000709000000000000" pitchFamily="65" charset="-120"/>
                <a:ea typeface="華康魏碑體" panose="03000709000000000000" pitchFamily="65" charset="-120"/>
              </a:rPr>
              <a:t>把情緒困境視為   </a:t>
            </a:r>
            <a:endParaRPr lang="en-US" altLang="zh-TW" sz="3200" dirty="0">
              <a:solidFill>
                <a:schemeClr val="accent1">
                  <a:lumMod val="75000"/>
                </a:schemeClr>
              </a:solidFill>
              <a:latin typeface="華康魏碑體" panose="03000709000000000000" pitchFamily="65" charset="-120"/>
              <a:ea typeface="華康魏碑體" panose="03000709000000000000" pitchFamily="65" charset="-120"/>
            </a:endParaRPr>
          </a:p>
          <a:p>
            <a:pPr defTabSz="1219170">
              <a:lnSpc>
                <a:spcPts val="3000"/>
              </a:lnSpc>
              <a:spcBef>
                <a:spcPts val="1200"/>
              </a:spcBef>
              <a:buClr>
                <a:srgbClr val="5B9BD5"/>
              </a:buClr>
              <a:buSzPct val="80000"/>
              <a:defRPr/>
            </a:pPr>
            <a:r>
              <a:rPr lang="zh-TW" altLang="en-US" sz="3200" dirty="0">
                <a:solidFill>
                  <a:schemeClr val="accent1">
                    <a:lumMod val="75000"/>
                  </a:schemeClr>
                </a:solidFill>
                <a:latin typeface="華康魏碑體" panose="03000709000000000000" pitchFamily="65" charset="-120"/>
                <a:ea typeface="華康魏碑體" panose="03000709000000000000" pitchFamily="65" charset="-120"/>
              </a:rPr>
              <a:t>鍛鍊</a:t>
            </a:r>
            <a:r>
              <a:rPr lang="zh-CN" altLang="en-US" sz="3200" dirty="0">
                <a:solidFill>
                  <a:schemeClr val="accent1">
                    <a:lumMod val="75000"/>
                  </a:schemeClr>
                </a:solidFill>
                <a:latin typeface="華康魏碑體" panose="03000709000000000000" pitchFamily="65" charset="-120"/>
                <a:ea typeface="華康魏碑體" panose="03000709000000000000" pitchFamily="65" charset="-120"/>
              </a:rPr>
              <a:t>智慧的修養歷程</a:t>
            </a:r>
            <a:endParaRPr lang="en-US" altLang="zh-CN" sz="3200" dirty="0">
              <a:solidFill>
                <a:schemeClr val="accent1">
                  <a:lumMod val="75000"/>
                </a:schemeClr>
              </a:solidFill>
              <a:latin typeface="華康魏碑體" panose="03000709000000000000" pitchFamily="65" charset="-120"/>
              <a:ea typeface="華康魏碑體" panose="03000709000000000000" pitchFamily="65" charset="-120"/>
            </a:endParaRPr>
          </a:p>
        </p:txBody>
      </p:sp>
      <p:sp>
        <p:nvSpPr>
          <p:cNvPr id="4" name="文字方塊 3">
            <a:extLst>
              <a:ext uri="{FF2B5EF4-FFF2-40B4-BE49-F238E27FC236}">
                <a16:creationId xmlns:a16="http://schemas.microsoft.com/office/drawing/2014/main" id="{063E92E3-E92E-88A4-E5A4-08BF2B665500}"/>
              </a:ext>
            </a:extLst>
          </p:cNvPr>
          <p:cNvSpPr txBox="1"/>
          <p:nvPr/>
        </p:nvSpPr>
        <p:spPr>
          <a:xfrm>
            <a:off x="4174830" y="4227248"/>
            <a:ext cx="4616244" cy="738664"/>
          </a:xfrm>
          <a:prstGeom prst="rect">
            <a:avLst/>
          </a:prstGeom>
          <a:noFill/>
        </p:spPr>
        <p:txBody>
          <a:bodyPr wrap="square">
            <a:spAutoFit/>
          </a:bodyPr>
          <a:lstStyle/>
          <a:p>
            <a:r>
              <a:rPr lang="zh-TW" altLang="en-US" dirty="0"/>
              <a:t>王麗斐、張仁和（2024）。文化整合視角下的情緒調節：情緒陶冶的理論發展與諮商應用。</a:t>
            </a:r>
            <a:r>
              <a:rPr lang="zh-TW" altLang="en-US" b="1" dirty="0"/>
              <a:t>本土心理學研究，62</a:t>
            </a:r>
            <a:r>
              <a:rPr lang="zh-TW" altLang="en-US" dirty="0"/>
              <a:t>，3-61。</a:t>
            </a:r>
            <a:endParaRPr lang="zh-TW" altLang="en-US" sz="1000" dirty="0">
              <a:solidFill>
                <a:srgbClr val="5F5F5F"/>
              </a:solidFill>
              <a:latin typeface="Bahnschrift" panose="020B0502040204020203" pitchFamily="34" charset="0"/>
              <a:ea typeface="微軟正黑體" panose="020B0604030504040204" pitchFamily="34" charset="-120"/>
            </a:endParaRPr>
          </a:p>
        </p:txBody>
      </p:sp>
    </p:spTree>
    <p:extLst>
      <p:ext uri="{BB962C8B-B14F-4D97-AF65-F5344CB8AC3E}">
        <p14:creationId xmlns:p14="http://schemas.microsoft.com/office/powerpoint/2010/main" val="21237182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1F0A9ED5-E5A4-4EAF-48C6-7A0E9A36D95F}"/>
              </a:ext>
            </a:extLst>
          </p:cNvPr>
          <p:cNvSpPr>
            <a:spLocks noGrp="1"/>
          </p:cNvSpPr>
          <p:nvPr>
            <p:ph type="title"/>
          </p:nvPr>
        </p:nvSpPr>
        <p:spPr>
          <a:xfrm>
            <a:off x="713099" y="544550"/>
            <a:ext cx="8166205" cy="572700"/>
          </a:xfrm>
        </p:spPr>
        <p:txBody>
          <a:bodyPr/>
          <a:lstStyle/>
          <a:p>
            <a:r>
              <a:rPr lang="zh-TW" altLang="zh-TW" dirty="0">
                <a:solidFill>
                  <a:srgbClr val="C00000"/>
                </a:solidFill>
              </a:rPr>
              <a:t>情緒陶冶量表</a:t>
            </a:r>
            <a:r>
              <a:rPr lang="zh-TW" altLang="zh-TW" sz="1800" dirty="0"/>
              <a:t>（</a:t>
            </a:r>
            <a:r>
              <a:rPr lang="en-US" altLang="zh-TW" sz="1800" dirty="0"/>
              <a:t>Emotional Cultivation Scale, ECS</a:t>
            </a:r>
            <a:r>
              <a:rPr lang="zh-TW" altLang="zh-TW" sz="1800" dirty="0"/>
              <a:t>；</a:t>
            </a:r>
            <a:r>
              <a:rPr lang="en-US" altLang="zh-TW" sz="1800" dirty="0"/>
              <a:t>Wang et al., 2019)</a:t>
            </a:r>
            <a:r>
              <a:rPr lang="zh-TW" altLang="zh-TW" sz="1800" dirty="0"/>
              <a:t> </a:t>
            </a:r>
            <a:endParaRPr lang="zh-TW" altLang="en-US" dirty="0"/>
          </a:p>
        </p:txBody>
      </p:sp>
      <p:sp>
        <p:nvSpPr>
          <p:cNvPr id="4" name="副標題 3">
            <a:extLst>
              <a:ext uri="{FF2B5EF4-FFF2-40B4-BE49-F238E27FC236}">
                <a16:creationId xmlns:a16="http://schemas.microsoft.com/office/drawing/2014/main" id="{B2794F1A-DE0B-16D0-98E2-72DD601CFAAA}"/>
              </a:ext>
            </a:extLst>
          </p:cNvPr>
          <p:cNvSpPr>
            <a:spLocks noGrp="1"/>
          </p:cNvSpPr>
          <p:nvPr>
            <p:ph type="subTitle" idx="1"/>
          </p:nvPr>
        </p:nvSpPr>
        <p:spPr>
          <a:xfrm>
            <a:off x="762000" y="1218090"/>
            <a:ext cx="7620000" cy="3911950"/>
          </a:xfrm>
        </p:spPr>
        <p:txBody>
          <a:bodyPr/>
          <a:lstStyle/>
          <a:p>
            <a:pPr>
              <a:buFont typeface="Arial" panose="020B0604020202020204" pitchFamily="34" charset="0"/>
              <a:buChar char="•"/>
            </a:pPr>
            <a:r>
              <a:rPr lang="zh-TW" altLang="en-US" sz="1600" dirty="0">
                <a:latin typeface="Microsoft JhengHei" panose="020B0604030504040204" pitchFamily="34" charset="-120"/>
                <a:ea typeface="Microsoft JhengHei" panose="020B0604030504040204" pitchFamily="34" charset="-120"/>
              </a:rPr>
              <a:t>依據</a:t>
            </a:r>
            <a:r>
              <a:rPr lang="zh-TW" altLang="zh-TW" sz="1600" dirty="0">
                <a:latin typeface="Microsoft JhengHei" panose="020B0604030504040204" pitchFamily="34" charset="-120"/>
                <a:ea typeface="Microsoft JhengHei" panose="020B0604030504040204" pitchFamily="34" charset="-120"/>
              </a:rPr>
              <a:t>訪談學生與輔導人員所歸納之</a:t>
            </a:r>
            <a:r>
              <a:rPr lang="zh-TW" altLang="zh-TW" sz="1600" b="1" dirty="0">
                <a:latin typeface="Microsoft JhengHei" panose="020B0604030504040204" pitchFamily="34" charset="-120"/>
                <a:ea typeface="Microsoft JhengHei" panose="020B0604030504040204" pitchFamily="34" charset="-120"/>
              </a:rPr>
              <a:t>四項具文化意涵的有效情緒調節</a:t>
            </a:r>
            <a:r>
              <a:rPr lang="zh-TW" altLang="zh-TW" sz="1600" dirty="0">
                <a:latin typeface="Microsoft JhengHei" panose="020B0604030504040204" pitchFamily="34" charset="-120"/>
                <a:ea typeface="Microsoft JhengHei" panose="020B0604030504040204" pitchFamily="34" charset="-120"/>
              </a:rPr>
              <a:t>策略伸設計：</a:t>
            </a:r>
            <a:r>
              <a:rPr lang="zh-TW" altLang="zh-TW" sz="1600" b="1" dirty="0">
                <a:latin typeface="Microsoft JhengHei" panose="020B0604030504040204" pitchFamily="34" charset="-120"/>
                <a:ea typeface="Microsoft JhengHei" panose="020B0604030504040204" pitchFamily="34" charset="-120"/>
              </a:rPr>
              <a:t>Ｂ信念重構、Ｅ情緒後果覺察、Ａ行為調控與Ｒ文化策略靈活性</a:t>
            </a:r>
            <a:r>
              <a:rPr lang="zh-TW" altLang="zh-TW" sz="1600" dirty="0">
                <a:latin typeface="Microsoft JhengHei" panose="020B0604030504040204" pitchFamily="34" charset="-120"/>
                <a:ea typeface="Microsoft JhengHei" panose="020B0604030504040204" pitchFamily="34" charset="-120"/>
              </a:rPr>
              <a:t>，簡稱「</a:t>
            </a:r>
            <a:r>
              <a:rPr lang="en-US" altLang="zh-TW" sz="1600" dirty="0">
                <a:latin typeface="Microsoft JhengHei" panose="020B0604030504040204" pitchFamily="34" charset="-120"/>
                <a:ea typeface="Microsoft JhengHei" panose="020B0604030504040204" pitchFamily="34" charset="-120"/>
              </a:rPr>
              <a:t>BEAR</a:t>
            </a:r>
            <a:r>
              <a:rPr lang="zh-TW" altLang="zh-TW" sz="1600" dirty="0">
                <a:latin typeface="Microsoft JhengHei" panose="020B0604030504040204" pitchFamily="34" charset="-120"/>
                <a:ea typeface="Microsoft JhengHei" panose="020B0604030504040204" pitchFamily="34" charset="-120"/>
              </a:rPr>
              <a:t>」 </a:t>
            </a:r>
            <a:endParaRPr lang="en-US" altLang="zh-TW" sz="1600" dirty="0">
              <a:latin typeface="Microsoft JhengHei" panose="020B0604030504040204" pitchFamily="34" charset="-120"/>
              <a:ea typeface="Microsoft JhengHei" panose="020B0604030504040204" pitchFamily="34" charset="-120"/>
            </a:endParaRPr>
          </a:p>
          <a:p>
            <a:pPr>
              <a:buFont typeface="Arial" panose="020B0604020202020204" pitchFamily="34" charset="0"/>
              <a:buChar char="•"/>
            </a:pPr>
            <a:r>
              <a:rPr lang="zh-TW" altLang="zh-TW" sz="1600" dirty="0">
                <a:latin typeface="Microsoft JhengHei" panose="020B0604030504040204" pitchFamily="34" charset="-120"/>
                <a:ea typeface="Microsoft JhengHei" panose="020B0604030504040204" pitchFamily="34" charset="-120"/>
              </a:rPr>
              <a:t>經兩項子研究檢驗，展現</a:t>
            </a:r>
            <a:r>
              <a:rPr lang="zh-TW" altLang="zh-TW" sz="1600" b="1" dirty="0">
                <a:latin typeface="Microsoft JhengHei" panose="020B0604030504040204" pitchFamily="34" charset="-120"/>
                <a:ea typeface="Microsoft JhengHei" panose="020B0604030504040204" pitchFamily="34" charset="-120"/>
              </a:rPr>
              <a:t>嚴謹且完整的心理計量特性</a:t>
            </a:r>
            <a:r>
              <a:rPr lang="zh-TW" altLang="zh-TW" sz="1600" dirty="0">
                <a:latin typeface="Microsoft JhengHei" panose="020B0604030504040204" pitchFamily="34" charset="-120"/>
                <a:ea typeface="Microsoft JhengHei" panose="020B0604030504040204" pitchFamily="34" charset="-120"/>
              </a:rPr>
              <a:t>，涵蓋</a:t>
            </a:r>
            <a:r>
              <a:rPr lang="en-US" altLang="zh-TW" sz="1600" dirty="0">
                <a:latin typeface="Microsoft JhengHei" panose="020B0604030504040204" pitchFamily="34" charset="-120"/>
                <a:ea typeface="Microsoft JhengHei" panose="020B0604030504040204" pitchFamily="34" charset="-120"/>
              </a:rPr>
              <a:t>EFA</a:t>
            </a:r>
            <a:r>
              <a:rPr lang="zh-TW" altLang="zh-TW" sz="1600" dirty="0">
                <a:latin typeface="Microsoft JhengHei" panose="020B0604030504040204" pitchFamily="34" charset="-120"/>
                <a:ea typeface="Microsoft JhengHei" panose="020B0604030504040204" pitchFamily="34" charset="-120"/>
              </a:rPr>
              <a:t>、</a:t>
            </a:r>
            <a:r>
              <a:rPr lang="en-US" altLang="zh-TW" sz="1600" dirty="0">
                <a:latin typeface="Microsoft JhengHei" panose="020B0604030504040204" pitchFamily="34" charset="-120"/>
                <a:ea typeface="Microsoft JhengHei" panose="020B0604030504040204" pitchFamily="34" charset="-120"/>
              </a:rPr>
              <a:t>CFA</a:t>
            </a:r>
            <a:r>
              <a:rPr lang="zh-TW" altLang="zh-TW" sz="1600" dirty="0">
                <a:latin typeface="Microsoft JhengHei" panose="020B0604030504040204" pitchFamily="34" charset="-120"/>
                <a:ea typeface="Microsoft JhengHei" panose="020B0604030504040204" pitchFamily="34" charset="-120"/>
              </a:rPr>
              <a:t>、內部一致性信度、聚合與區辨效度、同時與</a:t>
            </a:r>
            <a:r>
              <a:rPr lang="zh-TW" altLang="zh-TW" sz="1600" b="1" dirty="0">
                <a:latin typeface="Microsoft JhengHei" panose="020B0604030504040204" pitchFamily="34" charset="-120"/>
                <a:ea typeface="Microsoft JhengHei" panose="020B0604030504040204" pitchFamily="34" charset="-120"/>
              </a:rPr>
              <a:t>增益效度</a:t>
            </a:r>
            <a:r>
              <a:rPr lang="zh-TW" altLang="zh-TW" sz="1600" dirty="0">
                <a:latin typeface="Microsoft JhengHei" panose="020B0604030504040204" pitchFamily="34" charset="-120"/>
                <a:ea typeface="Microsoft JhengHei" panose="020B0604030504040204" pitchFamily="34" charset="-120"/>
              </a:rPr>
              <a:t>等，並於一般兒少、</a:t>
            </a:r>
            <a:r>
              <a:rPr lang="zh-TW" altLang="zh-TW" sz="1600" b="1" dirty="0">
                <a:latin typeface="Microsoft JhengHei" panose="020B0604030504040204" pitchFamily="34" charset="-120"/>
                <a:ea typeface="Microsoft JhengHei" panose="020B0604030504040204" pitchFamily="34" charset="-120"/>
              </a:rPr>
              <a:t>臨床樣本與教師、家長他評</a:t>
            </a:r>
            <a:r>
              <a:rPr lang="zh-TW" altLang="zh-TW" sz="1600" dirty="0">
                <a:latin typeface="Microsoft JhengHei" panose="020B0604030504040204" pitchFamily="34" charset="-120"/>
                <a:ea typeface="Microsoft JhengHei" panose="020B0604030504040204" pitchFamily="34" charset="-120"/>
              </a:rPr>
              <a:t>間，支持其結構穩定性與跨樣本一致性</a:t>
            </a:r>
            <a:r>
              <a:rPr lang="zh-TW" altLang="en-US" sz="1600" dirty="0">
                <a:latin typeface="Microsoft JhengHei" panose="020B0604030504040204" pitchFamily="34" charset="-120"/>
                <a:ea typeface="Microsoft JhengHei" panose="020B0604030504040204" pitchFamily="34" charset="-120"/>
              </a:rPr>
              <a:t>，</a:t>
            </a:r>
            <a:r>
              <a:rPr lang="zh-TW" altLang="zh-TW" sz="1600" dirty="0">
                <a:latin typeface="Microsoft JhengHei" panose="020B0604030504040204" pitchFamily="34" charset="-120"/>
                <a:ea typeface="Microsoft JhengHei" panose="020B0604030504040204" pitchFamily="34" charset="-120"/>
              </a:rPr>
              <a:t>亦通過不同性別與學制下之</a:t>
            </a:r>
            <a:r>
              <a:rPr lang="zh-TW" altLang="zh-TW" sz="1600" b="1" dirty="0">
                <a:latin typeface="Microsoft JhengHei" panose="020B0604030504040204" pitchFamily="34" charset="-120"/>
                <a:ea typeface="Microsoft JhengHei" panose="020B0604030504040204" pitchFamily="34" charset="-120"/>
              </a:rPr>
              <a:t>測量不變性檢驗</a:t>
            </a:r>
            <a:r>
              <a:rPr lang="zh-TW" altLang="zh-TW" sz="1600" dirty="0">
                <a:latin typeface="Microsoft JhengHei" panose="020B0604030504040204" pitchFamily="34" charset="-120"/>
                <a:ea typeface="Microsoft JhengHei" panose="020B0604030504040204" pitchFamily="34" charset="-120"/>
              </a:rPr>
              <a:t>。</a:t>
            </a:r>
            <a:endParaRPr lang="en-US" altLang="zh-TW" sz="1600" dirty="0">
              <a:latin typeface="Microsoft JhengHei" panose="020B0604030504040204" pitchFamily="34" charset="-120"/>
              <a:ea typeface="Microsoft JhengHei" panose="020B0604030504040204" pitchFamily="34" charset="-120"/>
            </a:endParaRPr>
          </a:p>
          <a:p>
            <a:pPr>
              <a:buFont typeface="Arial" panose="020B0604020202020204" pitchFamily="34" charset="0"/>
              <a:buChar char="•"/>
            </a:pPr>
            <a:r>
              <a:rPr lang="en-US" altLang="zh-TW" sz="1600" dirty="0">
                <a:latin typeface="Microsoft JhengHei" panose="020B0604030504040204" pitchFamily="34" charset="-120"/>
                <a:ea typeface="Microsoft JhengHei" panose="020B0604030504040204" pitchFamily="34" charset="-120"/>
              </a:rPr>
              <a:t>ECS</a:t>
            </a:r>
            <a:r>
              <a:rPr lang="zh-TW" altLang="en-US" sz="1600" dirty="0">
                <a:latin typeface="Microsoft JhengHei" panose="020B0604030504040204" pitchFamily="34" charset="-120"/>
                <a:ea typeface="Microsoft JhengHei" panose="020B0604030504040204" pitchFamily="34" charset="-120"/>
              </a:rPr>
              <a:t>包含兩個分測驗，一為</a:t>
            </a:r>
            <a:r>
              <a:rPr lang="zh-TW" altLang="en-US" sz="1600" b="1" dirty="0">
                <a:latin typeface="Microsoft JhengHei" panose="020B0604030504040204" pitchFamily="34" charset="-120"/>
                <a:ea typeface="Microsoft JhengHei" panose="020B0604030504040204" pitchFamily="34" charset="-120"/>
              </a:rPr>
              <a:t>情緒陶冶之「知」</a:t>
            </a:r>
            <a:r>
              <a:rPr lang="zh-TW" altLang="en-US" sz="1600" dirty="0">
                <a:latin typeface="Microsoft JhengHei" panose="020B0604030504040204" pitchFamily="34" charset="-120"/>
                <a:ea typeface="Microsoft JhengHei" panose="020B0604030504040204" pitchFamily="34" charset="-120"/>
              </a:rPr>
              <a:t>（</a:t>
            </a:r>
            <a:r>
              <a:rPr lang="en-US" altLang="zh-TW" sz="1600" dirty="0">
                <a:latin typeface="Microsoft JhengHei" panose="020B0604030504040204" pitchFamily="34" charset="-120"/>
                <a:ea typeface="Microsoft JhengHei" panose="020B0604030504040204" pitchFamily="34" charset="-120"/>
              </a:rPr>
              <a:t>Understanding Emotional Connation; UEC)</a:t>
            </a:r>
            <a:r>
              <a:rPr lang="zh-TW" altLang="en-US" sz="1600" dirty="0">
                <a:latin typeface="Microsoft JhengHei" panose="020B0604030504040204" pitchFamily="34" charset="-120"/>
                <a:ea typeface="Microsoft JhengHei" panose="020B0604030504040204" pitchFamily="34" charset="-120"/>
              </a:rPr>
              <a:t>；另一為</a:t>
            </a:r>
            <a:r>
              <a:rPr lang="zh-TW" altLang="en-US" sz="1600" b="1" dirty="0">
                <a:latin typeface="Microsoft JhengHei" panose="020B0604030504040204" pitchFamily="34" charset="-120"/>
                <a:ea typeface="Microsoft JhengHei" panose="020B0604030504040204" pitchFamily="34" charset="-120"/>
              </a:rPr>
              <a:t>情緒陶冶之「行」</a:t>
            </a:r>
            <a:r>
              <a:rPr lang="zh-TW" altLang="en-US" sz="1600" dirty="0">
                <a:latin typeface="Microsoft JhengHei" panose="020B0604030504040204" pitchFamily="34" charset="-120"/>
                <a:ea typeface="Microsoft JhengHei" panose="020B0604030504040204" pitchFamily="34" charset="-120"/>
              </a:rPr>
              <a:t>（</a:t>
            </a:r>
            <a:r>
              <a:rPr lang="en-US" altLang="zh-TW" sz="1600" dirty="0">
                <a:latin typeface="Microsoft JhengHei" panose="020B0604030504040204" pitchFamily="34" charset="-120"/>
                <a:ea typeface="Microsoft JhengHei" panose="020B0604030504040204" pitchFamily="34" charset="-120"/>
              </a:rPr>
              <a:t>Emotional Cultivation Strategies; ECS)</a:t>
            </a:r>
            <a:r>
              <a:rPr lang="zh-TW" altLang="en-US" sz="1600" dirty="0">
                <a:latin typeface="Microsoft JhengHei" panose="020B0604030504040204" pitchFamily="34" charset="-120"/>
                <a:ea typeface="Microsoft JhengHei" panose="020B0604030504040204" pitchFamily="34" charset="-120"/>
              </a:rPr>
              <a:t>。</a:t>
            </a:r>
            <a:endParaRPr lang="en-US" altLang="zh-TW" sz="1600" dirty="0">
              <a:latin typeface="Microsoft JhengHei" panose="020B0604030504040204" pitchFamily="34" charset="-120"/>
              <a:ea typeface="Microsoft JhengHei" panose="020B0604030504040204" pitchFamily="34" charset="-120"/>
            </a:endParaRPr>
          </a:p>
          <a:p>
            <a:pPr>
              <a:buFont typeface="Arial" panose="020B0604020202020204" pitchFamily="34" charset="0"/>
              <a:buChar char="•"/>
            </a:pPr>
            <a:r>
              <a:rPr lang="zh-TW" altLang="zh-TW" sz="1600" dirty="0">
                <a:latin typeface="Microsoft JhengHei" panose="020B0604030504040204" pitchFamily="34" charset="-120"/>
                <a:ea typeface="Microsoft JhengHei" panose="020B0604030504040204" pitchFamily="34" charset="-120"/>
              </a:rPr>
              <a:t>亦獲國際專業肯定，</a:t>
            </a:r>
            <a:r>
              <a:rPr lang="zh-TW" altLang="zh-TW" sz="1600" b="1" dirty="0">
                <a:latin typeface="Microsoft JhengHei" panose="020B0604030504040204" pitchFamily="34" charset="-120"/>
                <a:ea typeface="Microsoft JhengHei" panose="020B0604030504040204" pitchFamily="34" charset="-120"/>
              </a:rPr>
              <a:t>於</a:t>
            </a:r>
            <a:r>
              <a:rPr lang="en-US" altLang="zh-TW" sz="1600" b="1" dirty="0">
                <a:latin typeface="Microsoft JhengHei" panose="020B0604030504040204" pitchFamily="34" charset="-120"/>
                <a:ea typeface="Microsoft JhengHei" panose="020B0604030504040204" pitchFamily="34" charset="-120"/>
              </a:rPr>
              <a:t>Mazefsky</a:t>
            </a:r>
            <a:r>
              <a:rPr lang="zh-TW" altLang="zh-TW" sz="1600" b="1" dirty="0">
                <a:latin typeface="Microsoft JhengHei" panose="020B0604030504040204" pitchFamily="34" charset="-120"/>
                <a:ea typeface="Microsoft JhengHei" panose="020B0604030504040204" pitchFamily="34" charset="-120"/>
              </a:rPr>
              <a:t>等人（</a:t>
            </a:r>
            <a:r>
              <a:rPr lang="en-US" altLang="zh-TW" sz="1600" b="1" dirty="0">
                <a:latin typeface="Microsoft JhengHei" panose="020B0604030504040204" pitchFamily="34" charset="-120"/>
                <a:ea typeface="Microsoft JhengHei" panose="020B0604030504040204" pitchFamily="34" charset="-120"/>
              </a:rPr>
              <a:t>2021</a:t>
            </a:r>
            <a:r>
              <a:rPr lang="zh-TW" altLang="zh-TW" sz="1600" b="1" dirty="0">
                <a:latin typeface="Microsoft JhengHei" panose="020B0604030504040204" pitchFamily="34" charset="-120"/>
                <a:ea typeface="Microsoft JhengHei" panose="020B0604030504040204" pitchFamily="34" charset="-120"/>
              </a:rPr>
              <a:t>）針對全球兒童青少年情緒調節量表之系統性回顧中，從數百項工具中獲評為</a:t>
            </a:r>
            <a:r>
              <a:rPr lang="zh-TW" altLang="en-US" sz="1600" b="1" dirty="0">
                <a:latin typeface="Microsoft JhengHei" panose="020B0604030504040204" pitchFamily="34" charset="-120"/>
                <a:ea typeface="Microsoft JhengHei" panose="020B0604030504040204" pitchFamily="34" charset="-120"/>
              </a:rPr>
              <a:t>全球</a:t>
            </a:r>
            <a:r>
              <a:rPr lang="zh-TW" altLang="zh-TW" sz="1600" b="1" dirty="0">
                <a:latin typeface="Microsoft JhengHei" panose="020B0604030504040204" pitchFamily="34" charset="-120"/>
                <a:ea typeface="Microsoft JhengHei" panose="020B0604030504040204" pitchFamily="34" charset="-120"/>
              </a:rPr>
              <a:t>前</a:t>
            </a:r>
            <a:r>
              <a:rPr lang="en-US" altLang="zh-TW" sz="1600" b="1" dirty="0">
                <a:latin typeface="Microsoft JhengHei" panose="020B0604030504040204" pitchFamily="34" charset="-120"/>
                <a:ea typeface="Microsoft JhengHei" panose="020B0604030504040204" pitchFamily="34" charset="-120"/>
              </a:rPr>
              <a:t>8%</a:t>
            </a:r>
            <a:r>
              <a:rPr lang="zh-TW" altLang="zh-TW" sz="1600" b="1" dirty="0">
                <a:latin typeface="Microsoft JhengHei" panose="020B0604030504040204" pitchFamily="34" charset="-120"/>
                <a:ea typeface="Microsoft JhengHei" panose="020B0604030504040204" pitchFamily="34" charset="-120"/>
              </a:rPr>
              <a:t>之「</a:t>
            </a:r>
            <a:r>
              <a:rPr lang="en-US" altLang="zh-TW" sz="1600" b="1" dirty="0">
                <a:latin typeface="Microsoft JhengHei" panose="020B0604030504040204" pitchFamily="34" charset="-120"/>
                <a:ea typeface="Microsoft JhengHei" panose="020B0604030504040204" pitchFamily="34" charset="-120"/>
              </a:rPr>
              <a:t>excellent</a:t>
            </a:r>
            <a:r>
              <a:rPr lang="zh-TW" altLang="zh-TW" sz="1600" b="1" dirty="0">
                <a:latin typeface="Microsoft JhengHei" panose="020B0604030504040204" pitchFamily="34" charset="-120"/>
                <a:ea typeface="Microsoft JhengHei" panose="020B0604030504040204" pitchFamily="34" charset="-120"/>
              </a:rPr>
              <a:t>」等級</a:t>
            </a:r>
            <a:r>
              <a:rPr lang="zh-TW" altLang="en-US" sz="1600" b="1" dirty="0">
                <a:latin typeface="Microsoft JhengHei" panose="020B0604030504040204" pitchFamily="34" charset="-120"/>
                <a:ea typeface="Microsoft JhengHei" panose="020B0604030504040204" pitchFamily="34" charset="-120"/>
              </a:rPr>
              <a:t>的兒童青少年情緒調節量表</a:t>
            </a:r>
            <a:r>
              <a:rPr lang="zh-TW" altLang="zh-TW" sz="1600" dirty="0">
                <a:latin typeface="Microsoft JhengHei" panose="020B0604030504040204" pitchFamily="34" charset="-120"/>
                <a:ea typeface="Microsoft JhengHei" panose="020B0604030504040204" pitchFamily="34" charset="-120"/>
              </a:rPr>
              <a:t>，被納入國際心理衡鑑主流視野。 </a:t>
            </a:r>
            <a:endParaRPr lang="zh-TW" altLang="en-US" sz="1600" dirty="0">
              <a:latin typeface="Microsoft JhengHei" panose="020B0604030504040204" pitchFamily="34" charset="-120"/>
              <a:ea typeface="Microsoft JhengHei" panose="020B0604030504040204" pitchFamily="34" charset="-120"/>
            </a:endParaRPr>
          </a:p>
          <a:p>
            <a:pPr>
              <a:buFont typeface="Arial" panose="020B0604020202020204" pitchFamily="34" charset="0"/>
              <a:buChar char="•"/>
            </a:pPr>
            <a:r>
              <a:rPr lang="zh-TW" altLang="zh-TW" sz="1600" dirty="0">
                <a:latin typeface="Microsoft JhengHei" panose="020B0604030504040204" pitchFamily="34" charset="-120"/>
                <a:ea typeface="Microsoft JhengHei" panose="020B0604030504040204" pitchFamily="34" charset="-120"/>
              </a:rPr>
              <a:t>近期研究擴大應用至</a:t>
            </a:r>
            <a:r>
              <a:rPr lang="zh-TW" altLang="zh-TW" sz="1600" b="1" dirty="0">
                <a:latin typeface="Microsoft JhengHei" panose="020B0604030504040204" pitchFamily="34" charset="-120"/>
                <a:ea typeface="Microsoft JhengHei" panose="020B0604030504040204" pitchFamily="34" charset="-120"/>
              </a:rPr>
              <a:t>教師樣本</a:t>
            </a:r>
            <a:r>
              <a:rPr lang="zh-TW" altLang="zh-TW" sz="1600" dirty="0">
                <a:latin typeface="Microsoft JhengHei" panose="020B0604030504040204" pitchFamily="34" charset="-120"/>
                <a:ea typeface="Microsoft JhengHei" panose="020B0604030504040204" pitchFamily="34" charset="-120"/>
              </a:rPr>
              <a:t>，初步結果支持其在成人群體中的信效度與測量等同性</a:t>
            </a:r>
            <a:r>
              <a:rPr lang="zh-TW" altLang="en-US" sz="1600" dirty="0">
                <a:latin typeface="Microsoft JhengHei" panose="020B0604030504040204" pitchFamily="34" charset="-120"/>
                <a:ea typeface="Microsoft JhengHei" panose="020B0604030504040204" pitchFamily="34" charset="-120"/>
              </a:rPr>
              <a:t>，適用性擴大</a:t>
            </a:r>
            <a:r>
              <a:rPr lang="zh-TW" altLang="zh-TW" sz="1600" dirty="0">
                <a:latin typeface="Microsoft JhengHei" panose="020B0604030504040204" pitchFamily="34" charset="-120"/>
                <a:ea typeface="Microsoft JhengHei" panose="020B0604030504040204" pitchFamily="34" charset="-120"/>
              </a:rPr>
              <a:t>。 </a:t>
            </a:r>
            <a:endParaRPr lang="en-US" altLang="zh-TW" sz="1600" dirty="0">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24973434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1B852A9E-FF7B-1647-B743-E01D8F31DBC8}"/>
              </a:ext>
            </a:extLst>
          </p:cNvPr>
          <p:cNvSpPr>
            <a:spLocks noGrp="1"/>
          </p:cNvSpPr>
          <p:nvPr>
            <p:ph type="title"/>
          </p:nvPr>
        </p:nvSpPr>
        <p:spPr>
          <a:xfrm>
            <a:off x="553454" y="539500"/>
            <a:ext cx="8301788" cy="572700"/>
          </a:xfrm>
        </p:spPr>
        <p:txBody>
          <a:bodyPr/>
          <a:lstStyle/>
          <a:p>
            <a:r>
              <a:rPr lang="zh-TW" altLang="zh-TW" sz="2800" dirty="0">
                <a:solidFill>
                  <a:srgbClr val="C00000"/>
                </a:solidFill>
              </a:rPr>
              <a:t>兒童雙元情緒調節量表</a:t>
            </a:r>
            <a:r>
              <a:rPr lang="zh-TW" altLang="zh-TW" sz="1600" dirty="0"/>
              <a:t>（</a:t>
            </a:r>
            <a:r>
              <a:rPr lang="en-US" altLang="zh-TW" sz="1600" dirty="0"/>
              <a:t>Children’s Dual Emotion Regulation Scale, CDERS</a:t>
            </a:r>
            <a:r>
              <a:rPr lang="zh-TW" altLang="zh-TW" sz="1600" dirty="0"/>
              <a:t>；</a:t>
            </a:r>
            <a:r>
              <a:rPr lang="en-US" altLang="zh-TW" sz="1600" dirty="0"/>
              <a:t>Wang, Wei et al., 2023</a:t>
            </a:r>
            <a:r>
              <a:rPr lang="zh-TW" altLang="zh-TW" sz="1600" dirty="0"/>
              <a:t>） </a:t>
            </a:r>
            <a:endParaRPr lang="zh-TW" altLang="en-US" sz="2800" dirty="0"/>
          </a:p>
        </p:txBody>
      </p:sp>
      <p:sp>
        <p:nvSpPr>
          <p:cNvPr id="4" name="文字版面配置區 3">
            <a:extLst>
              <a:ext uri="{FF2B5EF4-FFF2-40B4-BE49-F238E27FC236}">
                <a16:creationId xmlns:a16="http://schemas.microsoft.com/office/drawing/2014/main" id="{8083BB59-B3E0-342E-816A-825ACA2D5748}"/>
              </a:ext>
            </a:extLst>
          </p:cNvPr>
          <p:cNvSpPr>
            <a:spLocks noGrp="1"/>
          </p:cNvSpPr>
          <p:nvPr>
            <p:ph type="body" idx="1"/>
          </p:nvPr>
        </p:nvSpPr>
        <p:spPr>
          <a:xfrm>
            <a:off x="324851" y="1368074"/>
            <a:ext cx="8301787" cy="3416400"/>
          </a:xfrm>
        </p:spPr>
        <p:txBody>
          <a:bodyPr/>
          <a:lstStyle/>
          <a:p>
            <a:r>
              <a:rPr lang="zh-TW" altLang="zh-TW" sz="1600" dirty="0">
                <a:latin typeface="Microsoft JhengHei" panose="020B0604030504040204" pitchFamily="34" charset="-120"/>
                <a:ea typeface="Microsoft JhengHei" panose="020B0604030504040204" pitchFamily="34" charset="-120"/>
              </a:rPr>
              <a:t>採「</a:t>
            </a:r>
            <a:r>
              <a:rPr lang="zh-TW" altLang="zh-TW" sz="1600" b="1" dirty="0">
                <a:latin typeface="Microsoft JhengHei" panose="020B0604030504040204" pitchFamily="34" charset="-120"/>
                <a:ea typeface="Microsoft JhengHei" panose="020B0604030504040204" pitchFamily="34" charset="-120"/>
              </a:rPr>
              <a:t>情境導向（</a:t>
            </a:r>
            <a:r>
              <a:rPr lang="en-US" altLang="zh-TW" sz="1600" b="1" dirty="0">
                <a:latin typeface="Microsoft JhengHei" panose="020B0604030504040204" pitchFamily="34" charset="-120"/>
                <a:ea typeface="Microsoft JhengHei" panose="020B0604030504040204" pitchFamily="34" charset="-120"/>
              </a:rPr>
              <a:t>scenario-based</a:t>
            </a:r>
            <a:r>
              <a:rPr lang="zh-TW" altLang="zh-TW" sz="1600" dirty="0">
                <a:latin typeface="Microsoft JhengHei" panose="020B0604030504040204" pitchFamily="34" charset="-120"/>
                <a:ea typeface="Microsoft JhengHei" panose="020B0604030504040204" pitchFamily="34" charset="-120"/>
              </a:rPr>
              <a:t>）」設計的評量工具，聚焦在兒童</a:t>
            </a:r>
            <a:r>
              <a:rPr lang="zh-TW" altLang="zh-TW" sz="1600" b="1" dirty="0">
                <a:latin typeface="Microsoft JhengHei" panose="020B0604030504040204" pitchFamily="34" charset="-120"/>
                <a:ea typeface="Microsoft JhengHei" panose="020B0604030504040204" pitchFamily="34" charset="-120"/>
              </a:rPr>
              <a:t>同儕、師生與親子</a:t>
            </a:r>
            <a:r>
              <a:rPr lang="zh-TW" altLang="zh-TW" sz="1600" dirty="0">
                <a:latin typeface="Microsoft JhengHei" panose="020B0604030504040204" pitchFamily="34" charset="-120"/>
                <a:ea typeface="Microsoft JhengHei" panose="020B0604030504040204" pitchFamily="34" charset="-120"/>
              </a:rPr>
              <a:t>衝突等日常互動情境中的情緒調節策略運用，涵蓋</a:t>
            </a:r>
            <a:r>
              <a:rPr lang="zh-TW" altLang="zh-TW" sz="1600" b="1" dirty="0">
                <a:latin typeface="Microsoft JhengHei" panose="020B0604030504040204" pitchFamily="34" charset="-120"/>
                <a:ea typeface="Microsoft JhengHei" panose="020B0604030504040204" pitchFamily="34" charset="-120"/>
              </a:rPr>
              <a:t>表達、衝動、忍讓與壓抑四種策略</a:t>
            </a:r>
            <a:r>
              <a:rPr lang="zh-TW" altLang="zh-TW" sz="1600" dirty="0">
                <a:latin typeface="Microsoft JhengHei" panose="020B0604030504040204" pitchFamily="34" charset="-120"/>
                <a:ea typeface="Microsoft JhengHei" panose="020B0604030504040204" pitchFamily="34" charset="-120"/>
              </a:rPr>
              <a:t>。</a:t>
            </a:r>
            <a:endParaRPr lang="en-US" altLang="zh-TW" sz="1600" dirty="0">
              <a:latin typeface="Microsoft JhengHei" panose="020B0604030504040204" pitchFamily="34" charset="-120"/>
              <a:ea typeface="Microsoft JhengHei" panose="020B0604030504040204" pitchFamily="34" charset="-120"/>
            </a:endParaRPr>
          </a:p>
          <a:p>
            <a:r>
              <a:rPr lang="zh-TW" altLang="zh-TW" sz="1600" dirty="0">
                <a:latin typeface="Microsoft JhengHei" panose="020B0604030504040204" pitchFamily="34" charset="-120"/>
                <a:ea typeface="Microsoft JhengHei" panose="020B0604030504040204" pitchFamily="34" charset="-120"/>
              </a:rPr>
              <a:t>量表題目經質性訪談驗證其實務性，並歷經九輪預試與項目分析、因素平衡後，最終保留</a:t>
            </a:r>
            <a:r>
              <a:rPr lang="en-US" altLang="zh-TW" sz="1600" b="1" dirty="0">
                <a:latin typeface="Microsoft JhengHei" panose="020B0604030504040204" pitchFamily="34" charset="-120"/>
                <a:ea typeface="Microsoft JhengHei" panose="020B0604030504040204" pitchFamily="34" charset="-120"/>
              </a:rPr>
              <a:t>6</a:t>
            </a:r>
            <a:r>
              <a:rPr lang="zh-TW" altLang="zh-TW" sz="1600" b="1" dirty="0">
                <a:latin typeface="Microsoft JhengHei" panose="020B0604030504040204" pitchFamily="34" charset="-120"/>
                <a:ea typeface="Microsoft JhengHei" panose="020B0604030504040204" pitchFamily="34" charset="-120"/>
              </a:rPr>
              <a:t>套具代表性的情境題組，共</a:t>
            </a:r>
            <a:r>
              <a:rPr lang="en-US" altLang="zh-TW" sz="1600" b="1" dirty="0">
                <a:latin typeface="Microsoft JhengHei" panose="020B0604030504040204" pitchFamily="34" charset="-120"/>
                <a:ea typeface="Microsoft JhengHei" panose="020B0604030504040204" pitchFamily="34" charset="-120"/>
              </a:rPr>
              <a:t>24</a:t>
            </a:r>
            <a:r>
              <a:rPr lang="zh-TW" altLang="zh-TW" sz="1600" b="1" dirty="0">
                <a:latin typeface="Microsoft JhengHei" panose="020B0604030504040204" pitchFamily="34" charset="-120"/>
                <a:ea typeface="Microsoft JhengHei" panose="020B0604030504040204" pitchFamily="34" charset="-120"/>
              </a:rPr>
              <a:t>題</a:t>
            </a:r>
            <a:r>
              <a:rPr lang="zh-TW" altLang="zh-TW" sz="1600" dirty="0">
                <a:latin typeface="Microsoft JhengHei" panose="020B0604030504040204" pitchFamily="34" charset="-120"/>
                <a:ea typeface="Microsoft JhengHei" panose="020B0604030504040204" pitchFamily="34" charset="-120"/>
              </a:rPr>
              <a:t>。 </a:t>
            </a:r>
            <a:endParaRPr lang="en-US" altLang="zh-TW" sz="1600" dirty="0">
              <a:latin typeface="Microsoft JhengHei" panose="020B0604030504040204" pitchFamily="34" charset="-120"/>
              <a:ea typeface="Microsoft JhengHei" panose="020B0604030504040204" pitchFamily="34" charset="-120"/>
            </a:endParaRPr>
          </a:p>
          <a:p>
            <a:r>
              <a:rPr lang="zh-TW" altLang="zh-TW" sz="1600" dirty="0">
                <a:latin typeface="Microsoft JhengHei" panose="020B0604030504040204" pitchFamily="34" charset="-120"/>
                <a:ea typeface="Microsoft JhengHei" panose="020B0604030504040204" pitchFamily="34" charset="-120"/>
              </a:rPr>
              <a:t>兩項子研究檢驗</a:t>
            </a:r>
            <a:r>
              <a:rPr lang="en-US" altLang="zh-TW" sz="1600" dirty="0">
                <a:latin typeface="Microsoft JhengHei" panose="020B0604030504040204" pitchFamily="34" charset="-120"/>
                <a:ea typeface="Microsoft JhengHei" panose="020B0604030504040204" pitchFamily="34" charset="-120"/>
              </a:rPr>
              <a:t>CDERS</a:t>
            </a:r>
            <a:r>
              <a:rPr lang="zh-TW" altLang="zh-TW" sz="1600" dirty="0">
                <a:latin typeface="Microsoft JhengHei" panose="020B0604030504040204" pitchFamily="34" charset="-120"/>
                <a:ea typeface="Microsoft JhengHei" panose="020B0604030504040204" pitchFamily="34" charset="-120"/>
              </a:rPr>
              <a:t>之心理計量屬性，包括驗證性因素分析、內部一致性、再測信度、同時性、預測性與增益性效度等，均達良好標準。</a:t>
            </a:r>
            <a:endParaRPr lang="en-US" altLang="zh-TW" sz="1600" dirty="0">
              <a:latin typeface="Microsoft JhengHei" panose="020B0604030504040204" pitchFamily="34" charset="-120"/>
              <a:ea typeface="Microsoft JhengHei" panose="020B0604030504040204" pitchFamily="34" charset="-120"/>
            </a:endParaRPr>
          </a:p>
          <a:p>
            <a:r>
              <a:rPr lang="en-US" altLang="zh-TW" sz="1600" dirty="0">
                <a:latin typeface="Microsoft JhengHei" panose="020B0604030504040204" pitchFamily="34" charset="-120"/>
                <a:ea typeface="Microsoft JhengHei" panose="020B0604030504040204" pitchFamily="34" charset="-120"/>
              </a:rPr>
              <a:t>CDERS</a:t>
            </a:r>
            <a:r>
              <a:rPr lang="zh-TW" altLang="zh-TW" sz="1600" dirty="0">
                <a:latin typeface="Microsoft JhengHei" panose="020B0604030504040204" pitchFamily="34" charset="-120"/>
                <a:ea typeface="Microsoft JhengHei" panose="020B0604030504040204" pitchFamily="34" charset="-120"/>
              </a:rPr>
              <a:t>與</a:t>
            </a:r>
            <a:r>
              <a:rPr lang="en-US" altLang="zh-TW" sz="1600" dirty="0">
                <a:latin typeface="Microsoft JhengHei" panose="020B0604030504040204" pitchFamily="34" charset="-120"/>
                <a:ea typeface="Microsoft JhengHei" panose="020B0604030504040204" pitchFamily="34" charset="-120"/>
              </a:rPr>
              <a:t>ECS</a:t>
            </a:r>
            <a:r>
              <a:rPr lang="zh-TW" altLang="zh-TW" sz="1600" dirty="0">
                <a:latin typeface="Microsoft JhengHei" panose="020B0604030504040204" pitchFamily="34" charset="-120"/>
                <a:ea typeface="Microsoft JhengHei" panose="020B0604030504040204" pitchFamily="34" charset="-120"/>
              </a:rPr>
              <a:t>具一致性，特別在忍讓策略上相關最高，支持其理論與文化整合基礎。更重要的是，</a:t>
            </a:r>
            <a:r>
              <a:rPr lang="en-US" altLang="zh-TW" sz="1600" dirty="0">
                <a:latin typeface="Microsoft JhengHei" panose="020B0604030504040204" pitchFamily="34" charset="-120"/>
                <a:ea typeface="Microsoft JhengHei" panose="020B0604030504040204" pitchFamily="34" charset="-120"/>
              </a:rPr>
              <a:t>CDERS</a:t>
            </a:r>
            <a:r>
              <a:rPr lang="zh-TW" altLang="zh-TW" sz="1600" dirty="0">
                <a:latin typeface="Microsoft JhengHei" panose="020B0604030504040204" pitchFamily="34" charset="-120"/>
                <a:ea typeface="Microsoft JhengHei" panose="020B0604030504040204" pitchFamily="34" charset="-120"/>
              </a:rPr>
              <a:t>能區辨文化價值導向下策略意涵之差異，如忍讓與壓抑、表達與衝動雖表現相近，但預測方向卻相反，凸顯其於文化脈絡下的敏感性與區辨力。 </a:t>
            </a:r>
            <a:endParaRPr lang="en-US" altLang="zh-TW" sz="1600" dirty="0">
              <a:latin typeface="Microsoft JhengHei" panose="020B0604030504040204" pitchFamily="34" charset="-120"/>
              <a:ea typeface="Microsoft JhengHei" panose="020B0604030504040204" pitchFamily="34" charset="-120"/>
            </a:endParaRPr>
          </a:p>
          <a:p>
            <a:r>
              <a:rPr lang="zh-TW" altLang="zh-TW" sz="1600" dirty="0">
                <a:latin typeface="Microsoft JhengHei" panose="020B0604030504040204" pitchFamily="34" charset="-120"/>
                <a:ea typeface="Microsoft JhengHei" panose="020B0604030504040204" pitchFamily="34" charset="-120"/>
              </a:rPr>
              <a:t>控制</a:t>
            </a:r>
            <a:r>
              <a:rPr lang="en-US" altLang="zh-TW" sz="1600" dirty="0">
                <a:latin typeface="Microsoft JhengHei" panose="020B0604030504040204" pitchFamily="34" charset="-120"/>
                <a:ea typeface="Microsoft JhengHei" panose="020B0604030504040204" pitchFamily="34" charset="-120"/>
              </a:rPr>
              <a:t>ECS</a:t>
            </a:r>
            <a:r>
              <a:rPr lang="zh-TW" altLang="zh-TW" sz="1600" dirty="0">
                <a:latin typeface="Microsoft JhengHei" panose="020B0604030504040204" pitchFamily="34" charset="-120"/>
                <a:ea typeface="Microsoft JhengHei" panose="020B0604030504040204" pitchFamily="34" charset="-120"/>
              </a:rPr>
              <a:t>與</a:t>
            </a:r>
            <a:r>
              <a:rPr lang="en-US" altLang="zh-TW" sz="1600" dirty="0">
                <a:latin typeface="Microsoft JhengHei" panose="020B0604030504040204" pitchFamily="34" charset="-120"/>
                <a:ea typeface="Microsoft JhengHei" panose="020B0604030504040204" pitchFamily="34" charset="-120"/>
              </a:rPr>
              <a:t>ERQ</a:t>
            </a:r>
            <a:r>
              <a:rPr lang="zh-TW" altLang="zh-TW" sz="1600" dirty="0">
                <a:latin typeface="Microsoft JhengHei" panose="020B0604030504040204" pitchFamily="34" charset="-120"/>
                <a:ea typeface="Microsoft JhengHei" panose="020B0604030504040204" pitchFamily="34" charset="-120"/>
              </a:rPr>
              <a:t>，</a:t>
            </a:r>
            <a:r>
              <a:rPr lang="en-US" altLang="zh-TW" sz="1600" dirty="0">
                <a:latin typeface="Microsoft JhengHei" panose="020B0604030504040204" pitchFamily="34" charset="-120"/>
                <a:ea typeface="Microsoft JhengHei" panose="020B0604030504040204" pitchFamily="34" charset="-120"/>
              </a:rPr>
              <a:t>CDERS</a:t>
            </a:r>
            <a:r>
              <a:rPr lang="zh-TW" altLang="zh-TW" sz="1600" dirty="0">
                <a:latin typeface="Microsoft JhengHei" panose="020B0604030504040204" pitchFamily="34" charset="-120"/>
                <a:ea typeface="Microsoft JhengHei" panose="020B0604030504040204" pitchFamily="34" charset="-120"/>
              </a:rPr>
              <a:t>仍能</a:t>
            </a:r>
            <a:r>
              <a:rPr lang="zh-TW" altLang="zh-TW" sz="1600" b="1" dirty="0">
                <a:latin typeface="Microsoft JhengHei" panose="020B0604030504040204" pitchFamily="34" charset="-120"/>
                <a:ea typeface="Microsoft JhengHei" panose="020B0604030504040204" pitchFamily="34" charset="-120"/>
              </a:rPr>
              <a:t>額外預測</a:t>
            </a:r>
            <a:r>
              <a:rPr lang="en-US" altLang="zh-TW" sz="1600" b="1" dirty="0">
                <a:latin typeface="Microsoft JhengHei" panose="020B0604030504040204" pitchFamily="34" charset="-120"/>
                <a:ea typeface="Microsoft JhengHei" panose="020B0604030504040204" pitchFamily="34" charset="-120"/>
              </a:rPr>
              <a:t>3–11%</a:t>
            </a:r>
            <a:r>
              <a:rPr lang="zh-TW" altLang="zh-TW" sz="1600" b="1" dirty="0">
                <a:latin typeface="Microsoft JhengHei" panose="020B0604030504040204" pitchFamily="34" charset="-120"/>
                <a:ea typeface="Microsoft JhengHei" panose="020B0604030504040204" pitchFamily="34" charset="-120"/>
              </a:rPr>
              <a:t>的心理適應變異量</a:t>
            </a:r>
            <a:r>
              <a:rPr lang="zh-TW" altLang="zh-TW" sz="1600" dirty="0">
                <a:latin typeface="Microsoft JhengHei" panose="020B0604030504040204" pitchFamily="34" charset="-120"/>
                <a:ea typeface="Microsoft JhengHei" panose="020B0604030504040204" pitchFamily="34" charset="-120"/>
              </a:rPr>
              <a:t>，特別是在具體行為層面（如內外化問題）表現出測量優勢，顯示</a:t>
            </a:r>
            <a:r>
              <a:rPr lang="en-US" altLang="zh-TW" sz="1600" dirty="0">
                <a:latin typeface="Microsoft JhengHei" panose="020B0604030504040204" pitchFamily="34" charset="-120"/>
                <a:ea typeface="Microsoft JhengHei" panose="020B0604030504040204" pitchFamily="34" charset="-120"/>
              </a:rPr>
              <a:t>CDERS</a:t>
            </a:r>
            <a:r>
              <a:rPr lang="zh-TW" altLang="zh-TW" sz="1600" dirty="0">
                <a:latin typeface="Microsoft JhengHei" panose="020B0604030504040204" pitchFamily="34" charset="-120"/>
                <a:ea typeface="Microsoft JhengHei" panose="020B0604030504040204" pitchFamily="34" charset="-120"/>
              </a:rPr>
              <a:t>為兼具文化回應性與預測效度的高品質評量工具。</a:t>
            </a:r>
            <a:endParaRPr lang="zh-TW" altLang="en-US" sz="1600" dirty="0">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37355904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6D95240B-17B9-D62D-D747-D7D7C35D1652}"/>
              </a:ext>
            </a:extLst>
          </p:cNvPr>
          <p:cNvSpPr>
            <a:spLocks noGrp="1"/>
          </p:cNvSpPr>
          <p:nvPr>
            <p:ph type="title"/>
          </p:nvPr>
        </p:nvSpPr>
        <p:spPr>
          <a:xfrm flipH="1">
            <a:off x="614597" y="378991"/>
            <a:ext cx="7815853" cy="544800"/>
          </a:xfrm>
        </p:spPr>
        <p:txBody>
          <a:bodyPr/>
          <a:lstStyle/>
          <a:p>
            <a:pPr algn="l"/>
            <a:r>
              <a:rPr lang="zh-TW" altLang="en-US" dirty="0"/>
              <a:t>我們的研究發現</a:t>
            </a:r>
          </a:p>
        </p:txBody>
      </p:sp>
      <p:sp>
        <p:nvSpPr>
          <p:cNvPr id="4" name="標題 12">
            <a:extLst>
              <a:ext uri="{FF2B5EF4-FFF2-40B4-BE49-F238E27FC236}">
                <a16:creationId xmlns:a16="http://schemas.microsoft.com/office/drawing/2014/main" id="{F6810259-0AF7-EC35-C5E2-769C61A27EBF}"/>
              </a:ext>
            </a:extLst>
          </p:cNvPr>
          <p:cNvSpPr txBox="1">
            <a:spLocks/>
          </p:cNvSpPr>
          <p:nvPr/>
        </p:nvSpPr>
        <p:spPr>
          <a:xfrm>
            <a:off x="3739478" y="1034987"/>
            <a:ext cx="4620520" cy="1500866"/>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91919"/>
              </a:buClr>
              <a:buSzPts val="5200"/>
              <a:buFont typeface="Fredoka One"/>
              <a:buNone/>
              <a:defRPr sz="9600" b="0" i="0" u="none" strike="noStrike" cap="none">
                <a:solidFill>
                  <a:schemeClr val="dk1"/>
                </a:solidFill>
                <a:latin typeface="Fredoka One"/>
                <a:ea typeface="Fredoka One"/>
                <a:cs typeface="Fredoka One"/>
                <a:sym typeface="Fredoka One"/>
              </a:defRPr>
            </a:lvl1pPr>
            <a:lvl2pPr marR="0" lvl="1" algn="ctr" rtl="0">
              <a:lnSpc>
                <a:spcPct val="100000"/>
              </a:lnSpc>
              <a:spcBef>
                <a:spcPts val="0"/>
              </a:spcBef>
              <a:spcAft>
                <a:spcPts val="0"/>
              </a:spcAft>
              <a:buClr>
                <a:srgbClr val="191919"/>
              </a:buClr>
              <a:buSzPts val="5200"/>
              <a:buFont typeface="Bebas Neue"/>
              <a:buNone/>
              <a:defRPr sz="5200" b="0" i="0" u="none" strike="noStrike" cap="none">
                <a:solidFill>
                  <a:srgbClr val="191919"/>
                </a:solidFill>
                <a:latin typeface="Bebas Neue"/>
                <a:ea typeface="Bebas Neue"/>
                <a:cs typeface="Bebas Neue"/>
                <a:sym typeface="Bebas Neue"/>
              </a:defRPr>
            </a:lvl2pPr>
            <a:lvl3pPr marR="0" lvl="2" algn="ctr" rtl="0">
              <a:lnSpc>
                <a:spcPct val="100000"/>
              </a:lnSpc>
              <a:spcBef>
                <a:spcPts val="0"/>
              </a:spcBef>
              <a:spcAft>
                <a:spcPts val="0"/>
              </a:spcAft>
              <a:buClr>
                <a:srgbClr val="191919"/>
              </a:buClr>
              <a:buSzPts val="5200"/>
              <a:buFont typeface="Bebas Neue"/>
              <a:buNone/>
              <a:defRPr sz="5200" b="0" i="0" u="none" strike="noStrike" cap="none">
                <a:solidFill>
                  <a:srgbClr val="191919"/>
                </a:solidFill>
                <a:latin typeface="Bebas Neue"/>
                <a:ea typeface="Bebas Neue"/>
                <a:cs typeface="Bebas Neue"/>
                <a:sym typeface="Bebas Neue"/>
              </a:defRPr>
            </a:lvl3pPr>
            <a:lvl4pPr marR="0" lvl="3" algn="ctr" rtl="0">
              <a:lnSpc>
                <a:spcPct val="100000"/>
              </a:lnSpc>
              <a:spcBef>
                <a:spcPts val="0"/>
              </a:spcBef>
              <a:spcAft>
                <a:spcPts val="0"/>
              </a:spcAft>
              <a:buClr>
                <a:srgbClr val="191919"/>
              </a:buClr>
              <a:buSzPts val="5200"/>
              <a:buFont typeface="Bebas Neue"/>
              <a:buNone/>
              <a:defRPr sz="5200" b="0" i="0" u="none" strike="noStrike" cap="none">
                <a:solidFill>
                  <a:srgbClr val="191919"/>
                </a:solidFill>
                <a:latin typeface="Bebas Neue"/>
                <a:ea typeface="Bebas Neue"/>
                <a:cs typeface="Bebas Neue"/>
                <a:sym typeface="Bebas Neue"/>
              </a:defRPr>
            </a:lvl4pPr>
            <a:lvl5pPr marR="0" lvl="4" algn="ctr" rtl="0">
              <a:lnSpc>
                <a:spcPct val="100000"/>
              </a:lnSpc>
              <a:spcBef>
                <a:spcPts val="0"/>
              </a:spcBef>
              <a:spcAft>
                <a:spcPts val="0"/>
              </a:spcAft>
              <a:buClr>
                <a:srgbClr val="191919"/>
              </a:buClr>
              <a:buSzPts val="5200"/>
              <a:buFont typeface="Bebas Neue"/>
              <a:buNone/>
              <a:defRPr sz="5200" b="0" i="0" u="none" strike="noStrike" cap="none">
                <a:solidFill>
                  <a:srgbClr val="191919"/>
                </a:solidFill>
                <a:latin typeface="Bebas Neue"/>
                <a:ea typeface="Bebas Neue"/>
                <a:cs typeface="Bebas Neue"/>
                <a:sym typeface="Bebas Neue"/>
              </a:defRPr>
            </a:lvl5pPr>
            <a:lvl6pPr marR="0" lvl="5" algn="ctr" rtl="0">
              <a:lnSpc>
                <a:spcPct val="100000"/>
              </a:lnSpc>
              <a:spcBef>
                <a:spcPts val="0"/>
              </a:spcBef>
              <a:spcAft>
                <a:spcPts val="0"/>
              </a:spcAft>
              <a:buClr>
                <a:srgbClr val="191919"/>
              </a:buClr>
              <a:buSzPts val="5200"/>
              <a:buFont typeface="Bebas Neue"/>
              <a:buNone/>
              <a:defRPr sz="5200" b="0" i="0" u="none" strike="noStrike" cap="none">
                <a:solidFill>
                  <a:srgbClr val="191919"/>
                </a:solidFill>
                <a:latin typeface="Bebas Neue"/>
                <a:ea typeface="Bebas Neue"/>
                <a:cs typeface="Bebas Neue"/>
                <a:sym typeface="Bebas Neue"/>
              </a:defRPr>
            </a:lvl6pPr>
            <a:lvl7pPr marR="0" lvl="6" algn="ctr" rtl="0">
              <a:lnSpc>
                <a:spcPct val="100000"/>
              </a:lnSpc>
              <a:spcBef>
                <a:spcPts val="0"/>
              </a:spcBef>
              <a:spcAft>
                <a:spcPts val="0"/>
              </a:spcAft>
              <a:buClr>
                <a:srgbClr val="191919"/>
              </a:buClr>
              <a:buSzPts val="5200"/>
              <a:buFont typeface="Bebas Neue"/>
              <a:buNone/>
              <a:defRPr sz="5200" b="0" i="0" u="none" strike="noStrike" cap="none">
                <a:solidFill>
                  <a:srgbClr val="191919"/>
                </a:solidFill>
                <a:latin typeface="Bebas Neue"/>
                <a:ea typeface="Bebas Neue"/>
                <a:cs typeface="Bebas Neue"/>
                <a:sym typeface="Bebas Neue"/>
              </a:defRPr>
            </a:lvl7pPr>
            <a:lvl8pPr marR="0" lvl="7" algn="ctr" rtl="0">
              <a:lnSpc>
                <a:spcPct val="100000"/>
              </a:lnSpc>
              <a:spcBef>
                <a:spcPts val="0"/>
              </a:spcBef>
              <a:spcAft>
                <a:spcPts val="0"/>
              </a:spcAft>
              <a:buClr>
                <a:srgbClr val="191919"/>
              </a:buClr>
              <a:buSzPts val="5200"/>
              <a:buFont typeface="Bebas Neue"/>
              <a:buNone/>
              <a:defRPr sz="5200" b="0" i="0" u="none" strike="noStrike" cap="none">
                <a:solidFill>
                  <a:srgbClr val="191919"/>
                </a:solidFill>
                <a:latin typeface="Bebas Neue"/>
                <a:ea typeface="Bebas Neue"/>
                <a:cs typeface="Bebas Neue"/>
                <a:sym typeface="Bebas Neue"/>
              </a:defRPr>
            </a:lvl8pPr>
            <a:lvl9pPr marR="0" lvl="8" algn="ctr" rtl="0">
              <a:lnSpc>
                <a:spcPct val="100000"/>
              </a:lnSpc>
              <a:spcBef>
                <a:spcPts val="0"/>
              </a:spcBef>
              <a:spcAft>
                <a:spcPts val="0"/>
              </a:spcAft>
              <a:buClr>
                <a:srgbClr val="191919"/>
              </a:buClr>
              <a:buSzPts val="5200"/>
              <a:buFont typeface="Bebas Neue"/>
              <a:buNone/>
              <a:defRPr sz="5200" b="0" i="0" u="none" strike="noStrike" cap="none">
                <a:solidFill>
                  <a:srgbClr val="191919"/>
                </a:solidFill>
                <a:latin typeface="Bebas Neue"/>
                <a:ea typeface="Bebas Neue"/>
                <a:cs typeface="Bebas Neue"/>
                <a:sym typeface="Bebas Neue"/>
              </a:defRPr>
            </a:lvl9pPr>
          </a:lstStyle>
          <a:p>
            <a:pPr marL="342900" indent="-342900" eaLnBrk="0">
              <a:lnSpc>
                <a:spcPts val="3500"/>
              </a:lnSpc>
              <a:spcBef>
                <a:spcPts val="1200"/>
              </a:spcBef>
              <a:buClr>
                <a:schemeClr val="bg1"/>
              </a:buClr>
              <a:buSzPct val="100000"/>
              <a:buFont typeface="Wingdings" panose="05000000000000000000" pitchFamily="2" charset="2"/>
              <a:buChar char="n"/>
              <a:defRPr/>
            </a:pPr>
            <a:r>
              <a:rPr lang="zh-TW" altLang="en-US" sz="2400" b="1" dirty="0">
                <a:solidFill>
                  <a:srgbClr val="1E350C"/>
                </a:solidFill>
                <a:latin typeface="微軟正黑體" panose="020B0604030504040204" pitchFamily="34" charset="-120"/>
                <a:ea typeface="微軟正黑體" panose="020B0604030504040204" pitchFamily="34" charset="-120"/>
              </a:rPr>
              <a:t>引發學校適應困擾之情緒類型</a:t>
            </a:r>
            <a:br>
              <a:rPr lang="en-US" altLang="zh-TW" sz="2400" b="1" dirty="0">
                <a:solidFill>
                  <a:srgbClr val="457260"/>
                </a:solidFill>
                <a:latin typeface="微軟正黑體" panose="020B0604030504040204" pitchFamily="34" charset="-120"/>
                <a:ea typeface="微軟正黑體" panose="020B0604030504040204" pitchFamily="34" charset="-120"/>
              </a:rPr>
            </a:br>
            <a:r>
              <a:rPr lang="en-US" altLang="zh-TW" sz="2400" dirty="0">
                <a:solidFill>
                  <a:srgbClr val="B6472B"/>
                </a:solidFill>
                <a:latin typeface="芫荽" pitchFamily="2" charset="-120"/>
                <a:ea typeface="芫荽" pitchFamily="2" charset="-120"/>
                <a:cs typeface="芫荽" pitchFamily="2" charset="-120"/>
                <a:sym typeface="Wingdings 2" panose="05020102010507070707" pitchFamily="18" charset="2"/>
              </a:rPr>
              <a:t> </a:t>
            </a:r>
            <a:r>
              <a:rPr lang="zh-TW" altLang="en-US" sz="2400" dirty="0">
                <a:solidFill>
                  <a:srgbClr val="B6472B"/>
                </a:solidFill>
                <a:latin typeface="芫荽" pitchFamily="2" charset="-120"/>
                <a:ea typeface="芫荽" pitchFamily="2" charset="-120"/>
                <a:cs typeface="芫荽" pitchFamily="2" charset="-120"/>
                <a:sym typeface="Wingdings 2" panose="05020102010507070707" pitchFamily="18" charset="2"/>
              </a:rPr>
              <a:t>壓抑型（內向性）</a:t>
            </a:r>
            <a:br>
              <a:rPr lang="en-US" altLang="zh-TW" sz="2400" dirty="0">
                <a:solidFill>
                  <a:srgbClr val="B6472B"/>
                </a:solidFill>
                <a:latin typeface="芫荽" pitchFamily="2" charset="-120"/>
                <a:ea typeface="芫荽" pitchFamily="2" charset="-120"/>
                <a:cs typeface="芫荽" pitchFamily="2" charset="-120"/>
                <a:sym typeface="Wingdings 2" panose="05020102010507070707" pitchFamily="18" charset="2"/>
              </a:rPr>
            </a:br>
            <a:r>
              <a:rPr lang="zh-TW" altLang="en-US" sz="2400" dirty="0">
                <a:solidFill>
                  <a:srgbClr val="B6472B"/>
                </a:solidFill>
                <a:latin typeface="芫荽" pitchFamily="2" charset="-120"/>
                <a:ea typeface="芫荽" pitchFamily="2" charset="-120"/>
                <a:cs typeface="芫荽" pitchFamily="2" charset="-120"/>
                <a:sym typeface="Wingdings 2" panose="05020102010507070707" pitchFamily="18" charset="2"/>
              </a:rPr>
              <a:t> 衝動型（外向性）</a:t>
            </a:r>
            <a:endParaRPr lang="zh-TW" altLang="en-US" sz="2400" b="1" dirty="0">
              <a:solidFill>
                <a:srgbClr val="457260"/>
              </a:solidFill>
              <a:latin typeface="芫荽" pitchFamily="2" charset="-120"/>
              <a:ea typeface="芫荽" pitchFamily="2" charset="-120"/>
              <a:cs typeface="芫荽" pitchFamily="2" charset="-120"/>
            </a:endParaRPr>
          </a:p>
        </p:txBody>
      </p:sp>
      <p:sp>
        <p:nvSpPr>
          <p:cNvPr id="5" name="標題 12">
            <a:extLst>
              <a:ext uri="{FF2B5EF4-FFF2-40B4-BE49-F238E27FC236}">
                <a16:creationId xmlns:a16="http://schemas.microsoft.com/office/drawing/2014/main" id="{F46D3EBF-35F9-E4B6-194B-F270A3FF975D}"/>
              </a:ext>
            </a:extLst>
          </p:cNvPr>
          <p:cNvSpPr txBox="1">
            <a:spLocks/>
          </p:cNvSpPr>
          <p:nvPr/>
        </p:nvSpPr>
        <p:spPr>
          <a:xfrm>
            <a:off x="3739478" y="2690782"/>
            <a:ext cx="4620520" cy="996043"/>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91919"/>
              </a:buClr>
              <a:buSzPts val="5200"/>
              <a:buFont typeface="Fredoka One"/>
              <a:buNone/>
              <a:defRPr sz="9600" b="0" i="0" u="none" strike="noStrike" cap="none">
                <a:solidFill>
                  <a:schemeClr val="dk1"/>
                </a:solidFill>
                <a:latin typeface="Fredoka One"/>
                <a:ea typeface="Fredoka One"/>
                <a:cs typeface="Fredoka One"/>
                <a:sym typeface="Fredoka One"/>
              </a:defRPr>
            </a:lvl1pPr>
            <a:lvl2pPr marR="0" lvl="1" algn="ctr" rtl="0">
              <a:lnSpc>
                <a:spcPct val="100000"/>
              </a:lnSpc>
              <a:spcBef>
                <a:spcPts val="0"/>
              </a:spcBef>
              <a:spcAft>
                <a:spcPts val="0"/>
              </a:spcAft>
              <a:buClr>
                <a:srgbClr val="191919"/>
              </a:buClr>
              <a:buSzPts val="5200"/>
              <a:buFont typeface="Bebas Neue"/>
              <a:buNone/>
              <a:defRPr sz="5200" b="0" i="0" u="none" strike="noStrike" cap="none">
                <a:solidFill>
                  <a:srgbClr val="191919"/>
                </a:solidFill>
                <a:latin typeface="Bebas Neue"/>
                <a:ea typeface="Bebas Neue"/>
                <a:cs typeface="Bebas Neue"/>
                <a:sym typeface="Bebas Neue"/>
              </a:defRPr>
            </a:lvl2pPr>
            <a:lvl3pPr marR="0" lvl="2" algn="ctr" rtl="0">
              <a:lnSpc>
                <a:spcPct val="100000"/>
              </a:lnSpc>
              <a:spcBef>
                <a:spcPts val="0"/>
              </a:spcBef>
              <a:spcAft>
                <a:spcPts val="0"/>
              </a:spcAft>
              <a:buClr>
                <a:srgbClr val="191919"/>
              </a:buClr>
              <a:buSzPts val="5200"/>
              <a:buFont typeface="Bebas Neue"/>
              <a:buNone/>
              <a:defRPr sz="5200" b="0" i="0" u="none" strike="noStrike" cap="none">
                <a:solidFill>
                  <a:srgbClr val="191919"/>
                </a:solidFill>
                <a:latin typeface="Bebas Neue"/>
                <a:ea typeface="Bebas Neue"/>
                <a:cs typeface="Bebas Neue"/>
                <a:sym typeface="Bebas Neue"/>
              </a:defRPr>
            </a:lvl3pPr>
            <a:lvl4pPr marR="0" lvl="3" algn="ctr" rtl="0">
              <a:lnSpc>
                <a:spcPct val="100000"/>
              </a:lnSpc>
              <a:spcBef>
                <a:spcPts val="0"/>
              </a:spcBef>
              <a:spcAft>
                <a:spcPts val="0"/>
              </a:spcAft>
              <a:buClr>
                <a:srgbClr val="191919"/>
              </a:buClr>
              <a:buSzPts val="5200"/>
              <a:buFont typeface="Bebas Neue"/>
              <a:buNone/>
              <a:defRPr sz="5200" b="0" i="0" u="none" strike="noStrike" cap="none">
                <a:solidFill>
                  <a:srgbClr val="191919"/>
                </a:solidFill>
                <a:latin typeface="Bebas Neue"/>
                <a:ea typeface="Bebas Neue"/>
                <a:cs typeface="Bebas Neue"/>
                <a:sym typeface="Bebas Neue"/>
              </a:defRPr>
            </a:lvl4pPr>
            <a:lvl5pPr marR="0" lvl="4" algn="ctr" rtl="0">
              <a:lnSpc>
                <a:spcPct val="100000"/>
              </a:lnSpc>
              <a:spcBef>
                <a:spcPts val="0"/>
              </a:spcBef>
              <a:spcAft>
                <a:spcPts val="0"/>
              </a:spcAft>
              <a:buClr>
                <a:srgbClr val="191919"/>
              </a:buClr>
              <a:buSzPts val="5200"/>
              <a:buFont typeface="Bebas Neue"/>
              <a:buNone/>
              <a:defRPr sz="5200" b="0" i="0" u="none" strike="noStrike" cap="none">
                <a:solidFill>
                  <a:srgbClr val="191919"/>
                </a:solidFill>
                <a:latin typeface="Bebas Neue"/>
                <a:ea typeface="Bebas Neue"/>
                <a:cs typeface="Bebas Neue"/>
                <a:sym typeface="Bebas Neue"/>
              </a:defRPr>
            </a:lvl5pPr>
            <a:lvl6pPr marR="0" lvl="5" algn="ctr" rtl="0">
              <a:lnSpc>
                <a:spcPct val="100000"/>
              </a:lnSpc>
              <a:spcBef>
                <a:spcPts val="0"/>
              </a:spcBef>
              <a:spcAft>
                <a:spcPts val="0"/>
              </a:spcAft>
              <a:buClr>
                <a:srgbClr val="191919"/>
              </a:buClr>
              <a:buSzPts val="5200"/>
              <a:buFont typeface="Bebas Neue"/>
              <a:buNone/>
              <a:defRPr sz="5200" b="0" i="0" u="none" strike="noStrike" cap="none">
                <a:solidFill>
                  <a:srgbClr val="191919"/>
                </a:solidFill>
                <a:latin typeface="Bebas Neue"/>
                <a:ea typeface="Bebas Neue"/>
                <a:cs typeface="Bebas Neue"/>
                <a:sym typeface="Bebas Neue"/>
              </a:defRPr>
            </a:lvl6pPr>
            <a:lvl7pPr marR="0" lvl="6" algn="ctr" rtl="0">
              <a:lnSpc>
                <a:spcPct val="100000"/>
              </a:lnSpc>
              <a:spcBef>
                <a:spcPts val="0"/>
              </a:spcBef>
              <a:spcAft>
                <a:spcPts val="0"/>
              </a:spcAft>
              <a:buClr>
                <a:srgbClr val="191919"/>
              </a:buClr>
              <a:buSzPts val="5200"/>
              <a:buFont typeface="Bebas Neue"/>
              <a:buNone/>
              <a:defRPr sz="5200" b="0" i="0" u="none" strike="noStrike" cap="none">
                <a:solidFill>
                  <a:srgbClr val="191919"/>
                </a:solidFill>
                <a:latin typeface="Bebas Neue"/>
                <a:ea typeface="Bebas Neue"/>
                <a:cs typeface="Bebas Neue"/>
                <a:sym typeface="Bebas Neue"/>
              </a:defRPr>
            </a:lvl7pPr>
            <a:lvl8pPr marR="0" lvl="7" algn="ctr" rtl="0">
              <a:lnSpc>
                <a:spcPct val="100000"/>
              </a:lnSpc>
              <a:spcBef>
                <a:spcPts val="0"/>
              </a:spcBef>
              <a:spcAft>
                <a:spcPts val="0"/>
              </a:spcAft>
              <a:buClr>
                <a:srgbClr val="191919"/>
              </a:buClr>
              <a:buSzPts val="5200"/>
              <a:buFont typeface="Bebas Neue"/>
              <a:buNone/>
              <a:defRPr sz="5200" b="0" i="0" u="none" strike="noStrike" cap="none">
                <a:solidFill>
                  <a:srgbClr val="191919"/>
                </a:solidFill>
                <a:latin typeface="Bebas Neue"/>
                <a:ea typeface="Bebas Neue"/>
                <a:cs typeface="Bebas Neue"/>
                <a:sym typeface="Bebas Neue"/>
              </a:defRPr>
            </a:lvl8pPr>
            <a:lvl9pPr marR="0" lvl="8" algn="ctr" rtl="0">
              <a:lnSpc>
                <a:spcPct val="100000"/>
              </a:lnSpc>
              <a:spcBef>
                <a:spcPts val="0"/>
              </a:spcBef>
              <a:spcAft>
                <a:spcPts val="0"/>
              </a:spcAft>
              <a:buClr>
                <a:srgbClr val="191919"/>
              </a:buClr>
              <a:buSzPts val="5200"/>
              <a:buFont typeface="Bebas Neue"/>
              <a:buNone/>
              <a:defRPr sz="5200" b="0" i="0" u="none" strike="noStrike" cap="none">
                <a:solidFill>
                  <a:srgbClr val="191919"/>
                </a:solidFill>
                <a:latin typeface="Bebas Neue"/>
                <a:ea typeface="Bebas Neue"/>
                <a:cs typeface="Bebas Neue"/>
                <a:sym typeface="Bebas Neue"/>
              </a:defRPr>
            </a:lvl9pPr>
          </a:lstStyle>
          <a:p>
            <a:pPr marL="342900" indent="-342900" eaLnBrk="0">
              <a:lnSpc>
                <a:spcPts val="3500"/>
              </a:lnSpc>
              <a:spcBef>
                <a:spcPts val="1200"/>
              </a:spcBef>
              <a:buClr>
                <a:schemeClr val="bg1"/>
              </a:buClr>
              <a:buSzPct val="100000"/>
              <a:buFont typeface="Wingdings" panose="05000000000000000000" pitchFamily="2" charset="2"/>
              <a:buChar char="n"/>
            </a:pPr>
            <a:r>
              <a:rPr kumimoji="1" lang="zh-TW" altLang="en-US" sz="2400" b="1" dirty="0">
                <a:solidFill>
                  <a:srgbClr val="1E350C"/>
                </a:solidFill>
                <a:latin typeface="微軟正黑體" panose="020B0604030504040204" pitchFamily="34" charset="-120"/>
                <a:ea typeface="微軟正黑體" panose="020B0604030504040204" pitchFamily="34" charset="-120"/>
              </a:rPr>
              <a:t>壓抑累積</a:t>
            </a:r>
            <a:r>
              <a:rPr kumimoji="1" lang="zh-CN" altLang="en-US" sz="2400" b="1" dirty="0">
                <a:solidFill>
                  <a:srgbClr val="1E350C"/>
                </a:solidFill>
                <a:latin typeface="微軟正黑體" panose="020B0604030504040204" pitchFamily="34" charset="-120"/>
                <a:ea typeface="微軟正黑體" panose="020B0604030504040204" pitchFamily="34" charset="-120"/>
              </a:rPr>
              <a:t>，超</a:t>
            </a:r>
            <a:r>
              <a:rPr kumimoji="1" lang="zh-TW" altLang="en-US" sz="2400" b="1" dirty="0">
                <a:solidFill>
                  <a:srgbClr val="1E350C"/>
                </a:solidFill>
                <a:latin typeface="微軟正黑體" panose="020B0604030504040204" pitchFamily="34" charset="-120"/>
                <a:ea typeface="微軟正黑體" panose="020B0604030504040204" pitchFamily="34" charset="-120"/>
              </a:rPr>
              <a:t>過</a:t>
            </a:r>
            <a:r>
              <a:rPr kumimoji="1" lang="zh-CN" altLang="en-US" sz="2400" b="1" dirty="0">
                <a:solidFill>
                  <a:srgbClr val="1E350C"/>
                </a:solidFill>
                <a:latin typeface="微軟正黑體" panose="020B0604030504040204" pitchFamily="34" charset="-120"/>
                <a:ea typeface="微軟正黑體" panose="020B0604030504040204" pitchFamily="34" charset="-120"/>
              </a:rPr>
              <a:t>耐受程度</a:t>
            </a:r>
            <a:br>
              <a:rPr lang="en-US" altLang="zh-TW" sz="2400" b="1" dirty="0">
                <a:solidFill>
                  <a:srgbClr val="457260"/>
                </a:solidFill>
                <a:latin typeface="微軟正黑體" panose="020B0604030504040204" pitchFamily="34" charset="-120"/>
                <a:ea typeface="微軟正黑體" panose="020B0604030504040204" pitchFamily="34" charset="-120"/>
              </a:rPr>
            </a:br>
            <a:r>
              <a:rPr lang="en-US" altLang="zh-TW" sz="2400" dirty="0">
                <a:solidFill>
                  <a:srgbClr val="B6472B"/>
                </a:solidFill>
                <a:latin typeface="芫荽" pitchFamily="2" charset="-120"/>
                <a:ea typeface="芫荽" pitchFamily="2" charset="-120"/>
                <a:cs typeface="芫荽" pitchFamily="2" charset="-120"/>
                <a:sym typeface="Wingdings" panose="05000000000000000000" pitchFamily="2" charset="2"/>
              </a:rPr>
              <a:t> </a:t>
            </a:r>
            <a:r>
              <a:rPr lang="zh-TW" altLang="en-US" sz="2400" dirty="0">
                <a:solidFill>
                  <a:srgbClr val="B6472B"/>
                </a:solidFill>
                <a:latin typeface="芫荽" pitchFamily="2" charset="-120"/>
                <a:ea typeface="芫荽" pitchFamily="2" charset="-120"/>
                <a:cs typeface="芫荽" pitchFamily="2" charset="-120"/>
                <a:sym typeface="Wingdings" panose="05000000000000000000" pitchFamily="2" charset="2"/>
              </a:rPr>
              <a:t>爆發、衝動</a:t>
            </a:r>
            <a:endParaRPr lang="zh-TW" altLang="en-US" sz="2400" b="1" dirty="0">
              <a:solidFill>
                <a:srgbClr val="457260"/>
              </a:solidFill>
              <a:latin typeface="芫荽" pitchFamily="2" charset="-120"/>
              <a:ea typeface="芫荽" pitchFamily="2" charset="-120"/>
              <a:cs typeface="芫荽" pitchFamily="2" charset="-120"/>
            </a:endParaRPr>
          </a:p>
        </p:txBody>
      </p:sp>
      <p:sp>
        <p:nvSpPr>
          <p:cNvPr id="7" name="文字方塊 6">
            <a:extLst>
              <a:ext uri="{FF2B5EF4-FFF2-40B4-BE49-F238E27FC236}">
                <a16:creationId xmlns:a16="http://schemas.microsoft.com/office/drawing/2014/main" id="{F4AF3CCB-B40B-A5F7-EDF4-F4D4BE29F03E}"/>
              </a:ext>
            </a:extLst>
          </p:cNvPr>
          <p:cNvSpPr txBox="1"/>
          <p:nvPr/>
        </p:nvSpPr>
        <p:spPr>
          <a:xfrm>
            <a:off x="677873" y="4302844"/>
            <a:ext cx="7704000" cy="461665"/>
          </a:xfrm>
          <a:prstGeom prst="rect">
            <a:avLst/>
          </a:prstGeom>
          <a:noFill/>
        </p:spPr>
        <p:txBody>
          <a:bodyPr wrap="square">
            <a:spAutoFit/>
          </a:bodyPr>
          <a:lstStyle/>
          <a:p>
            <a:r>
              <a:rPr lang="zh-TW" altLang="zh-TW" sz="1200" kern="100" dirty="0">
                <a:latin typeface="Times New Roman" panose="02020603050405020304" pitchFamily="18" charset="0"/>
                <a:ea typeface="標楷體" panose="03000509000000000000" pitchFamily="65" charset="-120"/>
                <a:cs typeface="Times New Roman" panose="02020603050405020304" pitchFamily="18" charset="0"/>
              </a:rPr>
              <a:t>王麗斐、蕭莉雯、陳昭宇、鄭麗芬（</a:t>
            </a:r>
            <a:r>
              <a:rPr lang="en-US" altLang="zh-TW" sz="1200" kern="100" dirty="0">
                <a:latin typeface="Times New Roman" panose="02020603050405020304" pitchFamily="18" charset="0"/>
                <a:ea typeface="標楷體" panose="03000509000000000000" pitchFamily="65" charset="-120"/>
                <a:cs typeface="Times New Roman" panose="02020603050405020304" pitchFamily="18" charset="0"/>
              </a:rPr>
              <a:t>2012, 9</a:t>
            </a:r>
            <a:r>
              <a:rPr lang="zh-TW" altLang="zh-TW" sz="1200" kern="100" dirty="0">
                <a:latin typeface="Times New Roman" panose="02020603050405020304" pitchFamily="18" charset="0"/>
                <a:ea typeface="標楷體" panose="03000509000000000000" pitchFamily="65" charset="-120"/>
                <a:cs typeface="Times New Roman" panose="02020603050405020304" pitchFamily="18" charset="0"/>
              </a:rPr>
              <a:t>月）。兒童雙元情緒管理模式</a:t>
            </a:r>
            <a:r>
              <a:rPr lang="en-US" altLang="zh-TW" sz="1200" kern="100" dirty="0">
                <a:latin typeface="Times New Roman" panose="02020603050405020304" pitchFamily="18" charset="0"/>
                <a:ea typeface="標楷體" panose="03000509000000000000" pitchFamily="65" charset="-120"/>
                <a:cs typeface="Times New Roman" panose="02020603050405020304" pitchFamily="18" charset="0"/>
              </a:rPr>
              <a:t>(DEM)</a:t>
            </a:r>
            <a:r>
              <a:rPr lang="zh-TW" altLang="zh-TW" sz="1200" kern="100" dirty="0">
                <a:latin typeface="Times New Roman" panose="02020603050405020304" pitchFamily="18" charset="0"/>
                <a:ea typeface="標楷體" panose="03000509000000000000" pitchFamily="65" charset="-120"/>
                <a:cs typeface="Times New Roman" panose="02020603050405020304" pitchFamily="18" charset="0"/>
              </a:rPr>
              <a:t>小團體輔導成效之初步檢驗。論文發表於</a:t>
            </a:r>
            <a:r>
              <a:rPr lang="en-US" altLang="zh-TW" sz="1200" kern="100" dirty="0">
                <a:latin typeface="Times New Roman" panose="02020603050405020304" pitchFamily="18" charset="0"/>
                <a:ea typeface="標楷體" panose="03000509000000000000" pitchFamily="65" charset="-120"/>
                <a:cs typeface="Times New Roman" panose="02020603050405020304" pitchFamily="18" charset="0"/>
              </a:rPr>
              <a:t>2012</a:t>
            </a:r>
            <a:r>
              <a:rPr lang="zh-TW" altLang="zh-TW" sz="1200" kern="100" dirty="0">
                <a:latin typeface="Times New Roman" panose="02020603050405020304" pitchFamily="18" charset="0"/>
                <a:ea typeface="標楷體" panose="03000509000000000000" pitchFamily="65" charset="-120"/>
                <a:cs typeface="Times New Roman" panose="02020603050405020304" pitchFamily="18" charset="0"/>
              </a:rPr>
              <a:t>年心理治療研究學會臺灣分會第三屆地區性國際學術研討會（</a:t>
            </a:r>
            <a:r>
              <a:rPr lang="en-US" altLang="zh-TW" sz="1200" kern="100" dirty="0">
                <a:latin typeface="Times New Roman" panose="02020603050405020304" pitchFamily="18" charset="0"/>
                <a:ea typeface="標楷體" panose="03000509000000000000" pitchFamily="65" charset="-120"/>
                <a:cs typeface="Times New Roman" panose="02020603050405020304" pitchFamily="18" charset="0"/>
              </a:rPr>
              <a:t>TW-SPR</a:t>
            </a:r>
            <a:r>
              <a:rPr lang="zh-TW" altLang="zh-TW" sz="1200" kern="100" dirty="0">
                <a:latin typeface="Times New Roman" panose="02020603050405020304" pitchFamily="18" charset="0"/>
                <a:ea typeface="標楷體" panose="03000509000000000000" pitchFamily="65" charset="-120"/>
                <a:cs typeface="Times New Roman" panose="02020603050405020304" pitchFamily="18" charset="0"/>
              </a:rPr>
              <a:t>），埔里，臺灣。</a:t>
            </a:r>
            <a:r>
              <a:rPr lang="zh-TW" altLang="zh-TW" sz="1200" dirty="0">
                <a:latin typeface="Times New Roman" panose="02020603050405020304" pitchFamily="18" charset="0"/>
                <a:ea typeface="標楷體" panose="03000509000000000000" pitchFamily="65" charset="-120"/>
                <a:cs typeface="Times New Roman" panose="02020603050405020304" pitchFamily="18" charset="0"/>
              </a:rPr>
              <a:t> </a:t>
            </a:r>
            <a:endParaRPr lang="zh-TW" altLang="en-US" sz="12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8" name="文字方塊 7">
            <a:extLst>
              <a:ext uri="{FF2B5EF4-FFF2-40B4-BE49-F238E27FC236}">
                <a16:creationId xmlns:a16="http://schemas.microsoft.com/office/drawing/2014/main" id="{DDE6D116-F57C-CEB7-7D3B-848FFC87F479}"/>
              </a:ext>
            </a:extLst>
          </p:cNvPr>
          <p:cNvSpPr txBox="1"/>
          <p:nvPr/>
        </p:nvSpPr>
        <p:spPr>
          <a:xfrm>
            <a:off x="717625" y="4804055"/>
            <a:ext cx="3021853" cy="246221"/>
          </a:xfrm>
          <a:prstGeom prst="rect">
            <a:avLst/>
          </a:prstGeom>
          <a:noFill/>
        </p:spPr>
        <p:txBody>
          <a:bodyPr wrap="square">
            <a:spAutoFit/>
          </a:bodyPr>
          <a:lstStyle/>
          <a:p>
            <a:r>
              <a:rPr lang="zh-TW" altLang="en-US" sz="1000" dirty="0">
                <a:latin typeface="Times New Roman" panose="02020603050405020304" pitchFamily="18" charset="0"/>
                <a:cs typeface="Times New Roman" panose="02020603050405020304" pitchFamily="18" charset="0"/>
              </a:rPr>
              <a:t>圖片來源：</a:t>
            </a:r>
            <a:r>
              <a:rPr lang="en-US" altLang="zh-TW" sz="1000" dirty="0">
                <a:latin typeface="Times New Roman" panose="02020603050405020304" pitchFamily="18" charset="0"/>
                <a:cs typeface="Times New Roman" panose="02020603050405020304" pitchFamily="18" charset="0"/>
              </a:rPr>
              <a:t>https://www.toy-people.com/?p=68800</a:t>
            </a:r>
            <a:endParaRPr lang="zh-TW" altLang="en-US" sz="1000" dirty="0">
              <a:latin typeface="Times New Roman" panose="02020603050405020304" pitchFamily="18" charset="0"/>
              <a:cs typeface="Times New Roman" panose="02020603050405020304" pitchFamily="18" charset="0"/>
            </a:endParaRPr>
          </a:p>
        </p:txBody>
      </p:sp>
      <p:pic>
        <p:nvPicPr>
          <p:cNvPr id="10" name="圖片 9">
            <a:extLst>
              <a:ext uri="{FF2B5EF4-FFF2-40B4-BE49-F238E27FC236}">
                <a16:creationId xmlns:a16="http://schemas.microsoft.com/office/drawing/2014/main" id="{F0B7723C-FEAA-3D2D-B1B2-CFBB6B25C32C}"/>
              </a:ext>
            </a:extLst>
          </p:cNvPr>
          <p:cNvPicPr>
            <a:picLocks noChangeAspect="1"/>
          </p:cNvPicPr>
          <p:nvPr/>
        </p:nvPicPr>
        <p:blipFill>
          <a:blip r:embed="rId2"/>
          <a:stretch>
            <a:fillRect/>
          </a:stretch>
        </p:blipFill>
        <p:spPr>
          <a:xfrm>
            <a:off x="614597" y="1109230"/>
            <a:ext cx="2750307" cy="2850928"/>
          </a:xfrm>
          <a:prstGeom prst="rect">
            <a:avLst/>
          </a:prstGeom>
        </p:spPr>
      </p:pic>
      <p:sp>
        <p:nvSpPr>
          <p:cNvPr id="2" name="文字方塊 1">
            <a:extLst>
              <a:ext uri="{FF2B5EF4-FFF2-40B4-BE49-F238E27FC236}">
                <a16:creationId xmlns:a16="http://schemas.microsoft.com/office/drawing/2014/main" id="{84B6598B-9B61-1698-DB30-7D6F02C2507E}"/>
              </a:ext>
            </a:extLst>
          </p:cNvPr>
          <p:cNvSpPr txBox="1"/>
          <p:nvPr/>
        </p:nvSpPr>
        <p:spPr>
          <a:xfrm>
            <a:off x="5681273" y="4875705"/>
            <a:ext cx="3254860" cy="246221"/>
          </a:xfrm>
          <a:prstGeom prst="rect">
            <a:avLst/>
          </a:prstGeom>
          <a:noFill/>
        </p:spPr>
        <p:txBody>
          <a:bodyPr wrap="square">
            <a:spAutoFit/>
          </a:bodyPr>
          <a:lstStyle/>
          <a:p>
            <a:pPr algn="r"/>
            <a:r>
              <a:rPr lang="en-US" altLang="zh-TW" sz="1000" dirty="0">
                <a:solidFill>
                  <a:srgbClr val="5F5F5F"/>
                </a:solidFill>
                <a:latin typeface="Bahnschrift" panose="020B0502040204020203" pitchFamily="34" charset="0"/>
                <a:ea typeface="微軟正黑體" panose="020B0604030504040204" pitchFamily="34" charset="-120"/>
              </a:rPr>
              <a:t>【</a:t>
            </a:r>
            <a:r>
              <a:rPr lang="zh-TW" altLang="en-US" sz="1000" dirty="0">
                <a:solidFill>
                  <a:srgbClr val="5F5F5F"/>
                </a:solidFill>
                <a:latin typeface="Bahnschrift" panose="020B0502040204020203" pitchFamily="34" charset="0"/>
                <a:ea typeface="微軟正黑體" panose="020B0604030504040204" pitchFamily="34" charset="-120"/>
              </a:rPr>
              <a:t>引用時請註明出處</a:t>
            </a:r>
            <a:r>
              <a:rPr lang="en-US" altLang="zh-TW" sz="1000" dirty="0">
                <a:solidFill>
                  <a:srgbClr val="5F5F5F"/>
                </a:solidFill>
                <a:latin typeface="Bahnschrift" panose="020B0502040204020203" pitchFamily="34" charset="0"/>
                <a:ea typeface="微軟正黑體" panose="020B0604030504040204" pitchFamily="34" charset="-120"/>
              </a:rPr>
              <a:t>】</a:t>
            </a:r>
            <a:r>
              <a:rPr lang="zh-TW" altLang="en-US" sz="1000" dirty="0">
                <a:solidFill>
                  <a:srgbClr val="5F5F5F"/>
                </a:solidFill>
                <a:latin typeface="Bahnschrift" panose="020B0502040204020203" pitchFamily="34" charset="0"/>
                <a:ea typeface="微軟正黑體" panose="020B0604030504040204" pitchFamily="34" charset="-120"/>
              </a:rPr>
              <a:t>王麗斐暨情緒陶冶研究團隊</a:t>
            </a:r>
          </a:p>
        </p:txBody>
      </p:sp>
    </p:spTree>
    <p:extLst>
      <p:ext uri="{BB962C8B-B14F-4D97-AF65-F5344CB8AC3E}">
        <p14:creationId xmlns:p14="http://schemas.microsoft.com/office/powerpoint/2010/main" val="41982156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oogle Shape;1683;p51">
            <a:extLst>
              <a:ext uri="{FF2B5EF4-FFF2-40B4-BE49-F238E27FC236}">
                <a16:creationId xmlns:a16="http://schemas.microsoft.com/office/drawing/2014/main" id="{EC877004-610E-CD10-49CA-8FEC65317BF5}"/>
              </a:ext>
            </a:extLst>
          </p:cNvPr>
          <p:cNvGrpSpPr/>
          <p:nvPr/>
        </p:nvGrpSpPr>
        <p:grpSpPr>
          <a:xfrm rot="1796183">
            <a:off x="-280957" y="4547452"/>
            <a:ext cx="957552" cy="766847"/>
            <a:chOff x="4365025" y="1539800"/>
            <a:chExt cx="121025" cy="96925"/>
          </a:xfrm>
        </p:grpSpPr>
        <p:sp>
          <p:nvSpPr>
            <p:cNvPr id="5" name="Google Shape;1684;p51">
              <a:extLst>
                <a:ext uri="{FF2B5EF4-FFF2-40B4-BE49-F238E27FC236}">
                  <a16:creationId xmlns:a16="http://schemas.microsoft.com/office/drawing/2014/main" id="{597F86B4-83AC-AFCF-3C30-1A6E3B1C3765}"/>
                </a:ext>
              </a:extLst>
            </p:cNvPr>
            <p:cNvSpPr/>
            <p:nvPr/>
          </p:nvSpPr>
          <p:spPr>
            <a:xfrm>
              <a:off x="4365025" y="1587950"/>
              <a:ext cx="30125" cy="19500"/>
            </a:xfrm>
            <a:custGeom>
              <a:avLst/>
              <a:gdLst/>
              <a:ahLst/>
              <a:cxnLst/>
              <a:rect l="l" t="t" r="r" b="b"/>
              <a:pathLst>
                <a:path w="1205" h="780" extrusionOk="0">
                  <a:moveTo>
                    <a:pt x="786" y="0"/>
                  </a:moveTo>
                  <a:cubicBezTo>
                    <a:pt x="525" y="3"/>
                    <a:pt x="1" y="135"/>
                    <a:pt x="70" y="487"/>
                  </a:cubicBezTo>
                  <a:cubicBezTo>
                    <a:pt x="112" y="700"/>
                    <a:pt x="344" y="779"/>
                    <a:pt x="555" y="779"/>
                  </a:cubicBezTo>
                  <a:cubicBezTo>
                    <a:pt x="632" y="779"/>
                    <a:pt x="705" y="769"/>
                    <a:pt x="766" y="751"/>
                  </a:cubicBezTo>
                  <a:cubicBezTo>
                    <a:pt x="949" y="699"/>
                    <a:pt x="1204" y="525"/>
                    <a:pt x="1147" y="307"/>
                  </a:cubicBezTo>
                  <a:cubicBezTo>
                    <a:pt x="1115" y="184"/>
                    <a:pt x="929" y="49"/>
                    <a:pt x="786"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 name="Google Shape;1685;p51">
              <a:extLst>
                <a:ext uri="{FF2B5EF4-FFF2-40B4-BE49-F238E27FC236}">
                  <a16:creationId xmlns:a16="http://schemas.microsoft.com/office/drawing/2014/main" id="{B5C3AF6F-ED8D-5CD9-020C-645BB94595B4}"/>
                </a:ext>
              </a:extLst>
            </p:cNvPr>
            <p:cNvSpPr/>
            <p:nvPr/>
          </p:nvSpPr>
          <p:spPr>
            <a:xfrm>
              <a:off x="4407850" y="1579225"/>
              <a:ext cx="22750" cy="14925"/>
            </a:xfrm>
            <a:custGeom>
              <a:avLst/>
              <a:gdLst/>
              <a:ahLst/>
              <a:cxnLst/>
              <a:rect l="l" t="t" r="r" b="b"/>
              <a:pathLst>
                <a:path w="910" h="597" extrusionOk="0">
                  <a:moveTo>
                    <a:pt x="581" y="0"/>
                  </a:moveTo>
                  <a:cubicBezTo>
                    <a:pt x="571" y="0"/>
                    <a:pt x="561" y="1"/>
                    <a:pt x="551" y="3"/>
                  </a:cubicBezTo>
                  <a:lnTo>
                    <a:pt x="594" y="8"/>
                  </a:lnTo>
                  <a:cubicBezTo>
                    <a:pt x="1" y="8"/>
                    <a:pt x="140" y="596"/>
                    <a:pt x="475" y="596"/>
                  </a:cubicBezTo>
                  <a:cubicBezTo>
                    <a:pt x="531" y="596"/>
                    <a:pt x="593" y="580"/>
                    <a:pt x="657" y="541"/>
                  </a:cubicBezTo>
                  <a:cubicBezTo>
                    <a:pt x="801" y="455"/>
                    <a:pt x="909" y="343"/>
                    <a:pt x="832" y="180"/>
                  </a:cubicBezTo>
                  <a:cubicBezTo>
                    <a:pt x="788" y="81"/>
                    <a:pt x="686" y="0"/>
                    <a:pt x="581"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 name="Google Shape;1686;p51">
              <a:extLst>
                <a:ext uri="{FF2B5EF4-FFF2-40B4-BE49-F238E27FC236}">
                  <a16:creationId xmlns:a16="http://schemas.microsoft.com/office/drawing/2014/main" id="{92AED3CD-20C4-FBDE-1E1B-5D3C8290BE08}"/>
                </a:ext>
              </a:extLst>
            </p:cNvPr>
            <p:cNvSpPr/>
            <p:nvPr/>
          </p:nvSpPr>
          <p:spPr>
            <a:xfrm>
              <a:off x="4403900" y="1617025"/>
              <a:ext cx="28200" cy="19700"/>
            </a:xfrm>
            <a:custGeom>
              <a:avLst/>
              <a:gdLst/>
              <a:ahLst/>
              <a:cxnLst/>
              <a:rect l="l" t="t" r="r" b="b"/>
              <a:pathLst>
                <a:path w="1128" h="788" extrusionOk="0">
                  <a:moveTo>
                    <a:pt x="649" y="0"/>
                  </a:moveTo>
                  <a:cubicBezTo>
                    <a:pt x="0" y="101"/>
                    <a:pt x="230" y="788"/>
                    <a:pt x="599" y="788"/>
                  </a:cubicBezTo>
                  <a:cubicBezTo>
                    <a:pt x="681" y="788"/>
                    <a:pt x="770" y="754"/>
                    <a:pt x="858" y="671"/>
                  </a:cubicBezTo>
                  <a:cubicBezTo>
                    <a:pt x="1128" y="416"/>
                    <a:pt x="921" y="141"/>
                    <a:pt x="649"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 name="Google Shape;1687;p51">
              <a:extLst>
                <a:ext uri="{FF2B5EF4-FFF2-40B4-BE49-F238E27FC236}">
                  <a16:creationId xmlns:a16="http://schemas.microsoft.com/office/drawing/2014/main" id="{828E21CF-F19D-393B-E252-7FC6A56E5F33}"/>
                </a:ext>
              </a:extLst>
            </p:cNvPr>
            <p:cNvSpPr/>
            <p:nvPr/>
          </p:nvSpPr>
          <p:spPr>
            <a:xfrm>
              <a:off x="4449625" y="1610200"/>
              <a:ext cx="13700" cy="15800"/>
            </a:xfrm>
            <a:custGeom>
              <a:avLst/>
              <a:gdLst/>
              <a:ahLst/>
              <a:cxnLst/>
              <a:rect l="l" t="t" r="r" b="b"/>
              <a:pathLst>
                <a:path w="548" h="632" extrusionOk="0">
                  <a:moveTo>
                    <a:pt x="299" y="0"/>
                  </a:moveTo>
                  <a:cubicBezTo>
                    <a:pt x="274" y="0"/>
                    <a:pt x="251" y="8"/>
                    <a:pt x="230" y="27"/>
                  </a:cubicBezTo>
                  <a:lnTo>
                    <a:pt x="207" y="59"/>
                  </a:lnTo>
                  <a:cubicBezTo>
                    <a:pt x="78" y="248"/>
                    <a:pt x="1" y="468"/>
                    <a:pt x="213" y="632"/>
                  </a:cubicBezTo>
                  <a:cubicBezTo>
                    <a:pt x="359" y="563"/>
                    <a:pt x="548" y="408"/>
                    <a:pt x="519" y="225"/>
                  </a:cubicBezTo>
                  <a:cubicBezTo>
                    <a:pt x="505" y="131"/>
                    <a:pt x="396" y="0"/>
                    <a:pt x="299"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 name="Google Shape;1688;p51">
              <a:extLst>
                <a:ext uri="{FF2B5EF4-FFF2-40B4-BE49-F238E27FC236}">
                  <a16:creationId xmlns:a16="http://schemas.microsoft.com/office/drawing/2014/main" id="{294355E4-217D-7A49-63C5-724FA5D601A6}"/>
                </a:ext>
              </a:extLst>
            </p:cNvPr>
            <p:cNvSpPr/>
            <p:nvPr/>
          </p:nvSpPr>
          <p:spPr>
            <a:xfrm>
              <a:off x="4388575" y="1553100"/>
              <a:ext cx="24300" cy="10400"/>
            </a:xfrm>
            <a:custGeom>
              <a:avLst/>
              <a:gdLst/>
              <a:ahLst/>
              <a:cxnLst/>
              <a:rect l="l" t="t" r="r" b="b"/>
              <a:pathLst>
                <a:path w="972" h="416" extrusionOk="0">
                  <a:moveTo>
                    <a:pt x="577" y="1"/>
                  </a:moveTo>
                  <a:cubicBezTo>
                    <a:pt x="297" y="1"/>
                    <a:pt x="1" y="289"/>
                    <a:pt x="403" y="400"/>
                  </a:cubicBezTo>
                  <a:cubicBezTo>
                    <a:pt x="440" y="410"/>
                    <a:pt x="477" y="415"/>
                    <a:pt x="514" y="415"/>
                  </a:cubicBezTo>
                  <a:cubicBezTo>
                    <a:pt x="764" y="415"/>
                    <a:pt x="972" y="196"/>
                    <a:pt x="692" y="19"/>
                  </a:cubicBezTo>
                  <a:cubicBezTo>
                    <a:pt x="655" y="6"/>
                    <a:pt x="616" y="1"/>
                    <a:pt x="577"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 name="Google Shape;1689;p51">
              <a:extLst>
                <a:ext uri="{FF2B5EF4-FFF2-40B4-BE49-F238E27FC236}">
                  <a16:creationId xmlns:a16="http://schemas.microsoft.com/office/drawing/2014/main" id="{36201ED9-AE5A-8B23-EA0A-320B3FFAAB04}"/>
                </a:ext>
              </a:extLst>
            </p:cNvPr>
            <p:cNvSpPr/>
            <p:nvPr/>
          </p:nvSpPr>
          <p:spPr>
            <a:xfrm>
              <a:off x="4457500" y="1582775"/>
              <a:ext cx="13600" cy="7825"/>
            </a:xfrm>
            <a:custGeom>
              <a:avLst/>
              <a:gdLst/>
              <a:ahLst/>
              <a:cxnLst/>
              <a:rect l="l" t="t" r="r" b="b"/>
              <a:pathLst>
                <a:path w="544" h="313" extrusionOk="0">
                  <a:moveTo>
                    <a:pt x="362" y="1"/>
                  </a:moveTo>
                  <a:cubicBezTo>
                    <a:pt x="264" y="27"/>
                    <a:pt x="1" y="67"/>
                    <a:pt x="35" y="216"/>
                  </a:cubicBezTo>
                  <a:cubicBezTo>
                    <a:pt x="51" y="296"/>
                    <a:pt x="119" y="313"/>
                    <a:pt x="186" y="313"/>
                  </a:cubicBezTo>
                  <a:cubicBezTo>
                    <a:pt x="212" y="313"/>
                    <a:pt x="239" y="310"/>
                    <a:pt x="261" y="307"/>
                  </a:cubicBezTo>
                  <a:cubicBezTo>
                    <a:pt x="345" y="299"/>
                    <a:pt x="516" y="262"/>
                    <a:pt x="534" y="153"/>
                  </a:cubicBezTo>
                  <a:cubicBezTo>
                    <a:pt x="543" y="91"/>
                    <a:pt x="467" y="11"/>
                    <a:pt x="400" y="11"/>
                  </a:cubicBezTo>
                  <a:cubicBezTo>
                    <a:pt x="389" y="11"/>
                    <a:pt x="378" y="13"/>
                    <a:pt x="367" y="18"/>
                  </a:cubicBezTo>
                  <a:lnTo>
                    <a:pt x="362"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 name="Google Shape;1690;p51">
              <a:extLst>
                <a:ext uri="{FF2B5EF4-FFF2-40B4-BE49-F238E27FC236}">
                  <a16:creationId xmlns:a16="http://schemas.microsoft.com/office/drawing/2014/main" id="{9D7A9901-2F91-60A2-576C-8295A8BF7376}"/>
                </a:ext>
              </a:extLst>
            </p:cNvPr>
            <p:cNvSpPr/>
            <p:nvPr/>
          </p:nvSpPr>
          <p:spPr>
            <a:xfrm>
              <a:off x="4436600" y="1539800"/>
              <a:ext cx="15925" cy="12850"/>
            </a:xfrm>
            <a:custGeom>
              <a:avLst/>
              <a:gdLst/>
              <a:ahLst/>
              <a:cxnLst/>
              <a:rect l="l" t="t" r="r" b="b"/>
              <a:pathLst>
                <a:path w="637" h="514" extrusionOk="0">
                  <a:moveTo>
                    <a:pt x="473" y="1"/>
                  </a:moveTo>
                  <a:lnTo>
                    <a:pt x="473" y="1"/>
                  </a:lnTo>
                  <a:cubicBezTo>
                    <a:pt x="307" y="21"/>
                    <a:pt x="0" y="196"/>
                    <a:pt x="83" y="405"/>
                  </a:cubicBezTo>
                  <a:cubicBezTo>
                    <a:pt x="115" y="484"/>
                    <a:pt x="170" y="514"/>
                    <a:pt x="230" y="514"/>
                  </a:cubicBezTo>
                  <a:cubicBezTo>
                    <a:pt x="297" y="514"/>
                    <a:pt x="370" y="478"/>
                    <a:pt x="427" y="433"/>
                  </a:cubicBezTo>
                  <a:cubicBezTo>
                    <a:pt x="570" y="319"/>
                    <a:pt x="636" y="113"/>
                    <a:pt x="47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 name="Google Shape;1691;p51">
              <a:extLst>
                <a:ext uri="{FF2B5EF4-FFF2-40B4-BE49-F238E27FC236}">
                  <a16:creationId xmlns:a16="http://schemas.microsoft.com/office/drawing/2014/main" id="{C2DA9E0A-6315-87CE-29CD-089DAB64800F}"/>
                </a:ext>
              </a:extLst>
            </p:cNvPr>
            <p:cNvSpPr/>
            <p:nvPr/>
          </p:nvSpPr>
          <p:spPr>
            <a:xfrm>
              <a:off x="4472250" y="1549775"/>
              <a:ext cx="13800" cy="12175"/>
            </a:xfrm>
            <a:custGeom>
              <a:avLst/>
              <a:gdLst/>
              <a:ahLst/>
              <a:cxnLst/>
              <a:rect l="l" t="t" r="r" b="b"/>
              <a:pathLst>
                <a:path w="552" h="487" extrusionOk="0">
                  <a:moveTo>
                    <a:pt x="359" y="0"/>
                  </a:moveTo>
                  <a:lnTo>
                    <a:pt x="359" y="0"/>
                  </a:lnTo>
                  <a:cubicBezTo>
                    <a:pt x="239" y="37"/>
                    <a:pt x="1" y="161"/>
                    <a:pt x="18" y="315"/>
                  </a:cubicBezTo>
                  <a:cubicBezTo>
                    <a:pt x="28" y="414"/>
                    <a:pt x="123" y="487"/>
                    <a:pt x="221" y="487"/>
                  </a:cubicBezTo>
                  <a:cubicBezTo>
                    <a:pt x="239" y="487"/>
                    <a:pt x="258" y="484"/>
                    <a:pt x="276" y="479"/>
                  </a:cubicBezTo>
                  <a:cubicBezTo>
                    <a:pt x="442" y="433"/>
                    <a:pt x="551" y="118"/>
                    <a:pt x="359"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3" name="Google Shape;968;p32">
            <a:extLst>
              <a:ext uri="{FF2B5EF4-FFF2-40B4-BE49-F238E27FC236}">
                <a16:creationId xmlns:a16="http://schemas.microsoft.com/office/drawing/2014/main" id="{41374B0E-DD0E-B3BA-0303-E7D066BF285A}"/>
              </a:ext>
            </a:extLst>
          </p:cNvPr>
          <p:cNvSpPr txBox="1">
            <a:spLocks/>
          </p:cNvSpPr>
          <p:nvPr/>
        </p:nvSpPr>
        <p:spPr>
          <a:xfrm>
            <a:off x="630196" y="425302"/>
            <a:ext cx="77891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Krona One"/>
              <a:buNone/>
              <a:defRPr sz="2800" b="1" i="0" u="none" strike="noStrike" cap="none">
                <a:solidFill>
                  <a:schemeClr val="dk1"/>
                </a:solidFill>
                <a:latin typeface="Krona One"/>
                <a:ea typeface="Krona One"/>
                <a:cs typeface="Krona One"/>
                <a:sym typeface="Krona One"/>
              </a:defRPr>
            </a:lvl1pPr>
            <a:lvl2pPr marR="0" lvl="1" algn="l" rtl="0">
              <a:lnSpc>
                <a:spcPct val="100000"/>
              </a:lnSpc>
              <a:spcBef>
                <a:spcPts val="0"/>
              </a:spcBef>
              <a:spcAft>
                <a:spcPts val="0"/>
              </a:spcAft>
              <a:buClr>
                <a:schemeClr val="dk1"/>
              </a:buClr>
              <a:buSzPts val="2800"/>
              <a:buFont typeface="Krona One"/>
              <a:buNone/>
              <a:defRPr sz="2800" b="1" i="0" u="none" strike="noStrike" cap="none">
                <a:solidFill>
                  <a:schemeClr val="dk1"/>
                </a:solidFill>
                <a:latin typeface="Krona One"/>
                <a:ea typeface="Krona One"/>
                <a:cs typeface="Krona One"/>
                <a:sym typeface="Krona One"/>
              </a:defRPr>
            </a:lvl2pPr>
            <a:lvl3pPr marR="0" lvl="2" algn="l" rtl="0">
              <a:lnSpc>
                <a:spcPct val="100000"/>
              </a:lnSpc>
              <a:spcBef>
                <a:spcPts val="0"/>
              </a:spcBef>
              <a:spcAft>
                <a:spcPts val="0"/>
              </a:spcAft>
              <a:buClr>
                <a:schemeClr val="dk1"/>
              </a:buClr>
              <a:buSzPts val="2800"/>
              <a:buFont typeface="Krona One"/>
              <a:buNone/>
              <a:defRPr sz="2800" b="1" i="0" u="none" strike="noStrike" cap="none">
                <a:solidFill>
                  <a:schemeClr val="dk1"/>
                </a:solidFill>
                <a:latin typeface="Krona One"/>
                <a:ea typeface="Krona One"/>
                <a:cs typeface="Krona One"/>
                <a:sym typeface="Krona One"/>
              </a:defRPr>
            </a:lvl3pPr>
            <a:lvl4pPr marR="0" lvl="3" algn="l" rtl="0">
              <a:lnSpc>
                <a:spcPct val="100000"/>
              </a:lnSpc>
              <a:spcBef>
                <a:spcPts val="0"/>
              </a:spcBef>
              <a:spcAft>
                <a:spcPts val="0"/>
              </a:spcAft>
              <a:buClr>
                <a:schemeClr val="dk1"/>
              </a:buClr>
              <a:buSzPts val="2800"/>
              <a:buFont typeface="Krona One"/>
              <a:buNone/>
              <a:defRPr sz="2800" b="1" i="0" u="none" strike="noStrike" cap="none">
                <a:solidFill>
                  <a:schemeClr val="dk1"/>
                </a:solidFill>
                <a:latin typeface="Krona One"/>
                <a:ea typeface="Krona One"/>
                <a:cs typeface="Krona One"/>
                <a:sym typeface="Krona One"/>
              </a:defRPr>
            </a:lvl4pPr>
            <a:lvl5pPr marR="0" lvl="4" algn="l" rtl="0">
              <a:lnSpc>
                <a:spcPct val="100000"/>
              </a:lnSpc>
              <a:spcBef>
                <a:spcPts val="0"/>
              </a:spcBef>
              <a:spcAft>
                <a:spcPts val="0"/>
              </a:spcAft>
              <a:buClr>
                <a:schemeClr val="dk1"/>
              </a:buClr>
              <a:buSzPts val="2800"/>
              <a:buFont typeface="Krona One"/>
              <a:buNone/>
              <a:defRPr sz="2800" b="1" i="0" u="none" strike="noStrike" cap="none">
                <a:solidFill>
                  <a:schemeClr val="dk1"/>
                </a:solidFill>
                <a:latin typeface="Krona One"/>
                <a:ea typeface="Krona One"/>
                <a:cs typeface="Krona One"/>
                <a:sym typeface="Krona One"/>
              </a:defRPr>
            </a:lvl5pPr>
            <a:lvl6pPr marR="0" lvl="5" algn="l" rtl="0">
              <a:lnSpc>
                <a:spcPct val="100000"/>
              </a:lnSpc>
              <a:spcBef>
                <a:spcPts val="0"/>
              </a:spcBef>
              <a:spcAft>
                <a:spcPts val="0"/>
              </a:spcAft>
              <a:buClr>
                <a:schemeClr val="dk1"/>
              </a:buClr>
              <a:buSzPts val="2800"/>
              <a:buFont typeface="Krona One"/>
              <a:buNone/>
              <a:defRPr sz="2800" b="1" i="0" u="none" strike="noStrike" cap="none">
                <a:solidFill>
                  <a:schemeClr val="dk1"/>
                </a:solidFill>
                <a:latin typeface="Krona One"/>
                <a:ea typeface="Krona One"/>
                <a:cs typeface="Krona One"/>
                <a:sym typeface="Krona One"/>
              </a:defRPr>
            </a:lvl6pPr>
            <a:lvl7pPr marR="0" lvl="6" algn="l" rtl="0">
              <a:lnSpc>
                <a:spcPct val="100000"/>
              </a:lnSpc>
              <a:spcBef>
                <a:spcPts val="0"/>
              </a:spcBef>
              <a:spcAft>
                <a:spcPts val="0"/>
              </a:spcAft>
              <a:buClr>
                <a:schemeClr val="dk1"/>
              </a:buClr>
              <a:buSzPts val="2800"/>
              <a:buFont typeface="Krona One"/>
              <a:buNone/>
              <a:defRPr sz="2800" b="1" i="0" u="none" strike="noStrike" cap="none">
                <a:solidFill>
                  <a:schemeClr val="dk1"/>
                </a:solidFill>
                <a:latin typeface="Krona One"/>
                <a:ea typeface="Krona One"/>
                <a:cs typeface="Krona One"/>
                <a:sym typeface="Krona One"/>
              </a:defRPr>
            </a:lvl7pPr>
            <a:lvl8pPr marR="0" lvl="7" algn="l" rtl="0">
              <a:lnSpc>
                <a:spcPct val="100000"/>
              </a:lnSpc>
              <a:spcBef>
                <a:spcPts val="0"/>
              </a:spcBef>
              <a:spcAft>
                <a:spcPts val="0"/>
              </a:spcAft>
              <a:buClr>
                <a:schemeClr val="dk1"/>
              </a:buClr>
              <a:buSzPts val="2800"/>
              <a:buFont typeface="Krona One"/>
              <a:buNone/>
              <a:defRPr sz="2800" b="1" i="0" u="none" strike="noStrike" cap="none">
                <a:solidFill>
                  <a:schemeClr val="dk1"/>
                </a:solidFill>
                <a:latin typeface="Krona One"/>
                <a:ea typeface="Krona One"/>
                <a:cs typeface="Krona One"/>
                <a:sym typeface="Krona One"/>
              </a:defRPr>
            </a:lvl8pPr>
            <a:lvl9pPr marR="0" lvl="8" algn="l" rtl="0">
              <a:lnSpc>
                <a:spcPct val="100000"/>
              </a:lnSpc>
              <a:spcBef>
                <a:spcPts val="0"/>
              </a:spcBef>
              <a:spcAft>
                <a:spcPts val="0"/>
              </a:spcAft>
              <a:buClr>
                <a:schemeClr val="dk1"/>
              </a:buClr>
              <a:buSzPts val="2800"/>
              <a:buFont typeface="Krona One"/>
              <a:buNone/>
              <a:defRPr sz="2800" b="1" i="0" u="none" strike="noStrike" cap="none">
                <a:solidFill>
                  <a:schemeClr val="dk1"/>
                </a:solidFill>
                <a:latin typeface="Krona One"/>
                <a:ea typeface="Krona One"/>
                <a:cs typeface="Krona One"/>
                <a:sym typeface="Krona One"/>
              </a:defRPr>
            </a:lvl9pPr>
          </a:lstStyle>
          <a:p>
            <a:pPr marL="0" marR="0" lvl="0" indent="0" algn="ctr" defTabSz="914400" rtl="0" eaLnBrk="1" fontAlgn="auto" latinLnBrk="0" hangingPunct="1">
              <a:lnSpc>
                <a:spcPct val="100000"/>
              </a:lnSpc>
              <a:spcBef>
                <a:spcPts val="0"/>
              </a:spcBef>
              <a:spcAft>
                <a:spcPts val="0"/>
              </a:spcAft>
              <a:buClr>
                <a:srgbClr val="2E2D2C"/>
              </a:buClr>
              <a:buSzPts val="2800"/>
              <a:buFont typeface="Krona One"/>
              <a:buNone/>
              <a:tabLst/>
              <a:defRPr/>
            </a:pPr>
            <a:r>
              <a:rPr kumimoji="1" lang="zh-TW" altLang="en-US" sz="2800" b="1" i="0" u="none" strike="noStrike" kern="1200" cap="none" spc="0" normalizeH="0" baseline="0" noProof="0" dirty="0">
                <a:ln>
                  <a:noFill/>
                </a:ln>
                <a:solidFill>
                  <a:srgbClr val="2E2D2C"/>
                </a:solidFill>
                <a:effectLst/>
                <a:uLnTx/>
                <a:uFillTx/>
                <a:latin typeface="微軟正黑體" panose="020B0604030504040204" pitchFamily="34" charset="-120"/>
                <a:ea typeface="微軟正黑體" panose="020B0604030504040204" pitchFamily="34" charset="-120"/>
                <a:cs typeface="Arial"/>
                <a:sym typeface="Arial"/>
              </a:rPr>
              <a:t>雙元情緒調節模型的實務應用</a:t>
            </a:r>
            <a:endParaRPr kumimoji="0" lang="zh-TW" altLang="en-US" sz="2400" b="1" i="0" u="none" strike="noStrike" kern="0" cap="none" spc="0" normalizeH="0" baseline="0" noProof="0" dirty="0">
              <a:ln>
                <a:noFill/>
              </a:ln>
              <a:solidFill>
                <a:srgbClr val="2E2D2C"/>
              </a:solidFill>
              <a:effectLst/>
              <a:uLnTx/>
              <a:uFillTx/>
              <a:latin typeface="微軟正黑體" panose="020B0604030504040204" pitchFamily="34" charset="-120"/>
              <a:ea typeface="微軟正黑體" panose="020B0604030504040204" pitchFamily="34" charset="-120"/>
              <a:sym typeface="Krona One"/>
            </a:endParaRPr>
          </a:p>
        </p:txBody>
      </p:sp>
      <p:graphicFrame>
        <p:nvGraphicFramePr>
          <p:cNvPr id="14" name="表格 13">
            <a:extLst>
              <a:ext uri="{FF2B5EF4-FFF2-40B4-BE49-F238E27FC236}">
                <a16:creationId xmlns:a16="http://schemas.microsoft.com/office/drawing/2014/main" id="{D096D9BA-AC5F-AE9B-B3F3-9F6D60FAC844}"/>
              </a:ext>
            </a:extLst>
          </p:cNvPr>
          <p:cNvGraphicFramePr>
            <a:graphicFrameLocks noGrp="1"/>
          </p:cNvGraphicFramePr>
          <p:nvPr/>
        </p:nvGraphicFramePr>
        <p:xfrm>
          <a:off x="858333" y="1612182"/>
          <a:ext cx="7427333" cy="2768734"/>
        </p:xfrm>
        <a:graphic>
          <a:graphicData uri="http://schemas.openxmlformats.org/drawingml/2006/table">
            <a:tbl>
              <a:tblPr firstRow="1" bandRow="1"/>
              <a:tblGrid>
                <a:gridCol w="2225201">
                  <a:extLst>
                    <a:ext uri="{9D8B030D-6E8A-4147-A177-3AD203B41FA5}">
                      <a16:colId xmlns:a16="http://schemas.microsoft.com/office/drawing/2014/main" val="20000"/>
                    </a:ext>
                  </a:extLst>
                </a:gridCol>
                <a:gridCol w="2601066">
                  <a:extLst>
                    <a:ext uri="{9D8B030D-6E8A-4147-A177-3AD203B41FA5}">
                      <a16:colId xmlns:a16="http://schemas.microsoft.com/office/drawing/2014/main" val="20001"/>
                    </a:ext>
                  </a:extLst>
                </a:gridCol>
                <a:gridCol w="2601066">
                  <a:extLst>
                    <a:ext uri="{9D8B030D-6E8A-4147-A177-3AD203B41FA5}">
                      <a16:colId xmlns:a16="http://schemas.microsoft.com/office/drawing/2014/main" val="20002"/>
                    </a:ext>
                  </a:extLst>
                </a:gridCol>
              </a:tblGrid>
              <a:tr h="641741">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9pPr>
                    </a:lstStyle>
                    <a:p>
                      <a:pPr marL="0" indent="0" algn="r">
                        <a:lnSpc>
                          <a:spcPct val="100000"/>
                        </a:lnSpc>
                        <a:tabLst>
                          <a:tab pos="1104900" algn="l"/>
                        </a:tabLst>
                      </a:pPr>
                      <a:r>
                        <a:rPr lang="zh-CN" altLang="en-US" sz="1800" dirty="0">
                          <a:solidFill>
                            <a:sysClr val="windowText" lastClr="000000"/>
                          </a:solidFill>
                          <a:effectLst/>
                          <a:latin typeface="Alegreya" panose="02020500000000000000" charset="0"/>
                          <a:ea typeface="微軟正黑體" panose="020B0604030504040204" pitchFamily="34" charset="-120"/>
                        </a:rPr>
                        <a:t>表達性策略</a:t>
                      </a:r>
                      <a:endParaRPr lang="en-US" altLang="zh-CN" sz="1800" dirty="0">
                        <a:solidFill>
                          <a:sysClr val="windowText" lastClr="000000"/>
                        </a:solidFill>
                        <a:effectLst/>
                        <a:latin typeface="Alegreya" panose="02020500000000000000" charset="0"/>
                        <a:ea typeface="微軟正黑體" panose="020B0604030504040204" pitchFamily="34" charset="-120"/>
                      </a:endParaRPr>
                    </a:p>
                    <a:p>
                      <a:pPr algn="l">
                        <a:lnSpc>
                          <a:spcPct val="100000"/>
                        </a:lnSpc>
                        <a:spcBef>
                          <a:spcPts val="600"/>
                        </a:spcBef>
                      </a:pPr>
                      <a:r>
                        <a:rPr lang="zh-CN" altLang="en-US" sz="1800" dirty="0">
                          <a:solidFill>
                            <a:sysClr val="windowText" lastClr="000000"/>
                          </a:solidFill>
                          <a:effectLst/>
                          <a:latin typeface="Alegreya" panose="02020500000000000000" charset="0"/>
                          <a:ea typeface="微軟正黑體" panose="020B0604030504040204" pitchFamily="34" charset="-120"/>
                        </a:rPr>
                        <a:t>符合社會期待性</a:t>
                      </a:r>
                      <a:endParaRPr lang="zh-TW" altLang="en-US" sz="1800" b="1" dirty="0">
                        <a:solidFill>
                          <a:sysClr val="windowText" lastClr="000000"/>
                        </a:solidFill>
                        <a:effectLst/>
                        <a:latin typeface="Alegreya" panose="02020500000000000000" charset="0"/>
                        <a:ea typeface="微軟正黑體" panose="020B0604030504040204" pitchFamily="34" charset="-120"/>
                        <a:cs typeface="Microsoft JhengHei" charset="-120"/>
                      </a:endParaRPr>
                    </a:p>
                  </a:txBody>
                  <a:tcPr marL="68580" marR="68580" marT="34290" marB="34290">
                    <a:lnL w="28575" cap="flat" cmpd="sng" algn="ctr">
                      <a:solidFill>
                        <a:srgbClr val="2E2D2C"/>
                      </a:solidFill>
                      <a:prstDash val="solid"/>
                      <a:round/>
                      <a:headEnd type="none" w="med" len="med"/>
                      <a:tailEnd type="none" w="med" len="med"/>
                    </a:lnL>
                    <a:lnR w="19050" cap="flat" cmpd="sng" algn="ctr">
                      <a:solidFill>
                        <a:srgbClr val="2E2D2C"/>
                      </a:solidFill>
                      <a:prstDash val="solid"/>
                      <a:round/>
                      <a:headEnd type="none" w="med" len="med"/>
                      <a:tailEnd type="none" w="med" len="med"/>
                    </a:lnR>
                    <a:lnT w="28575" cap="flat" cmpd="sng" algn="ctr">
                      <a:solidFill>
                        <a:srgbClr val="2E2D2C"/>
                      </a:solidFill>
                      <a:prstDash val="solid"/>
                      <a:round/>
                      <a:headEnd type="none" w="med" len="med"/>
                      <a:tailEnd type="none" w="med" len="med"/>
                    </a:lnT>
                    <a:lnB w="19050" cap="flat" cmpd="sng" algn="ctr">
                      <a:solidFill>
                        <a:srgbClr val="2E2D2C"/>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9pPr>
                    </a:lstStyle>
                    <a:p>
                      <a:pPr algn="ctr"/>
                      <a:r>
                        <a:rPr lang="zh-CN" altLang="en-US" sz="2400" dirty="0">
                          <a:solidFill>
                            <a:sysClr val="windowText" lastClr="000000"/>
                          </a:solidFill>
                          <a:effectLst/>
                          <a:latin typeface="Alegreya" panose="02020500000000000000" charset="0"/>
                          <a:ea typeface="微軟正黑體" panose="020B0604030504040204" pitchFamily="34" charset="-120"/>
                        </a:rPr>
                        <a:t>是</a:t>
                      </a:r>
                      <a:endParaRPr lang="zh-TW" altLang="en-US" sz="2400" b="1" dirty="0">
                        <a:solidFill>
                          <a:sysClr val="windowText" lastClr="000000"/>
                        </a:solidFill>
                        <a:effectLst/>
                        <a:latin typeface="Alegreya" panose="02020500000000000000" charset="0"/>
                        <a:ea typeface="微軟正黑體" panose="020B0604030504040204" pitchFamily="34" charset="-120"/>
                        <a:cs typeface="Microsoft JhengHei" charset="-120"/>
                      </a:endParaRPr>
                    </a:p>
                  </a:txBody>
                  <a:tcPr marL="68580" marR="68580" marT="34290" marB="34290" anchor="ctr">
                    <a:lnL w="19050" cap="flat" cmpd="sng" algn="ctr">
                      <a:solidFill>
                        <a:srgbClr val="2E2D2C"/>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28575" cap="flat" cmpd="sng" algn="ctr">
                      <a:solidFill>
                        <a:srgbClr val="2E2D2C"/>
                      </a:solidFill>
                      <a:prstDash val="solid"/>
                      <a:round/>
                      <a:headEnd type="none" w="med" len="med"/>
                      <a:tailEnd type="none" w="med" len="med"/>
                    </a:lnT>
                    <a:lnB w="19050" cap="flat" cmpd="sng" algn="ctr">
                      <a:solidFill>
                        <a:srgbClr val="2E2D2C"/>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9pPr>
                    </a:lstStyle>
                    <a:p>
                      <a:pPr algn="ctr"/>
                      <a:r>
                        <a:rPr lang="zh-CN" altLang="en-US" sz="2400" dirty="0">
                          <a:solidFill>
                            <a:sysClr val="windowText" lastClr="000000"/>
                          </a:solidFill>
                          <a:effectLst/>
                          <a:latin typeface="Alegreya" panose="02020500000000000000" charset="0"/>
                          <a:ea typeface="微軟正黑體" panose="020B0604030504040204" pitchFamily="34" charset="-120"/>
                        </a:rPr>
                        <a:t>否</a:t>
                      </a:r>
                      <a:endParaRPr lang="zh-TW" altLang="en-US" sz="2400" b="1" dirty="0">
                        <a:solidFill>
                          <a:sysClr val="windowText" lastClr="000000"/>
                        </a:solidFill>
                        <a:effectLst/>
                        <a:latin typeface="Alegreya" panose="02020500000000000000" charset="0"/>
                        <a:ea typeface="微軟正黑體" panose="020B0604030504040204" pitchFamily="34" charset="-120"/>
                        <a:cs typeface="Microsoft JhengHei" charset="-120"/>
                      </a:endParaRPr>
                    </a:p>
                  </a:txBody>
                  <a:tcPr marL="68580" marR="68580" marT="34290" marB="34290" anchor="ctr">
                    <a:lnL w="12700" cap="flat" cmpd="sng" algn="ctr">
                      <a:solidFill>
                        <a:srgbClr val="FFFFFF">
                          <a:lumMod val="65000"/>
                        </a:srgbClr>
                      </a:solidFill>
                      <a:prstDash val="solid"/>
                      <a:round/>
                      <a:headEnd type="none" w="med" len="med"/>
                      <a:tailEnd type="none" w="med" len="med"/>
                    </a:lnL>
                    <a:lnR w="28575" cap="flat" cmpd="sng" algn="ctr">
                      <a:solidFill>
                        <a:srgbClr val="2E2D2C"/>
                      </a:solidFill>
                      <a:prstDash val="solid"/>
                      <a:round/>
                      <a:headEnd type="none" w="med" len="med"/>
                      <a:tailEnd type="none" w="med" len="med"/>
                    </a:lnR>
                    <a:lnT w="28575" cap="flat" cmpd="sng" algn="ctr">
                      <a:solidFill>
                        <a:srgbClr val="2E2D2C"/>
                      </a:solidFill>
                      <a:prstDash val="solid"/>
                      <a:round/>
                      <a:headEnd type="none" w="med" len="med"/>
                      <a:tailEnd type="none" w="med" len="med"/>
                    </a:lnT>
                    <a:lnB w="19050" cap="flat" cmpd="sng" algn="ctr">
                      <a:solidFill>
                        <a:srgbClr val="2E2D2C"/>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extLst>
                  <a:ext uri="{0D108BD9-81ED-4DB2-BD59-A6C34878D82A}">
                    <a16:rowId xmlns:a16="http://schemas.microsoft.com/office/drawing/2014/main" val="10000"/>
                  </a:ext>
                </a:extLst>
              </a:tr>
              <a:tr h="1037657">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marL="0" algn="ctr" defTabSz="914400" rtl="0" eaLnBrk="1" latinLnBrk="0" hangingPunct="1"/>
                      <a:r>
                        <a:rPr lang="zh-CN" altLang="en-US" sz="2400" b="1" kern="1200" dirty="0">
                          <a:solidFill>
                            <a:schemeClr val="tx1"/>
                          </a:solidFill>
                          <a:effectLst/>
                          <a:latin typeface="Alegreya" panose="02020500000000000000" charset="0"/>
                          <a:ea typeface="微軟正黑體" panose="020B0604030504040204" pitchFamily="34" charset="-120"/>
                        </a:rPr>
                        <a:t>是</a:t>
                      </a:r>
                      <a:endParaRPr lang="zh-TW" altLang="en-US" sz="2400" b="1" kern="1200" dirty="0">
                        <a:solidFill>
                          <a:schemeClr val="tx1"/>
                        </a:solidFill>
                        <a:effectLst/>
                        <a:latin typeface="Alegreya" panose="02020500000000000000" charset="0"/>
                        <a:ea typeface="微軟正黑體" panose="020B0604030504040204" pitchFamily="34" charset="-120"/>
                        <a:cs typeface="Microsoft JhengHei" charset="-120"/>
                      </a:endParaRPr>
                    </a:p>
                  </a:txBody>
                  <a:tcPr marL="68580" marR="68580" marT="34290" marB="34290" anchor="ctr">
                    <a:lnL w="28575" cap="flat" cmpd="sng" algn="ctr">
                      <a:solidFill>
                        <a:srgbClr val="2E2D2C"/>
                      </a:solidFill>
                      <a:prstDash val="solid"/>
                      <a:round/>
                      <a:headEnd type="none" w="med" len="med"/>
                      <a:tailEnd type="none" w="med" len="med"/>
                    </a:lnL>
                    <a:lnR w="19050" cap="flat" cmpd="sng" algn="ctr">
                      <a:solidFill>
                        <a:srgbClr val="2E2D2C"/>
                      </a:solidFill>
                      <a:prstDash val="solid"/>
                      <a:round/>
                      <a:headEnd type="none" w="med" len="med"/>
                      <a:tailEnd type="none" w="med" len="med"/>
                    </a:lnR>
                    <a:lnT w="19050" cap="flat" cmpd="sng" algn="ctr">
                      <a:solidFill>
                        <a:srgbClr val="2E2D2C"/>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gn="ctr"/>
                      <a:endParaRPr lang="zh-TW" altLang="en-US" sz="2200" b="1" dirty="0">
                        <a:solidFill>
                          <a:srgbClr val="FF6600"/>
                        </a:solidFill>
                        <a:effectLst/>
                        <a:latin typeface="Alegreya" panose="02020500000000000000" charset="0"/>
                        <a:ea typeface="微軟正黑體" panose="020B0604030504040204" pitchFamily="34" charset="-120"/>
                        <a:cs typeface="Aharoni" panose="02010803020104030203" pitchFamily="2" charset="-79"/>
                      </a:endParaRPr>
                    </a:p>
                  </a:txBody>
                  <a:tcPr marL="68580" marR="68580" marT="34290" marB="34290" anchor="ctr">
                    <a:lnL w="19050" cap="flat" cmpd="sng" algn="ctr">
                      <a:solidFill>
                        <a:srgbClr val="2E2D2C"/>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19050" cap="flat" cmpd="sng" algn="ctr">
                      <a:solidFill>
                        <a:srgbClr val="2E2D2C"/>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gn="ctr"/>
                      <a:endParaRPr lang="zh-TW" altLang="en-US" sz="2200" b="1" dirty="0">
                        <a:solidFill>
                          <a:srgbClr val="00B050"/>
                        </a:solidFill>
                        <a:effectLst/>
                        <a:latin typeface="Alegreya" panose="02020500000000000000" charset="0"/>
                        <a:ea typeface="微軟正黑體" panose="020B0604030504040204" pitchFamily="34" charset="-120"/>
                        <a:cs typeface="Aharoni" panose="02010803020104030203" pitchFamily="2" charset="-79"/>
                      </a:endParaRPr>
                    </a:p>
                  </a:txBody>
                  <a:tcPr marL="68580" marR="68580" marT="34290" marB="34290" anchor="ctr">
                    <a:lnL w="12700" cap="flat" cmpd="sng" algn="ctr">
                      <a:solidFill>
                        <a:srgbClr val="FFFFFF">
                          <a:lumMod val="65000"/>
                        </a:srgbClr>
                      </a:solidFill>
                      <a:prstDash val="solid"/>
                      <a:round/>
                      <a:headEnd type="none" w="med" len="med"/>
                      <a:tailEnd type="none" w="med" len="med"/>
                    </a:lnL>
                    <a:lnR w="28575" cap="flat" cmpd="sng" algn="ctr">
                      <a:solidFill>
                        <a:srgbClr val="2E2D2C"/>
                      </a:solidFill>
                      <a:prstDash val="solid"/>
                      <a:round/>
                      <a:headEnd type="none" w="med" len="med"/>
                      <a:tailEnd type="none" w="med" len="med"/>
                    </a:lnR>
                    <a:lnT w="19050" cap="flat" cmpd="sng" algn="ctr">
                      <a:solidFill>
                        <a:srgbClr val="2E2D2C"/>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037657">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marL="0" algn="ctr" defTabSz="914400" rtl="0" eaLnBrk="1" latinLnBrk="0" hangingPunct="1"/>
                      <a:r>
                        <a:rPr lang="zh-CN" altLang="en-US" sz="2400" b="1" kern="1200" dirty="0">
                          <a:solidFill>
                            <a:schemeClr val="tx1"/>
                          </a:solidFill>
                          <a:effectLst/>
                          <a:latin typeface="Alegreya" panose="02020500000000000000" charset="0"/>
                          <a:ea typeface="微軟正黑體" panose="020B0604030504040204" pitchFamily="34" charset="-120"/>
                        </a:rPr>
                        <a:t>否</a:t>
                      </a:r>
                      <a:endParaRPr lang="zh-TW" altLang="en-US" sz="2400" b="1" kern="1200" dirty="0">
                        <a:solidFill>
                          <a:schemeClr val="tx1"/>
                        </a:solidFill>
                        <a:effectLst/>
                        <a:latin typeface="Alegreya" panose="02020500000000000000" charset="0"/>
                        <a:ea typeface="微軟正黑體" panose="020B0604030504040204" pitchFamily="34" charset="-120"/>
                        <a:cs typeface="Microsoft JhengHei" charset="-120"/>
                      </a:endParaRPr>
                    </a:p>
                  </a:txBody>
                  <a:tcPr marL="68580" marR="68580" marT="34290" marB="34290" anchor="ctr">
                    <a:lnL w="28575" cap="flat" cmpd="sng" algn="ctr">
                      <a:solidFill>
                        <a:srgbClr val="2E2D2C"/>
                      </a:solidFill>
                      <a:prstDash val="solid"/>
                      <a:round/>
                      <a:headEnd type="none" w="med" len="med"/>
                      <a:tailEnd type="none" w="med" len="med"/>
                    </a:lnL>
                    <a:lnR w="19050" cap="flat" cmpd="sng" algn="ctr">
                      <a:solidFill>
                        <a:srgbClr val="2E2D2C"/>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28575" cap="flat" cmpd="sng" algn="ctr">
                      <a:solidFill>
                        <a:srgbClr val="2E2D2C"/>
                      </a:solid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gn="ctr"/>
                      <a:endParaRPr lang="zh-TW" altLang="en-US" sz="2200" b="1" dirty="0">
                        <a:solidFill>
                          <a:srgbClr val="FF0000"/>
                        </a:solidFill>
                        <a:effectLst/>
                        <a:latin typeface="Alegreya" panose="02020500000000000000" charset="0"/>
                        <a:ea typeface="微軟正黑體" panose="020B0604030504040204" pitchFamily="34" charset="-120"/>
                        <a:cs typeface="Aharoni" panose="02010803020104030203" pitchFamily="2" charset="-79"/>
                      </a:endParaRPr>
                    </a:p>
                  </a:txBody>
                  <a:tcPr marL="68580" marR="68580" marT="34290" marB="34290" anchor="ctr">
                    <a:lnL w="19050" cap="flat" cmpd="sng" algn="ctr">
                      <a:solidFill>
                        <a:srgbClr val="2E2D2C"/>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28575" cap="flat" cmpd="sng" algn="ctr">
                      <a:solidFill>
                        <a:srgbClr val="2E2D2C"/>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gn="ctr"/>
                      <a:endParaRPr lang="zh-TW" altLang="en-US" sz="2200" b="1" dirty="0">
                        <a:solidFill>
                          <a:schemeClr val="accent4">
                            <a:lumMod val="75000"/>
                          </a:schemeClr>
                        </a:solidFill>
                        <a:effectLst/>
                        <a:latin typeface="Alegreya" panose="02020500000000000000" charset="0"/>
                        <a:ea typeface="微軟正黑體" panose="020B0604030504040204" pitchFamily="34" charset="-120"/>
                        <a:cs typeface="Aharoni" panose="02010803020104030203" pitchFamily="2" charset="-79"/>
                      </a:endParaRPr>
                    </a:p>
                  </a:txBody>
                  <a:tcPr marL="68580" marR="68580" marT="34290" marB="34290" anchor="ctr">
                    <a:lnL w="12700" cap="flat" cmpd="sng" algn="ctr">
                      <a:solidFill>
                        <a:srgbClr val="FFFFFF">
                          <a:lumMod val="65000"/>
                        </a:srgbClr>
                      </a:solidFill>
                      <a:prstDash val="solid"/>
                      <a:round/>
                      <a:headEnd type="none" w="med" len="med"/>
                      <a:tailEnd type="none" w="med" len="med"/>
                    </a:lnL>
                    <a:lnR w="28575" cap="flat" cmpd="sng" algn="ctr">
                      <a:solidFill>
                        <a:srgbClr val="2E2D2C"/>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28575" cap="flat" cmpd="sng" algn="ctr">
                      <a:solidFill>
                        <a:srgbClr val="2E2D2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
        <p:nvSpPr>
          <p:cNvPr id="15" name="內容版面配置區 4">
            <a:extLst>
              <a:ext uri="{FF2B5EF4-FFF2-40B4-BE49-F238E27FC236}">
                <a16:creationId xmlns:a16="http://schemas.microsoft.com/office/drawing/2014/main" id="{0994ED28-169E-E9CA-8682-28DE5621F456}"/>
              </a:ext>
            </a:extLst>
          </p:cNvPr>
          <p:cNvSpPr txBox="1">
            <a:spLocks/>
          </p:cNvSpPr>
          <p:nvPr/>
        </p:nvSpPr>
        <p:spPr>
          <a:xfrm>
            <a:off x="720000" y="1094579"/>
            <a:ext cx="7632066" cy="511342"/>
          </a:xfrm>
          <a:prstGeom prst="rect">
            <a:avLst/>
          </a:prstGeom>
        </p:spPr>
        <p:txBody>
          <a:bodyPr>
            <a:normAutofit/>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SimSun" panose="02010600030101010101" pitchFamily="2" charset="-122"/>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SimSun" panose="02010600030101010101" pitchFamily="2" charset="-122"/>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SimSun" panose="02010600030101010101" pitchFamily="2" charset="-122"/>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SimSun" panose="02010600030101010101" pitchFamily="2" charset="-122"/>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SimSun" panose="0201060003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342900" defTabSz="685800">
              <a:lnSpc>
                <a:spcPts val="2800"/>
              </a:lnSpc>
              <a:spcBef>
                <a:spcPts val="0"/>
              </a:spcBef>
              <a:buClr>
                <a:srgbClr val="A63D1B"/>
              </a:buClr>
              <a:buSzPct val="80000"/>
              <a:buFont typeface="Wingdings" panose="05000000000000000000" pitchFamily="2" charset="2"/>
              <a:buChar char="¡"/>
              <a:defRPr/>
            </a:pPr>
            <a:r>
              <a:rPr kumimoji="1" lang="zh-TW" altLang="en-US" sz="2200" dirty="0">
                <a:solidFill>
                  <a:srgbClr val="4472C4">
                    <a:lumMod val="75000"/>
                  </a:srgbClr>
                </a:solidFill>
                <a:latin typeface="微軟正黑體" panose="020B0604030504040204" pitchFamily="34" charset="-120"/>
                <a:ea typeface="微軟正黑體" panose="020B0604030504040204" pitchFamily="34" charset="-120"/>
              </a:rPr>
              <a:t>整合東西文化的四種情緒策略原型，</a:t>
            </a:r>
            <a:r>
              <a:rPr kumimoji="1" lang="zh-TW" altLang="en-US" sz="3200" dirty="0">
                <a:solidFill>
                  <a:srgbClr val="C00000"/>
                </a:solidFill>
                <a:latin typeface="微軟正黑體" panose="020B0604030504040204" pitchFamily="34" charset="-120"/>
                <a:ea typeface="微軟正黑體" panose="020B0604030504040204" pitchFamily="34" charset="-120"/>
              </a:rPr>
              <a:t>拿捏</a:t>
            </a:r>
            <a:r>
              <a:rPr kumimoji="1" lang="zh-TW" altLang="en-US" sz="2200" dirty="0">
                <a:solidFill>
                  <a:srgbClr val="4472C4">
                    <a:lumMod val="75000"/>
                  </a:srgbClr>
                </a:solidFill>
                <a:latin typeface="微軟正黑體" panose="020B0604030504040204" pitchFamily="34" charset="-120"/>
                <a:ea typeface="微軟正黑體" panose="020B0604030504040204" pitchFamily="34" charset="-120"/>
              </a:rPr>
              <a:t>才是王道。</a:t>
            </a:r>
            <a:endParaRPr kumimoji="1" lang="zh-TW" altLang="en-US" sz="2200" dirty="0">
              <a:solidFill>
                <a:srgbClr val="C00000"/>
              </a:solidFill>
              <a:latin typeface="微軟正黑體" panose="020B0604030504040204" pitchFamily="34" charset="-120"/>
              <a:ea typeface="微軟正黑體" panose="020B0604030504040204" pitchFamily="34" charset="-120"/>
            </a:endParaRPr>
          </a:p>
        </p:txBody>
      </p:sp>
      <p:pic>
        <p:nvPicPr>
          <p:cNvPr id="16" name="Picture 2">
            <a:extLst>
              <a:ext uri="{FF2B5EF4-FFF2-40B4-BE49-F238E27FC236}">
                <a16:creationId xmlns:a16="http://schemas.microsoft.com/office/drawing/2014/main" id="{8895CD5A-9B7A-ACA0-A950-18DE96A23827}"/>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3133" y="2238995"/>
            <a:ext cx="1349812" cy="1097570"/>
          </a:xfrm>
          <a:prstGeom prst="rect">
            <a:avLst/>
          </a:prstGeom>
          <a:noFill/>
          <a:ln w="9525">
            <a:noFill/>
            <a:miter lim="800000"/>
            <a:headEnd/>
            <a:tailEnd/>
          </a:ln>
        </p:spPr>
      </p:pic>
      <p:pic>
        <p:nvPicPr>
          <p:cNvPr id="17" name="Picture 3">
            <a:extLst>
              <a:ext uri="{FF2B5EF4-FFF2-40B4-BE49-F238E27FC236}">
                <a16:creationId xmlns:a16="http://schemas.microsoft.com/office/drawing/2014/main" id="{D7959595-96E3-FDDD-8FFD-28B3F545DAA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6930" y="3237419"/>
            <a:ext cx="1286015" cy="1193028"/>
          </a:xfrm>
          <a:prstGeom prst="rect">
            <a:avLst/>
          </a:prstGeom>
          <a:noFill/>
          <a:ln w="9525">
            <a:noFill/>
            <a:miter lim="800000"/>
            <a:headEnd/>
            <a:tailEnd/>
          </a:ln>
        </p:spPr>
      </p:pic>
      <p:pic>
        <p:nvPicPr>
          <p:cNvPr id="18" name="Picture 4">
            <a:extLst>
              <a:ext uri="{FF2B5EF4-FFF2-40B4-BE49-F238E27FC236}">
                <a16:creationId xmlns:a16="http://schemas.microsoft.com/office/drawing/2014/main" id="{D8920C17-BDF4-56E3-0F4C-69B91F3DFE6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2156" y="2267843"/>
            <a:ext cx="1302659" cy="1071412"/>
          </a:xfrm>
          <a:prstGeom prst="rect">
            <a:avLst/>
          </a:prstGeom>
          <a:noFill/>
          <a:ln w="9525">
            <a:noFill/>
            <a:miter lim="800000"/>
            <a:headEnd/>
            <a:tailEnd/>
          </a:ln>
        </p:spPr>
      </p:pic>
      <p:pic>
        <p:nvPicPr>
          <p:cNvPr id="19" name="圖片 18" descr="衝動熊.jpg">
            <a:extLst>
              <a:ext uri="{FF2B5EF4-FFF2-40B4-BE49-F238E27FC236}">
                <a16:creationId xmlns:a16="http://schemas.microsoft.com/office/drawing/2014/main" id="{D9EE9160-CB28-A83D-58A4-21ED2EDE8F49}"/>
              </a:ext>
            </a:extLst>
          </p:cNvPr>
          <p:cNvPicPr>
            <a:picLocks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88542" y="3256785"/>
            <a:ext cx="1136273" cy="1102867"/>
          </a:xfrm>
          <a:prstGeom prst="rect">
            <a:avLst/>
          </a:prstGeom>
          <a:noFill/>
          <a:ln w="9525">
            <a:noFill/>
            <a:miter lim="800000"/>
            <a:headEnd/>
            <a:tailEnd/>
          </a:ln>
        </p:spPr>
      </p:pic>
      <p:sp>
        <p:nvSpPr>
          <p:cNvPr id="20" name="文字方塊 19">
            <a:extLst>
              <a:ext uri="{FF2B5EF4-FFF2-40B4-BE49-F238E27FC236}">
                <a16:creationId xmlns:a16="http://schemas.microsoft.com/office/drawing/2014/main" id="{46CED337-71FC-E0E5-37B3-4F19C2280681}"/>
              </a:ext>
            </a:extLst>
          </p:cNvPr>
          <p:cNvSpPr txBox="1"/>
          <p:nvPr/>
        </p:nvSpPr>
        <p:spPr>
          <a:xfrm>
            <a:off x="858333" y="4520367"/>
            <a:ext cx="7963934" cy="600164"/>
          </a:xfrm>
          <a:prstGeom prst="rect">
            <a:avLst/>
          </a:prstGeom>
          <a:noFill/>
        </p:spPr>
        <p:txBody>
          <a:bodyPr wrap="square">
            <a:spAutoFit/>
          </a:bodyPr>
          <a:lstStyle/>
          <a:p>
            <a:r>
              <a:rPr lang="en-US" altLang="zh-TW" sz="1100" kern="100" spc="95" dirty="0">
                <a:latin typeface="Times New Roman" panose="02020603050405020304" pitchFamily="18" charset="0"/>
                <a:ea typeface="Microsoft JhengHei" panose="020B0604030504040204" pitchFamily="34" charset="-120"/>
                <a:cs typeface="Times New Roman" panose="02020603050405020304" pitchFamily="18" charset="0"/>
              </a:rPr>
              <a:t>Wang, L., Wei, M., Koay, E. Y. Y., Lo, M.-h., &amp; Lee, M.-Y. (2019). The Development and Validation of the Emotional Cultivation Scale: An East Asian Cultural Perspective. </a:t>
            </a:r>
            <a:r>
              <a:rPr lang="en-US" altLang="zh-TW" sz="1100" i="1" kern="100" spc="95" dirty="0">
                <a:latin typeface="Times New Roman" panose="02020603050405020304" pitchFamily="18" charset="0"/>
                <a:ea typeface="Microsoft JhengHei" panose="020B0604030504040204" pitchFamily="34" charset="-120"/>
                <a:cs typeface="Times New Roman" panose="02020603050405020304" pitchFamily="18" charset="0"/>
              </a:rPr>
              <a:t>Journal of Counseling Psychology, 66</a:t>
            </a:r>
            <a:r>
              <a:rPr lang="en-US" altLang="zh-TW" sz="1100" kern="100" spc="95" dirty="0">
                <a:latin typeface="Times New Roman" panose="02020603050405020304" pitchFamily="18" charset="0"/>
                <a:ea typeface="Microsoft JhengHei" panose="020B0604030504040204" pitchFamily="34" charset="-120"/>
                <a:cs typeface="Times New Roman" panose="02020603050405020304" pitchFamily="18" charset="0"/>
              </a:rPr>
              <a:t>(4), 409-423.</a:t>
            </a:r>
            <a:r>
              <a:rPr lang="zh-TW" altLang="zh-TW" sz="1100" dirty="0">
                <a:latin typeface="Times New Roman" panose="02020603050405020304" pitchFamily="18" charset="0"/>
                <a:ea typeface="Microsoft JhengHei" panose="020B0604030504040204" pitchFamily="34" charset="-120"/>
                <a:cs typeface="Times New Roman" panose="02020603050405020304" pitchFamily="18" charset="0"/>
              </a:rPr>
              <a:t> </a:t>
            </a:r>
            <a:endParaRPr lang="zh-TW" altLang="en-US" sz="1100" dirty="0">
              <a:latin typeface="Times New Roman" panose="02020603050405020304" pitchFamily="18" charset="0"/>
              <a:ea typeface="Microsoft JhengHei"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35613334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489">
          <a:extLst>
            <a:ext uri="{FF2B5EF4-FFF2-40B4-BE49-F238E27FC236}">
              <a16:creationId xmlns:a16="http://schemas.microsoft.com/office/drawing/2014/main" id="{B05AF5FD-9E90-444B-FC3D-850B5F83835A}"/>
            </a:ext>
          </a:extLst>
        </p:cNvPr>
        <p:cNvGrpSpPr/>
        <p:nvPr/>
      </p:nvGrpSpPr>
      <p:grpSpPr>
        <a:xfrm>
          <a:off x="0" y="0"/>
          <a:ext cx="0" cy="0"/>
          <a:chOff x="0" y="0"/>
          <a:chExt cx="0" cy="0"/>
        </a:xfrm>
      </p:grpSpPr>
      <p:sp>
        <p:nvSpPr>
          <p:cNvPr id="6" name="副標題 3">
            <a:extLst>
              <a:ext uri="{FF2B5EF4-FFF2-40B4-BE49-F238E27FC236}">
                <a16:creationId xmlns:a16="http://schemas.microsoft.com/office/drawing/2014/main" id="{2B69D055-E0BC-F39B-7CFC-A3A9DFE206E6}"/>
              </a:ext>
            </a:extLst>
          </p:cNvPr>
          <p:cNvSpPr txBox="1">
            <a:spLocks/>
          </p:cNvSpPr>
          <p:nvPr/>
        </p:nvSpPr>
        <p:spPr>
          <a:xfrm>
            <a:off x="972487" y="768714"/>
            <a:ext cx="7199026" cy="3171356"/>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04800" algn="r" rtl="0">
              <a:lnSpc>
                <a:spcPct val="100000"/>
              </a:lnSpc>
              <a:spcBef>
                <a:spcPts val="0"/>
              </a:spcBef>
              <a:spcAft>
                <a:spcPts val="0"/>
              </a:spcAft>
              <a:buClr>
                <a:schemeClr val="dk1"/>
              </a:buClr>
              <a:buSzPts val="2000"/>
              <a:buFont typeface="Montserrat"/>
              <a:buNone/>
              <a:defRPr sz="2400" b="0" i="0" u="none" strike="noStrike" cap="none">
                <a:solidFill>
                  <a:schemeClr val="dk1"/>
                </a:solidFill>
                <a:latin typeface="Montserrat"/>
                <a:ea typeface="Montserrat"/>
                <a:cs typeface="Montserrat"/>
                <a:sym typeface="Montserrat"/>
              </a:defRPr>
            </a:lvl1pPr>
            <a:lvl2pPr marL="914400" marR="0" lvl="1" indent="-304800" algn="ctr" rtl="0">
              <a:lnSpc>
                <a:spcPct val="100000"/>
              </a:lnSpc>
              <a:spcBef>
                <a:spcPts val="0"/>
              </a:spcBef>
              <a:spcAft>
                <a:spcPts val="0"/>
              </a:spcAft>
              <a:buClr>
                <a:schemeClr val="dk1"/>
              </a:buClr>
              <a:buSzPts val="2000"/>
              <a:buFont typeface="Montserrat"/>
              <a:buNone/>
              <a:defRPr sz="2000" b="0" i="0" u="none" strike="noStrike" cap="none">
                <a:solidFill>
                  <a:schemeClr val="dk1"/>
                </a:solidFill>
                <a:latin typeface="Montserrat"/>
                <a:ea typeface="Montserrat"/>
                <a:cs typeface="Montserrat"/>
                <a:sym typeface="Montserrat"/>
              </a:defRPr>
            </a:lvl2pPr>
            <a:lvl3pPr marL="1371600" marR="0" lvl="2" indent="-304800" algn="ctr" rtl="0">
              <a:lnSpc>
                <a:spcPct val="100000"/>
              </a:lnSpc>
              <a:spcBef>
                <a:spcPts val="0"/>
              </a:spcBef>
              <a:spcAft>
                <a:spcPts val="0"/>
              </a:spcAft>
              <a:buClr>
                <a:schemeClr val="dk1"/>
              </a:buClr>
              <a:buSzPts val="2000"/>
              <a:buFont typeface="Montserrat"/>
              <a:buNone/>
              <a:defRPr sz="2000" b="0" i="0" u="none" strike="noStrike" cap="none">
                <a:solidFill>
                  <a:schemeClr val="dk1"/>
                </a:solidFill>
                <a:latin typeface="Montserrat"/>
                <a:ea typeface="Montserrat"/>
                <a:cs typeface="Montserrat"/>
                <a:sym typeface="Montserrat"/>
              </a:defRPr>
            </a:lvl3pPr>
            <a:lvl4pPr marL="1828800" marR="0" lvl="3" indent="-304800" algn="ctr" rtl="0">
              <a:lnSpc>
                <a:spcPct val="100000"/>
              </a:lnSpc>
              <a:spcBef>
                <a:spcPts val="0"/>
              </a:spcBef>
              <a:spcAft>
                <a:spcPts val="0"/>
              </a:spcAft>
              <a:buClr>
                <a:schemeClr val="dk1"/>
              </a:buClr>
              <a:buSzPts val="2000"/>
              <a:buFont typeface="Montserrat"/>
              <a:buNone/>
              <a:defRPr sz="2000" b="0" i="0" u="none" strike="noStrike" cap="none">
                <a:solidFill>
                  <a:schemeClr val="dk1"/>
                </a:solidFill>
                <a:latin typeface="Montserrat"/>
                <a:ea typeface="Montserrat"/>
                <a:cs typeface="Montserrat"/>
                <a:sym typeface="Montserrat"/>
              </a:defRPr>
            </a:lvl4pPr>
            <a:lvl5pPr marL="2286000" marR="0" lvl="4" indent="-304800" algn="ctr" rtl="0">
              <a:lnSpc>
                <a:spcPct val="100000"/>
              </a:lnSpc>
              <a:spcBef>
                <a:spcPts val="0"/>
              </a:spcBef>
              <a:spcAft>
                <a:spcPts val="0"/>
              </a:spcAft>
              <a:buClr>
                <a:schemeClr val="dk1"/>
              </a:buClr>
              <a:buSzPts val="2000"/>
              <a:buFont typeface="Montserrat"/>
              <a:buNone/>
              <a:defRPr sz="2000" b="0" i="0" u="none" strike="noStrike" cap="none">
                <a:solidFill>
                  <a:schemeClr val="dk1"/>
                </a:solidFill>
                <a:latin typeface="Montserrat"/>
                <a:ea typeface="Montserrat"/>
                <a:cs typeface="Montserrat"/>
                <a:sym typeface="Montserrat"/>
              </a:defRPr>
            </a:lvl5pPr>
            <a:lvl6pPr marL="2743200" marR="0" lvl="5" indent="-304800" algn="ctr" rtl="0">
              <a:lnSpc>
                <a:spcPct val="100000"/>
              </a:lnSpc>
              <a:spcBef>
                <a:spcPts val="0"/>
              </a:spcBef>
              <a:spcAft>
                <a:spcPts val="0"/>
              </a:spcAft>
              <a:buClr>
                <a:schemeClr val="dk1"/>
              </a:buClr>
              <a:buSzPts val="2000"/>
              <a:buFont typeface="Montserrat"/>
              <a:buNone/>
              <a:defRPr sz="2000" b="0" i="0" u="none" strike="noStrike" cap="none">
                <a:solidFill>
                  <a:schemeClr val="dk1"/>
                </a:solidFill>
                <a:latin typeface="Montserrat"/>
                <a:ea typeface="Montserrat"/>
                <a:cs typeface="Montserrat"/>
                <a:sym typeface="Montserrat"/>
              </a:defRPr>
            </a:lvl6pPr>
            <a:lvl7pPr marL="3200400" marR="0" lvl="6" indent="-304800" algn="ctr" rtl="0">
              <a:lnSpc>
                <a:spcPct val="100000"/>
              </a:lnSpc>
              <a:spcBef>
                <a:spcPts val="0"/>
              </a:spcBef>
              <a:spcAft>
                <a:spcPts val="0"/>
              </a:spcAft>
              <a:buClr>
                <a:schemeClr val="dk1"/>
              </a:buClr>
              <a:buSzPts val="2000"/>
              <a:buFont typeface="Montserrat"/>
              <a:buNone/>
              <a:defRPr sz="2000" b="0" i="0" u="none" strike="noStrike" cap="none">
                <a:solidFill>
                  <a:schemeClr val="dk1"/>
                </a:solidFill>
                <a:latin typeface="Montserrat"/>
                <a:ea typeface="Montserrat"/>
                <a:cs typeface="Montserrat"/>
                <a:sym typeface="Montserrat"/>
              </a:defRPr>
            </a:lvl7pPr>
            <a:lvl8pPr marL="3657600" marR="0" lvl="7" indent="-304800" algn="ctr" rtl="0">
              <a:lnSpc>
                <a:spcPct val="100000"/>
              </a:lnSpc>
              <a:spcBef>
                <a:spcPts val="0"/>
              </a:spcBef>
              <a:spcAft>
                <a:spcPts val="0"/>
              </a:spcAft>
              <a:buClr>
                <a:schemeClr val="dk1"/>
              </a:buClr>
              <a:buSzPts val="2000"/>
              <a:buFont typeface="Montserrat"/>
              <a:buNone/>
              <a:defRPr sz="2000" b="0" i="0" u="none" strike="noStrike" cap="none">
                <a:solidFill>
                  <a:schemeClr val="dk1"/>
                </a:solidFill>
                <a:latin typeface="Montserrat"/>
                <a:ea typeface="Montserrat"/>
                <a:cs typeface="Montserrat"/>
                <a:sym typeface="Montserrat"/>
              </a:defRPr>
            </a:lvl8pPr>
            <a:lvl9pPr marL="4114800" marR="0" lvl="8" indent="-304800" algn="ctr" rtl="0">
              <a:lnSpc>
                <a:spcPct val="100000"/>
              </a:lnSpc>
              <a:spcBef>
                <a:spcPts val="0"/>
              </a:spcBef>
              <a:spcAft>
                <a:spcPts val="0"/>
              </a:spcAft>
              <a:buClr>
                <a:schemeClr val="dk1"/>
              </a:buClr>
              <a:buSzPts val="2000"/>
              <a:buFont typeface="Montserrat"/>
              <a:buNone/>
              <a:defRPr sz="2000" b="0" i="0" u="none" strike="noStrike" cap="none">
                <a:solidFill>
                  <a:schemeClr val="dk1"/>
                </a:solidFill>
                <a:latin typeface="Montserrat"/>
                <a:ea typeface="Montserrat"/>
                <a:cs typeface="Montserrat"/>
                <a:sym typeface="Montserrat"/>
              </a:defRPr>
            </a:lvl9pPr>
          </a:lstStyle>
          <a:p>
            <a:pPr algn="ctr">
              <a:lnSpc>
                <a:spcPts val="4500"/>
              </a:lnSpc>
            </a:pPr>
            <a:r>
              <a:rPr lang="zh-TW" altLang="zh-TW" sz="4400" b="1" dirty="0">
                <a:solidFill>
                  <a:schemeClr val="tx2">
                    <a:lumMod val="10000"/>
                  </a:schemeClr>
                </a:solidFill>
                <a:latin typeface="華康隸書體W5" panose="03000509000000000000" pitchFamily="65" charset="-120"/>
                <a:ea typeface="華康隸書體W5" panose="03000509000000000000" pitchFamily="65" charset="-120"/>
              </a:rPr>
              <a:t>情緒</a:t>
            </a:r>
            <a:r>
              <a:rPr lang="zh-TW" altLang="en-US" sz="4400" b="1" dirty="0">
                <a:solidFill>
                  <a:schemeClr val="tx2">
                    <a:lumMod val="10000"/>
                  </a:schemeClr>
                </a:solidFill>
                <a:latin typeface="華康隸書體W5" panose="03000509000000000000" pitchFamily="65" charset="-120"/>
                <a:ea typeface="華康隸書體W5" panose="03000509000000000000" pitchFamily="65" charset="-120"/>
              </a:rPr>
              <a:t>陶冶的目標</a:t>
            </a:r>
            <a:endParaRPr lang="zh-TW" altLang="zh-TW" sz="4400" b="1" dirty="0">
              <a:solidFill>
                <a:schemeClr val="tx2">
                  <a:lumMod val="10000"/>
                </a:schemeClr>
              </a:solidFill>
              <a:latin typeface="華康隸書體W5" panose="03000509000000000000" pitchFamily="65" charset="-120"/>
              <a:ea typeface="華康隸書體W5" panose="03000509000000000000" pitchFamily="65" charset="-120"/>
            </a:endParaRPr>
          </a:p>
          <a:p>
            <a:pPr algn="ctr">
              <a:lnSpc>
                <a:spcPts val="4500"/>
              </a:lnSpc>
            </a:pPr>
            <a:r>
              <a:rPr lang="zh-TW" altLang="zh-TW" sz="3600" dirty="0">
                <a:solidFill>
                  <a:srgbClr val="00B050"/>
                </a:solidFill>
                <a:latin typeface="華康隸書體W5" panose="03000509000000000000" pitchFamily="65" charset="-120"/>
                <a:ea typeface="華康隸書體W5" panose="03000509000000000000" pitchFamily="65" charset="-120"/>
              </a:rPr>
              <a:t>考慮後果</a:t>
            </a:r>
            <a:r>
              <a:rPr lang="zh-TW" altLang="zh-TW" sz="3600" dirty="0">
                <a:solidFill>
                  <a:schemeClr val="tx2">
                    <a:lumMod val="10000"/>
                  </a:schemeClr>
                </a:solidFill>
                <a:latin typeface="華康隸書體W5" panose="03000509000000000000" pitchFamily="65" charset="-120"/>
                <a:ea typeface="華康隸書體W5" panose="03000509000000000000" pitchFamily="65" charset="-120"/>
              </a:rPr>
              <a:t>、</a:t>
            </a:r>
            <a:r>
              <a:rPr lang="zh-TW" altLang="zh-TW" sz="3600" dirty="0">
                <a:solidFill>
                  <a:srgbClr val="7030A0"/>
                </a:solidFill>
                <a:latin typeface="華康隸書體W5" panose="03000509000000000000" pitchFamily="65" charset="-120"/>
                <a:ea typeface="華康隸書體W5" panose="03000509000000000000" pitchFamily="65" charset="-120"/>
              </a:rPr>
              <a:t>人和為貴</a:t>
            </a:r>
          </a:p>
          <a:p>
            <a:pPr algn="ctr">
              <a:lnSpc>
                <a:spcPts val="4500"/>
              </a:lnSpc>
            </a:pPr>
            <a:r>
              <a:rPr lang="zh-TW" altLang="zh-TW" sz="3600" b="1" dirty="0">
                <a:solidFill>
                  <a:schemeClr val="tx2">
                    <a:lumMod val="10000"/>
                  </a:schemeClr>
                </a:solidFill>
                <a:latin typeface="華康隸書體W5" panose="03000509000000000000" pitchFamily="65" charset="-120"/>
                <a:ea typeface="華康隸書體W5" panose="03000509000000000000" pitchFamily="65" charset="-120"/>
              </a:rPr>
              <a:t>情緒變穩、人緣變好、喜歡自己</a:t>
            </a:r>
          </a:p>
          <a:p>
            <a:pPr algn="ctr">
              <a:lnSpc>
                <a:spcPts val="5500"/>
              </a:lnSpc>
              <a:spcBef>
                <a:spcPts val="1800"/>
              </a:spcBef>
            </a:pPr>
            <a:r>
              <a:rPr lang="zh-TW" altLang="zh-TW" sz="4400" dirty="0">
                <a:latin typeface="源石黑體月 R" panose="020B0800000000000000" pitchFamily="34" charset="-120"/>
                <a:ea typeface="源石黑體月 R" panose="020B0800000000000000" pitchFamily="34" charset="-120"/>
              </a:rPr>
              <a:t>社會情緒幸福感</a:t>
            </a:r>
            <a:endParaRPr lang="zh-TW" altLang="zh-TW" sz="3200" dirty="0">
              <a:latin typeface="源石黑體月 R" panose="020B0800000000000000" pitchFamily="34" charset="-120"/>
              <a:ea typeface="源石黑體月 R" panose="020B0800000000000000" pitchFamily="34" charset="-120"/>
            </a:endParaRPr>
          </a:p>
        </p:txBody>
      </p:sp>
      <p:sp>
        <p:nvSpPr>
          <p:cNvPr id="2" name="文字方塊 1">
            <a:extLst>
              <a:ext uri="{FF2B5EF4-FFF2-40B4-BE49-F238E27FC236}">
                <a16:creationId xmlns:a16="http://schemas.microsoft.com/office/drawing/2014/main" id="{FFE83775-3CFD-3471-BD89-3495AFAABB64}"/>
              </a:ext>
            </a:extLst>
          </p:cNvPr>
          <p:cNvSpPr txBox="1"/>
          <p:nvPr/>
        </p:nvSpPr>
        <p:spPr>
          <a:xfrm>
            <a:off x="5681273" y="4875705"/>
            <a:ext cx="3254860" cy="246221"/>
          </a:xfrm>
          <a:prstGeom prst="rect">
            <a:avLst/>
          </a:prstGeom>
          <a:noFill/>
        </p:spPr>
        <p:txBody>
          <a:bodyPr wrap="square">
            <a:spAutoFit/>
          </a:bodyPr>
          <a:lstStyle/>
          <a:p>
            <a:pPr algn="r"/>
            <a:r>
              <a:rPr lang="en-US" altLang="zh-TW" sz="1000" dirty="0">
                <a:solidFill>
                  <a:srgbClr val="5F5F5F"/>
                </a:solidFill>
                <a:latin typeface="Bahnschrift" panose="020B0502040204020203" pitchFamily="34" charset="0"/>
                <a:ea typeface="微軟正黑體" panose="020B0604030504040204" pitchFamily="34" charset="-120"/>
              </a:rPr>
              <a:t>【</a:t>
            </a:r>
            <a:r>
              <a:rPr lang="zh-TW" altLang="en-US" sz="1000" dirty="0">
                <a:solidFill>
                  <a:srgbClr val="5F5F5F"/>
                </a:solidFill>
                <a:latin typeface="Bahnschrift" panose="020B0502040204020203" pitchFamily="34" charset="0"/>
                <a:ea typeface="微軟正黑體" panose="020B0604030504040204" pitchFamily="34" charset="-120"/>
              </a:rPr>
              <a:t>引用時請註明出處</a:t>
            </a:r>
            <a:r>
              <a:rPr lang="en-US" altLang="zh-TW" sz="1000" dirty="0">
                <a:solidFill>
                  <a:srgbClr val="5F5F5F"/>
                </a:solidFill>
                <a:latin typeface="Bahnschrift" panose="020B0502040204020203" pitchFamily="34" charset="0"/>
                <a:ea typeface="微軟正黑體" panose="020B0604030504040204" pitchFamily="34" charset="-120"/>
              </a:rPr>
              <a:t>】</a:t>
            </a:r>
            <a:r>
              <a:rPr lang="zh-TW" altLang="en-US" sz="1000" dirty="0">
                <a:solidFill>
                  <a:srgbClr val="5F5F5F"/>
                </a:solidFill>
                <a:latin typeface="Bahnschrift" panose="020B0502040204020203" pitchFamily="34" charset="0"/>
                <a:ea typeface="微軟正黑體" panose="020B0604030504040204" pitchFamily="34" charset="-120"/>
              </a:rPr>
              <a:t>王麗斐暨情緒陶冶研究團隊</a:t>
            </a:r>
          </a:p>
        </p:txBody>
      </p:sp>
      <p:sp>
        <p:nvSpPr>
          <p:cNvPr id="7" name="文字方塊 6">
            <a:extLst>
              <a:ext uri="{FF2B5EF4-FFF2-40B4-BE49-F238E27FC236}">
                <a16:creationId xmlns:a16="http://schemas.microsoft.com/office/drawing/2014/main" id="{CA264B1C-56F4-B7D6-92E3-12AE324D979E}"/>
              </a:ext>
            </a:extLst>
          </p:cNvPr>
          <p:cNvSpPr txBox="1"/>
          <p:nvPr/>
        </p:nvSpPr>
        <p:spPr>
          <a:xfrm>
            <a:off x="1463039" y="4146277"/>
            <a:ext cx="6309361" cy="523220"/>
          </a:xfrm>
          <a:prstGeom prst="rect">
            <a:avLst/>
          </a:prstGeom>
          <a:noFill/>
        </p:spPr>
        <p:txBody>
          <a:bodyPr wrap="square">
            <a:spAutoFit/>
          </a:bodyPr>
          <a:lstStyle/>
          <a:p>
            <a:r>
              <a:rPr lang="zh-TW" altLang="en-US" dirty="0"/>
              <a:t>王麗斐、張仁和（2024）。文化整合視角下的情緒調節：情緒陶冶的理論發展與諮商應用。</a:t>
            </a:r>
            <a:r>
              <a:rPr lang="zh-TW" altLang="en-US" b="1" dirty="0"/>
              <a:t>本土心理學研究，62</a:t>
            </a:r>
            <a:r>
              <a:rPr lang="zh-TW" altLang="en-US" dirty="0"/>
              <a:t>，3-61。</a:t>
            </a:r>
          </a:p>
        </p:txBody>
      </p:sp>
    </p:spTree>
    <p:extLst>
      <p:ext uri="{BB962C8B-B14F-4D97-AF65-F5344CB8AC3E}">
        <p14:creationId xmlns:p14="http://schemas.microsoft.com/office/powerpoint/2010/main" val="2849136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4CC4446-D1C5-CE8D-04F2-904913A7D0C6}"/>
              </a:ext>
            </a:extLst>
          </p:cNvPr>
          <p:cNvSpPr>
            <a:spLocks noGrp="1"/>
          </p:cNvSpPr>
          <p:nvPr>
            <p:ph type="title"/>
          </p:nvPr>
        </p:nvSpPr>
        <p:spPr>
          <a:xfrm flipH="1">
            <a:off x="2492355" y="275937"/>
            <a:ext cx="7793368" cy="544800"/>
          </a:xfrm>
        </p:spPr>
        <p:txBody>
          <a:bodyPr/>
          <a:lstStyle/>
          <a:p>
            <a:pPr algn="l"/>
            <a:r>
              <a:rPr lang="en-US" altLang="zh-TW" sz="4000" dirty="0"/>
              <a:t>BEAR</a:t>
            </a:r>
            <a:r>
              <a:rPr lang="zh-TW" altLang="en-US" sz="4000" dirty="0"/>
              <a:t>的學習步驟</a:t>
            </a:r>
          </a:p>
        </p:txBody>
      </p:sp>
      <p:grpSp>
        <p:nvGrpSpPr>
          <p:cNvPr id="3" name="群組 2">
            <a:extLst>
              <a:ext uri="{FF2B5EF4-FFF2-40B4-BE49-F238E27FC236}">
                <a16:creationId xmlns:a16="http://schemas.microsoft.com/office/drawing/2014/main" id="{DAD7D35D-EAD9-EB8F-693D-56D877D272BB}"/>
              </a:ext>
            </a:extLst>
          </p:cNvPr>
          <p:cNvGrpSpPr/>
          <p:nvPr/>
        </p:nvGrpSpPr>
        <p:grpSpPr>
          <a:xfrm>
            <a:off x="1173558" y="1265533"/>
            <a:ext cx="6929978" cy="2870112"/>
            <a:chOff x="1111371" y="1467611"/>
            <a:chExt cx="6929978" cy="2870112"/>
          </a:xfrm>
        </p:grpSpPr>
        <p:grpSp>
          <p:nvGrpSpPr>
            <p:cNvPr id="4" name="群組 3">
              <a:extLst>
                <a:ext uri="{FF2B5EF4-FFF2-40B4-BE49-F238E27FC236}">
                  <a16:creationId xmlns:a16="http://schemas.microsoft.com/office/drawing/2014/main" id="{77A44772-0A31-14EE-B4F8-FBB577403864}"/>
                </a:ext>
              </a:extLst>
            </p:cNvPr>
            <p:cNvGrpSpPr/>
            <p:nvPr/>
          </p:nvGrpSpPr>
          <p:grpSpPr>
            <a:xfrm>
              <a:off x="1910881" y="1467611"/>
              <a:ext cx="2031887" cy="865930"/>
              <a:chOff x="828209" y="1558806"/>
              <a:chExt cx="2031887" cy="865930"/>
            </a:xfrm>
          </p:grpSpPr>
          <p:sp>
            <p:nvSpPr>
              <p:cNvPr id="24" name="矩形: 圓角 23">
                <a:extLst>
                  <a:ext uri="{FF2B5EF4-FFF2-40B4-BE49-F238E27FC236}">
                    <a16:creationId xmlns:a16="http://schemas.microsoft.com/office/drawing/2014/main" id="{473E5F13-268A-00C8-8E40-D50C1744FADC}"/>
                  </a:ext>
                </a:extLst>
              </p:cNvPr>
              <p:cNvSpPr/>
              <p:nvPr/>
            </p:nvSpPr>
            <p:spPr>
              <a:xfrm>
                <a:off x="828209" y="1558806"/>
                <a:ext cx="2031887" cy="865930"/>
              </a:xfrm>
              <a:prstGeom prst="roundRect">
                <a:avLst/>
              </a:prstGeom>
              <a:solidFill>
                <a:srgbClr val="FFFFFF">
                  <a:lumMod val="95000"/>
                </a:srgbClr>
              </a:solidFill>
              <a:ln w="3175" cap="flat" cmpd="sng" algn="ctr">
                <a:solidFill>
                  <a:srgbClr val="FFBC2B">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dirty="0">
                  <a:ln>
                    <a:noFill/>
                  </a:ln>
                  <a:solidFill>
                    <a:srgbClr val="FFFBEF"/>
                  </a:solidFill>
                  <a:effectLst/>
                  <a:uLnTx/>
                  <a:uFillTx/>
                  <a:latin typeface="Arial"/>
                  <a:ea typeface="新細明體" panose="02020500000000000000" pitchFamily="18" charset="-120"/>
                  <a:cs typeface="+mn-cs"/>
                </a:endParaRPr>
              </a:p>
            </p:txBody>
          </p:sp>
          <p:sp>
            <p:nvSpPr>
              <p:cNvPr id="25" name="文字方塊 24">
                <a:extLst>
                  <a:ext uri="{FF2B5EF4-FFF2-40B4-BE49-F238E27FC236}">
                    <a16:creationId xmlns:a16="http://schemas.microsoft.com/office/drawing/2014/main" id="{79773F39-B2F2-C708-24B0-84B41A8F9879}"/>
                  </a:ext>
                </a:extLst>
              </p:cNvPr>
              <p:cNvSpPr txBox="1"/>
              <p:nvPr/>
            </p:nvSpPr>
            <p:spPr>
              <a:xfrm>
                <a:off x="961305" y="1678930"/>
                <a:ext cx="516820"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TW" sz="4000" b="0" i="0" u="none" strike="noStrike" kern="0" cap="none" spc="0" normalizeH="0" baseline="0" noProof="0" dirty="0">
                    <a:ln>
                      <a:solidFill>
                        <a:sysClr val="windowText" lastClr="000000"/>
                      </a:solidFill>
                    </a:ln>
                    <a:solidFill>
                      <a:srgbClr val="408108"/>
                    </a:solidFill>
                    <a:effectLst/>
                    <a:uLnTx/>
                    <a:uFillTx/>
                    <a:latin typeface="Arial Black" panose="020B0A04020102020204" pitchFamily="34" charset="0"/>
                  </a:rPr>
                  <a:t>E</a:t>
                </a:r>
                <a:endParaRPr kumimoji="0" lang="zh-TW" altLang="en-US" sz="4000" b="0" i="0" u="none" strike="noStrike" kern="0" cap="none" spc="0" normalizeH="0" baseline="0" noProof="0" dirty="0">
                  <a:ln>
                    <a:solidFill>
                      <a:sysClr val="windowText" lastClr="000000"/>
                    </a:solidFill>
                  </a:ln>
                  <a:solidFill>
                    <a:srgbClr val="408108"/>
                  </a:solidFill>
                  <a:effectLst/>
                  <a:uLnTx/>
                  <a:uFillTx/>
                  <a:latin typeface="Arial Black" panose="020B0A04020102020204" pitchFamily="34" charset="0"/>
                </a:endParaRPr>
              </a:p>
            </p:txBody>
          </p:sp>
          <p:sp>
            <p:nvSpPr>
              <p:cNvPr id="26" name="文字方塊 25">
                <a:extLst>
                  <a:ext uri="{FF2B5EF4-FFF2-40B4-BE49-F238E27FC236}">
                    <a16:creationId xmlns:a16="http://schemas.microsoft.com/office/drawing/2014/main" id="{B34046F9-4D7B-C96F-0258-CEACD9F5AE35}"/>
                  </a:ext>
                </a:extLst>
              </p:cNvPr>
              <p:cNvSpPr txBox="1"/>
              <p:nvPr/>
            </p:nvSpPr>
            <p:spPr>
              <a:xfrm>
                <a:off x="2057323" y="1648047"/>
                <a:ext cx="516820"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TW" sz="4000" b="0" i="0" u="none" strike="noStrike" kern="0" cap="none" spc="0" normalizeH="0" baseline="0" noProof="0" dirty="0">
                    <a:ln>
                      <a:solidFill>
                        <a:sysClr val="windowText" lastClr="000000"/>
                      </a:solidFill>
                    </a:ln>
                    <a:solidFill>
                      <a:srgbClr val="0070C0"/>
                    </a:solidFill>
                    <a:effectLst/>
                    <a:uLnTx/>
                    <a:uFillTx/>
                    <a:latin typeface="Arial Black" panose="020B0A04020102020204" pitchFamily="34" charset="0"/>
                  </a:rPr>
                  <a:t>A</a:t>
                </a:r>
                <a:endParaRPr kumimoji="0" lang="zh-TW" altLang="en-US" sz="4000" b="0" i="0" u="none" strike="noStrike" kern="0" cap="none" spc="0" normalizeH="0" baseline="0" noProof="0" dirty="0">
                  <a:ln>
                    <a:solidFill>
                      <a:sysClr val="windowText" lastClr="000000"/>
                    </a:solidFill>
                  </a:ln>
                  <a:solidFill>
                    <a:srgbClr val="0070C0"/>
                  </a:solidFill>
                  <a:effectLst/>
                  <a:uLnTx/>
                  <a:uFillTx/>
                  <a:latin typeface="Arial Black" panose="020B0A04020102020204" pitchFamily="34" charset="0"/>
                </a:endParaRPr>
              </a:p>
            </p:txBody>
          </p:sp>
          <p:grpSp>
            <p:nvGrpSpPr>
              <p:cNvPr id="27" name="群組 26">
                <a:extLst>
                  <a:ext uri="{FF2B5EF4-FFF2-40B4-BE49-F238E27FC236}">
                    <a16:creationId xmlns:a16="http://schemas.microsoft.com/office/drawing/2014/main" id="{D05C390D-1EA5-E868-F333-89C1DD14C62D}"/>
                  </a:ext>
                </a:extLst>
              </p:cNvPr>
              <p:cNvGrpSpPr/>
              <p:nvPr/>
            </p:nvGrpSpPr>
            <p:grpSpPr>
              <a:xfrm>
                <a:off x="1619129" y="1825317"/>
                <a:ext cx="382772" cy="374412"/>
                <a:chOff x="3657601" y="1967146"/>
                <a:chExt cx="382772" cy="374412"/>
              </a:xfrm>
            </p:grpSpPr>
            <p:cxnSp>
              <p:nvCxnSpPr>
                <p:cNvPr id="28" name="直線接點 27">
                  <a:extLst>
                    <a:ext uri="{FF2B5EF4-FFF2-40B4-BE49-F238E27FC236}">
                      <a16:creationId xmlns:a16="http://schemas.microsoft.com/office/drawing/2014/main" id="{2EAF881B-68AD-12F8-CA8B-E4B0C8A41DA6}"/>
                    </a:ext>
                  </a:extLst>
                </p:cNvPr>
                <p:cNvCxnSpPr/>
                <p:nvPr/>
              </p:nvCxnSpPr>
              <p:spPr>
                <a:xfrm>
                  <a:off x="3657601" y="2133600"/>
                  <a:ext cx="382772" cy="0"/>
                </a:xfrm>
                <a:prstGeom prst="line">
                  <a:avLst/>
                </a:prstGeom>
                <a:noFill/>
                <a:ln w="57150" cap="flat" cmpd="sng" algn="ctr">
                  <a:solidFill>
                    <a:srgbClr val="1E350C"/>
                  </a:solidFill>
                  <a:prstDash val="solid"/>
                </a:ln>
                <a:effectLst/>
              </p:spPr>
            </p:cxnSp>
            <p:cxnSp>
              <p:nvCxnSpPr>
                <p:cNvPr id="29" name="直線接點 28">
                  <a:extLst>
                    <a:ext uri="{FF2B5EF4-FFF2-40B4-BE49-F238E27FC236}">
                      <a16:creationId xmlns:a16="http://schemas.microsoft.com/office/drawing/2014/main" id="{64F5661E-754F-D3C3-61BA-630B0F4E8A49}"/>
                    </a:ext>
                  </a:extLst>
                </p:cNvPr>
                <p:cNvCxnSpPr/>
                <p:nvPr/>
              </p:nvCxnSpPr>
              <p:spPr>
                <a:xfrm flipH="1">
                  <a:off x="3785191" y="1967146"/>
                  <a:ext cx="127591" cy="374412"/>
                </a:xfrm>
                <a:prstGeom prst="line">
                  <a:avLst/>
                </a:prstGeom>
                <a:noFill/>
                <a:ln w="57150" cap="flat" cmpd="sng" algn="ctr">
                  <a:solidFill>
                    <a:srgbClr val="FF0000"/>
                  </a:solidFill>
                  <a:prstDash val="solid"/>
                </a:ln>
                <a:effectLst/>
              </p:spPr>
            </p:cxnSp>
          </p:grpSp>
        </p:grpSp>
        <p:grpSp>
          <p:nvGrpSpPr>
            <p:cNvPr id="5" name="群組 4">
              <a:extLst>
                <a:ext uri="{FF2B5EF4-FFF2-40B4-BE49-F238E27FC236}">
                  <a16:creationId xmlns:a16="http://schemas.microsoft.com/office/drawing/2014/main" id="{144C6CAE-0040-B023-FAD2-BC1B28D56B83}"/>
                </a:ext>
              </a:extLst>
            </p:cNvPr>
            <p:cNvGrpSpPr/>
            <p:nvPr/>
          </p:nvGrpSpPr>
          <p:grpSpPr>
            <a:xfrm>
              <a:off x="1910881" y="2469702"/>
              <a:ext cx="2031887" cy="865930"/>
              <a:chOff x="3270153" y="1558806"/>
              <a:chExt cx="2031887" cy="865930"/>
            </a:xfrm>
          </p:grpSpPr>
          <p:sp>
            <p:nvSpPr>
              <p:cNvPr id="22" name="矩形: 圓角 21">
                <a:extLst>
                  <a:ext uri="{FF2B5EF4-FFF2-40B4-BE49-F238E27FC236}">
                    <a16:creationId xmlns:a16="http://schemas.microsoft.com/office/drawing/2014/main" id="{E1191C3C-DB1A-F36D-677C-82B138279B61}"/>
                  </a:ext>
                </a:extLst>
              </p:cNvPr>
              <p:cNvSpPr/>
              <p:nvPr/>
            </p:nvSpPr>
            <p:spPr>
              <a:xfrm>
                <a:off x="3270153" y="1558806"/>
                <a:ext cx="2031887" cy="865930"/>
              </a:xfrm>
              <a:prstGeom prst="roundRect">
                <a:avLst/>
              </a:prstGeom>
              <a:solidFill>
                <a:srgbClr val="FFFFFF">
                  <a:lumMod val="95000"/>
                </a:srgbClr>
              </a:solidFill>
              <a:ln w="3175" cap="flat" cmpd="sng" algn="ctr">
                <a:solidFill>
                  <a:srgbClr val="FFBC2B">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dirty="0">
                  <a:ln>
                    <a:noFill/>
                  </a:ln>
                  <a:solidFill>
                    <a:srgbClr val="FFFBEF"/>
                  </a:solidFill>
                  <a:effectLst/>
                  <a:uLnTx/>
                  <a:uFillTx/>
                  <a:latin typeface="Arial"/>
                  <a:ea typeface="新細明體" panose="02020500000000000000" pitchFamily="18" charset="-120"/>
                  <a:cs typeface="+mn-cs"/>
                </a:endParaRPr>
              </a:p>
            </p:txBody>
          </p:sp>
          <p:sp>
            <p:nvSpPr>
              <p:cNvPr id="23" name="文字方塊 22">
                <a:extLst>
                  <a:ext uri="{FF2B5EF4-FFF2-40B4-BE49-F238E27FC236}">
                    <a16:creationId xmlns:a16="http://schemas.microsoft.com/office/drawing/2014/main" id="{A0289893-21E2-BEB6-89A2-1C66925C5D54}"/>
                  </a:ext>
                </a:extLst>
              </p:cNvPr>
              <p:cNvSpPr txBox="1"/>
              <p:nvPr/>
            </p:nvSpPr>
            <p:spPr>
              <a:xfrm>
                <a:off x="3403249" y="1658580"/>
                <a:ext cx="1813000"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TW" sz="4000" b="0" i="0" u="none" strike="noStrike" kern="0" cap="none" spc="0" normalizeH="0" baseline="0" noProof="0" dirty="0">
                    <a:ln>
                      <a:solidFill>
                        <a:sysClr val="windowText" lastClr="000000"/>
                      </a:solidFill>
                    </a:ln>
                    <a:solidFill>
                      <a:srgbClr val="408108"/>
                    </a:solidFill>
                    <a:effectLst/>
                    <a:uLnTx/>
                    <a:uFillTx/>
                    <a:latin typeface="Arial Black" panose="020B0A04020102020204" pitchFamily="34" charset="0"/>
                  </a:rPr>
                  <a:t>E</a:t>
                </a:r>
                <a:r>
                  <a:rPr kumimoji="0" lang="en-US" altLang="zh-TW" sz="4000" b="0" i="0" u="none" strike="noStrike" kern="0" cap="none" spc="0" normalizeH="0" baseline="0" noProof="0" dirty="0">
                    <a:ln>
                      <a:noFill/>
                    </a:ln>
                    <a:solidFill>
                      <a:srgbClr val="1E350C"/>
                    </a:solidFill>
                    <a:effectLst/>
                    <a:uLnTx/>
                    <a:uFillTx/>
                    <a:latin typeface="Arial Black" panose="020B0A04020102020204" pitchFamily="34" charset="0"/>
                  </a:rPr>
                  <a:t>-</a:t>
                </a:r>
                <a:r>
                  <a:rPr kumimoji="0" lang="en-US" altLang="zh-TW" sz="4000" b="0" i="0" u="none" strike="noStrike" kern="0" cap="none" spc="0" normalizeH="0" baseline="0" noProof="0" dirty="0">
                    <a:ln>
                      <a:solidFill>
                        <a:sysClr val="windowText" lastClr="000000"/>
                      </a:solidFill>
                    </a:ln>
                    <a:solidFill>
                      <a:srgbClr val="0070C0"/>
                    </a:solidFill>
                    <a:effectLst/>
                    <a:uLnTx/>
                    <a:uFillTx/>
                    <a:latin typeface="Arial Black" panose="020B0A04020102020204" pitchFamily="34" charset="0"/>
                  </a:rPr>
                  <a:t>A</a:t>
                </a:r>
                <a:r>
                  <a:rPr kumimoji="0" lang="en-US" altLang="zh-TW" sz="4000" b="0" i="0" u="none" strike="noStrike" kern="0" cap="none" spc="0" normalizeH="0" baseline="0" noProof="0" dirty="0">
                    <a:ln>
                      <a:noFill/>
                    </a:ln>
                    <a:solidFill>
                      <a:srgbClr val="1E350C"/>
                    </a:solidFill>
                    <a:effectLst/>
                    <a:uLnTx/>
                    <a:uFillTx/>
                    <a:latin typeface="Arial Black" panose="020B0A04020102020204" pitchFamily="34" charset="0"/>
                  </a:rPr>
                  <a:t>-</a:t>
                </a:r>
                <a:r>
                  <a:rPr kumimoji="0" lang="en-US" altLang="zh-TW" sz="4000" b="0" i="0" u="none" strike="noStrike" kern="0" cap="none" spc="0" normalizeH="0" baseline="0" noProof="0" dirty="0">
                    <a:ln>
                      <a:solidFill>
                        <a:sysClr val="windowText" lastClr="000000"/>
                      </a:solidFill>
                    </a:ln>
                    <a:solidFill>
                      <a:srgbClr val="00B050"/>
                    </a:solidFill>
                    <a:effectLst/>
                    <a:uLnTx/>
                    <a:uFillTx/>
                    <a:latin typeface="Arial Black" panose="020B0A04020102020204" pitchFamily="34" charset="0"/>
                  </a:rPr>
                  <a:t>R</a:t>
                </a:r>
                <a:endParaRPr kumimoji="0" lang="zh-TW" altLang="en-US" sz="4000" b="0" i="0" u="none" strike="noStrike" kern="0" cap="none" spc="0" normalizeH="0" baseline="0" noProof="0" dirty="0">
                  <a:ln>
                    <a:solidFill>
                      <a:sysClr val="windowText" lastClr="000000"/>
                    </a:solidFill>
                  </a:ln>
                  <a:solidFill>
                    <a:srgbClr val="00B050"/>
                  </a:solidFill>
                  <a:effectLst/>
                  <a:uLnTx/>
                  <a:uFillTx/>
                  <a:latin typeface="Arial Black" panose="020B0A04020102020204" pitchFamily="34" charset="0"/>
                </a:endParaRPr>
              </a:p>
            </p:txBody>
          </p:sp>
        </p:grpSp>
        <p:grpSp>
          <p:nvGrpSpPr>
            <p:cNvPr id="6" name="群組 5">
              <a:extLst>
                <a:ext uri="{FF2B5EF4-FFF2-40B4-BE49-F238E27FC236}">
                  <a16:creationId xmlns:a16="http://schemas.microsoft.com/office/drawing/2014/main" id="{195735DC-B495-21C7-AF4A-83045AF2E742}"/>
                </a:ext>
              </a:extLst>
            </p:cNvPr>
            <p:cNvGrpSpPr/>
            <p:nvPr/>
          </p:nvGrpSpPr>
          <p:grpSpPr>
            <a:xfrm>
              <a:off x="1910881" y="3471793"/>
              <a:ext cx="2031887" cy="865930"/>
              <a:chOff x="3270153" y="1558806"/>
              <a:chExt cx="2031887" cy="865930"/>
            </a:xfrm>
          </p:grpSpPr>
          <p:sp>
            <p:nvSpPr>
              <p:cNvPr id="20" name="矩形: 圓角 19">
                <a:extLst>
                  <a:ext uri="{FF2B5EF4-FFF2-40B4-BE49-F238E27FC236}">
                    <a16:creationId xmlns:a16="http://schemas.microsoft.com/office/drawing/2014/main" id="{825380B8-8C1A-E16F-F154-9F2946E2D80B}"/>
                  </a:ext>
                </a:extLst>
              </p:cNvPr>
              <p:cNvSpPr/>
              <p:nvPr/>
            </p:nvSpPr>
            <p:spPr>
              <a:xfrm>
                <a:off x="3270153" y="1558806"/>
                <a:ext cx="2031887" cy="865930"/>
              </a:xfrm>
              <a:prstGeom prst="roundRect">
                <a:avLst/>
              </a:prstGeom>
              <a:solidFill>
                <a:srgbClr val="FFFFFF">
                  <a:lumMod val="95000"/>
                </a:srgbClr>
              </a:solidFill>
              <a:ln w="3175" cap="flat" cmpd="sng" algn="ctr">
                <a:solidFill>
                  <a:srgbClr val="FFBC2B">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dirty="0">
                  <a:ln>
                    <a:noFill/>
                  </a:ln>
                  <a:solidFill>
                    <a:srgbClr val="FFFBEF"/>
                  </a:solidFill>
                  <a:effectLst/>
                  <a:uLnTx/>
                  <a:uFillTx/>
                  <a:latin typeface="Arial"/>
                  <a:ea typeface="新細明體" panose="02020500000000000000" pitchFamily="18" charset="-120"/>
                  <a:cs typeface="+mn-cs"/>
                </a:endParaRPr>
              </a:p>
            </p:txBody>
          </p:sp>
          <p:sp>
            <p:nvSpPr>
              <p:cNvPr id="21" name="文字方塊 20">
                <a:extLst>
                  <a:ext uri="{FF2B5EF4-FFF2-40B4-BE49-F238E27FC236}">
                    <a16:creationId xmlns:a16="http://schemas.microsoft.com/office/drawing/2014/main" id="{30B3E8BA-9B18-87B5-3E0A-0C9B19EB3EA9}"/>
                  </a:ext>
                </a:extLst>
              </p:cNvPr>
              <p:cNvSpPr txBox="1"/>
              <p:nvPr/>
            </p:nvSpPr>
            <p:spPr>
              <a:xfrm>
                <a:off x="3403249" y="1658580"/>
                <a:ext cx="1613353"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4000" b="0" i="0" u="none" strike="noStrike" kern="0" cap="none" spc="0" normalizeH="0" baseline="0" noProof="0" dirty="0">
                    <a:ln>
                      <a:solidFill>
                        <a:sysClr val="windowText" lastClr="000000"/>
                      </a:solidFill>
                    </a:ln>
                    <a:solidFill>
                      <a:srgbClr val="FFC000"/>
                    </a:solidFill>
                    <a:effectLst/>
                    <a:uLnTx/>
                    <a:uFillTx/>
                    <a:latin typeface="Arial Black" panose="020B0A04020102020204" pitchFamily="34" charset="0"/>
                  </a:rPr>
                  <a:t>B</a:t>
                </a:r>
                <a:endParaRPr kumimoji="0" lang="zh-TW" altLang="en-US" sz="4000" b="0" i="0" u="none" strike="noStrike" kern="0" cap="none" spc="0" normalizeH="0" baseline="0" noProof="0" dirty="0">
                  <a:ln>
                    <a:solidFill>
                      <a:sysClr val="windowText" lastClr="000000"/>
                    </a:solidFill>
                  </a:ln>
                  <a:solidFill>
                    <a:srgbClr val="FFC000"/>
                  </a:solidFill>
                  <a:effectLst/>
                  <a:uLnTx/>
                  <a:uFillTx/>
                  <a:latin typeface="Arial Black" panose="020B0A04020102020204" pitchFamily="34" charset="0"/>
                </a:endParaRPr>
              </a:p>
            </p:txBody>
          </p:sp>
        </p:grpSp>
        <p:grpSp>
          <p:nvGrpSpPr>
            <p:cNvPr id="7" name="群組 6">
              <a:extLst>
                <a:ext uri="{FF2B5EF4-FFF2-40B4-BE49-F238E27FC236}">
                  <a16:creationId xmlns:a16="http://schemas.microsoft.com/office/drawing/2014/main" id="{6D15FD2C-23AF-FC46-589F-1D08387190D5}"/>
                </a:ext>
              </a:extLst>
            </p:cNvPr>
            <p:cNvGrpSpPr/>
            <p:nvPr/>
          </p:nvGrpSpPr>
          <p:grpSpPr>
            <a:xfrm>
              <a:off x="5284250" y="2475298"/>
              <a:ext cx="2757099" cy="865930"/>
              <a:chOff x="5591419" y="2281613"/>
              <a:chExt cx="2757099" cy="865930"/>
            </a:xfrm>
          </p:grpSpPr>
          <p:sp>
            <p:nvSpPr>
              <p:cNvPr id="17" name="矩形: 圓角 16">
                <a:extLst>
                  <a:ext uri="{FF2B5EF4-FFF2-40B4-BE49-F238E27FC236}">
                    <a16:creationId xmlns:a16="http://schemas.microsoft.com/office/drawing/2014/main" id="{7A2EFC25-91DE-0C23-1296-9386BA0AB466}"/>
                  </a:ext>
                </a:extLst>
              </p:cNvPr>
              <p:cNvSpPr/>
              <p:nvPr/>
            </p:nvSpPr>
            <p:spPr>
              <a:xfrm>
                <a:off x="5591419" y="2281613"/>
                <a:ext cx="2624004" cy="865930"/>
              </a:xfrm>
              <a:prstGeom prst="roundRect">
                <a:avLst/>
              </a:prstGeom>
              <a:solidFill>
                <a:srgbClr val="FFFFFF">
                  <a:lumMod val="95000"/>
                </a:srgbClr>
              </a:solidFill>
              <a:ln w="3175" cap="flat" cmpd="sng" algn="ctr">
                <a:solidFill>
                  <a:srgbClr val="FFBC2B">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dirty="0">
                  <a:ln>
                    <a:noFill/>
                  </a:ln>
                  <a:solidFill>
                    <a:srgbClr val="FFFBEF"/>
                  </a:solidFill>
                  <a:effectLst/>
                  <a:uLnTx/>
                  <a:uFillTx/>
                  <a:latin typeface="Arial"/>
                  <a:ea typeface="新細明體" panose="02020500000000000000" pitchFamily="18" charset="-120"/>
                  <a:cs typeface="+mn-cs"/>
                </a:endParaRPr>
              </a:p>
            </p:txBody>
          </p:sp>
          <p:sp>
            <p:nvSpPr>
              <p:cNvPr id="18" name="文字方塊 17">
                <a:extLst>
                  <a:ext uri="{FF2B5EF4-FFF2-40B4-BE49-F238E27FC236}">
                    <a16:creationId xmlns:a16="http://schemas.microsoft.com/office/drawing/2014/main" id="{E898E5EA-EC8D-55D3-A218-2D9F2A44AA50}"/>
                  </a:ext>
                </a:extLst>
              </p:cNvPr>
              <p:cNvSpPr txBox="1"/>
              <p:nvPr/>
            </p:nvSpPr>
            <p:spPr>
              <a:xfrm>
                <a:off x="5724515" y="2381387"/>
                <a:ext cx="2334964"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TW" sz="4000" b="0" i="0" u="none" strike="noStrike" kern="0" cap="none" spc="0" normalizeH="0" baseline="0" noProof="0" dirty="0">
                    <a:ln>
                      <a:solidFill>
                        <a:sysClr val="windowText" lastClr="000000"/>
                      </a:solidFill>
                    </a:ln>
                    <a:solidFill>
                      <a:srgbClr val="FFC000"/>
                    </a:solidFill>
                    <a:effectLst/>
                    <a:uLnTx/>
                    <a:uFillTx/>
                    <a:latin typeface="Arial Black" panose="020B0A04020102020204" pitchFamily="34" charset="0"/>
                  </a:rPr>
                  <a:t>B</a:t>
                </a:r>
                <a:r>
                  <a:rPr kumimoji="0" lang="en-US" altLang="zh-TW" sz="4000" b="0" i="0" u="none" strike="noStrike" kern="0" cap="none" spc="0" normalizeH="0" baseline="0" noProof="0" dirty="0">
                    <a:ln>
                      <a:solidFill>
                        <a:sysClr val="windowText" lastClr="000000"/>
                      </a:solidFill>
                    </a:ln>
                    <a:solidFill>
                      <a:srgbClr val="408108"/>
                    </a:solidFill>
                    <a:effectLst/>
                    <a:uLnTx/>
                    <a:uFillTx/>
                    <a:latin typeface="Arial Black" panose="020B0A04020102020204" pitchFamily="34" charset="0"/>
                  </a:rPr>
                  <a:t>E</a:t>
                </a:r>
                <a:r>
                  <a:rPr kumimoji="0" lang="en-US" altLang="zh-TW" sz="4000" b="0" i="0" u="none" strike="noStrike" kern="0" cap="none" spc="0" normalizeH="0" baseline="0" noProof="0" dirty="0">
                    <a:ln>
                      <a:solidFill>
                        <a:sysClr val="windowText" lastClr="000000"/>
                      </a:solidFill>
                    </a:ln>
                    <a:solidFill>
                      <a:srgbClr val="0070C0"/>
                    </a:solidFill>
                    <a:effectLst/>
                    <a:uLnTx/>
                    <a:uFillTx/>
                    <a:latin typeface="Arial Black" panose="020B0A04020102020204" pitchFamily="34" charset="0"/>
                  </a:rPr>
                  <a:t>A</a:t>
                </a:r>
                <a:r>
                  <a:rPr kumimoji="0" lang="en-US" altLang="zh-TW" sz="4000" b="0" i="0" u="none" strike="noStrike" kern="0" cap="none" spc="0" normalizeH="0" baseline="0" noProof="0" dirty="0">
                    <a:ln>
                      <a:solidFill>
                        <a:sysClr val="windowText" lastClr="000000"/>
                      </a:solidFill>
                    </a:ln>
                    <a:solidFill>
                      <a:srgbClr val="00B050"/>
                    </a:solidFill>
                    <a:effectLst/>
                    <a:uLnTx/>
                    <a:uFillTx/>
                    <a:latin typeface="Arial Black" panose="020B0A04020102020204" pitchFamily="34" charset="0"/>
                  </a:rPr>
                  <a:t>R</a:t>
                </a:r>
                <a:endParaRPr kumimoji="0" lang="zh-TW" altLang="en-US" sz="4000" b="0" i="0" u="none" strike="noStrike" kern="0" cap="none" spc="0" normalizeH="0" baseline="0" noProof="0" dirty="0">
                  <a:ln>
                    <a:solidFill>
                      <a:sysClr val="windowText" lastClr="000000"/>
                    </a:solidFill>
                  </a:ln>
                  <a:solidFill>
                    <a:srgbClr val="00B050"/>
                  </a:solidFill>
                  <a:effectLst/>
                  <a:uLnTx/>
                  <a:uFillTx/>
                  <a:latin typeface="Arial Black" panose="020B0A04020102020204" pitchFamily="34" charset="0"/>
                </a:endParaRPr>
              </a:p>
            </p:txBody>
          </p:sp>
          <p:sp>
            <p:nvSpPr>
              <p:cNvPr id="19" name="文字方塊 18">
                <a:extLst>
                  <a:ext uri="{FF2B5EF4-FFF2-40B4-BE49-F238E27FC236}">
                    <a16:creationId xmlns:a16="http://schemas.microsoft.com/office/drawing/2014/main" id="{8BB14AC9-FC00-E7B4-7A00-AEC64F46E28A}"/>
                  </a:ext>
                </a:extLst>
              </p:cNvPr>
              <p:cNvSpPr txBox="1"/>
              <p:nvPr/>
            </p:nvSpPr>
            <p:spPr>
              <a:xfrm>
                <a:off x="7386083" y="2535275"/>
                <a:ext cx="962435"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400" b="1" i="0" u="none" strike="noStrike" kern="0" cap="none" spc="0" normalizeH="0" baseline="0" noProof="0" dirty="0">
                    <a:ln>
                      <a:noFill/>
                    </a:ln>
                    <a:solidFill>
                      <a:sysClr val="windowText" lastClr="000000"/>
                    </a:solidFill>
                    <a:effectLst/>
                    <a:uLnTx/>
                    <a:uFillTx/>
                    <a:latin typeface="微軟正黑體" panose="020B0604030504040204" pitchFamily="34" charset="-120"/>
                    <a:ea typeface="微軟正黑體" panose="020B0604030504040204" pitchFamily="34" charset="-120"/>
                  </a:rPr>
                  <a:t>練習</a:t>
                </a:r>
              </a:p>
            </p:txBody>
          </p:sp>
        </p:grpSp>
        <p:grpSp>
          <p:nvGrpSpPr>
            <p:cNvPr id="8" name="群組 7">
              <a:extLst>
                <a:ext uri="{FF2B5EF4-FFF2-40B4-BE49-F238E27FC236}">
                  <a16:creationId xmlns:a16="http://schemas.microsoft.com/office/drawing/2014/main" id="{01635D84-B863-E344-E796-E0A6E02511B4}"/>
                </a:ext>
              </a:extLst>
            </p:cNvPr>
            <p:cNvGrpSpPr/>
            <p:nvPr/>
          </p:nvGrpSpPr>
          <p:grpSpPr>
            <a:xfrm>
              <a:off x="5284250" y="1467611"/>
              <a:ext cx="2757099" cy="865930"/>
              <a:chOff x="5591419" y="2281613"/>
              <a:chExt cx="2757099" cy="865930"/>
            </a:xfrm>
          </p:grpSpPr>
          <p:sp>
            <p:nvSpPr>
              <p:cNvPr id="14" name="矩形: 圓角 13">
                <a:extLst>
                  <a:ext uri="{FF2B5EF4-FFF2-40B4-BE49-F238E27FC236}">
                    <a16:creationId xmlns:a16="http://schemas.microsoft.com/office/drawing/2014/main" id="{C0A9DF18-CA5E-A432-46BA-8C321DBCEA90}"/>
                  </a:ext>
                </a:extLst>
              </p:cNvPr>
              <p:cNvSpPr/>
              <p:nvPr/>
            </p:nvSpPr>
            <p:spPr>
              <a:xfrm>
                <a:off x="5591419" y="2281613"/>
                <a:ext cx="2624004" cy="865930"/>
              </a:xfrm>
              <a:prstGeom prst="roundRect">
                <a:avLst/>
              </a:prstGeom>
              <a:solidFill>
                <a:srgbClr val="FFFFFF">
                  <a:lumMod val="95000"/>
                </a:srgbClr>
              </a:solidFill>
              <a:ln w="3175" cap="flat" cmpd="sng" algn="ctr">
                <a:solidFill>
                  <a:srgbClr val="FFBC2B">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dirty="0">
                  <a:ln>
                    <a:noFill/>
                  </a:ln>
                  <a:solidFill>
                    <a:srgbClr val="FFFBEF"/>
                  </a:solidFill>
                  <a:effectLst/>
                  <a:uLnTx/>
                  <a:uFillTx/>
                  <a:latin typeface="Arial"/>
                  <a:ea typeface="新細明體" panose="02020500000000000000" pitchFamily="18" charset="-120"/>
                  <a:cs typeface="+mn-cs"/>
                </a:endParaRPr>
              </a:p>
            </p:txBody>
          </p:sp>
          <p:sp>
            <p:nvSpPr>
              <p:cNvPr id="15" name="文字方塊 14">
                <a:extLst>
                  <a:ext uri="{FF2B5EF4-FFF2-40B4-BE49-F238E27FC236}">
                    <a16:creationId xmlns:a16="http://schemas.microsoft.com/office/drawing/2014/main" id="{B73EA176-AF8A-2675-15F2-BC3F8273F68B}"/>
                  </a:ext>
                </a:extLst>
              </p:cNvPr>
              <p:cNvSpPr txBox="1"/>
              <p:nvPr/>
            </p:nvSpPr>
            <p:spPr>
              <a:xfrm>
                <a:off x="5724515" y="2381387"/>
                <a:ext cx="2334964"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TW" sz="4000" b="0" i="0" u="none" strike="noStrike" kern="0" cap="none" spc="0" normalizeH="0" baseline="0" noProof="0" dirty="0">
                    <a:ln>
                      <a:solidFill>
                        <a:sysClr val="windowText" lastClr="000000"/>
                      </a:solidFill>
                    </a:ln>
                    <a:solidFill>
                      <a:srgbClr val="FFC000"/>
                    </a:solidFill>
                    <a:effectLst/>
                    <a:uLnTx/>
                    <a:uFillTx/>
                    <a:latin typeface="Arial Black" panose="020B0A04020102020204" pitchFamily="34" charset="0"/>
                  </a:rPr>
                  <a:t>B</a:t>
                </a:r>
                <a:r>
                  <a:rPr kumimoji="0" lang="en-US" altLang="zh-TW" sz="4000" b="0" i="0" u="none" strike="noStrike" kern="0" cap="none" spc="0" normalizeH="0" baseline="0" noProof="0" dirty="0">
                    <a:ln>
                      <a:solidFill>
                        <a:sysClr val="windowText" lastClr="000000"/>
                      </a:solidFill>
                    </a:ln>
                    <a:solidFill>
                      <a:srgbClr val="408108"/>
                    </a:solidFill>
                    <a:effectLst/>
                    <a:uLnTx/>
                    <a:uFillTx/>
                    <a:latin typeface="Arial Black" panose="020B0A04020102020204" pitchFamily="34" charset="0"/>
                  </a:rPr>
                  <a:t>E</a:t>
                </a:r>
                <a:r>
                  <a:rPr kumimoji="0" lang="en-US" altLang="zh-TW" sz="4000" b="0" i="0" u="none" strike="noStrike" kern="0" cap="none" spc="0" normalizeH="0" baseline="0" noProof="0" dirty="0">
                    <a:ln>
                      <a:solidFill>
                        <a:sysClr val="windowText" lastClr="000000"/>
                      </a:solidFill>
                    </a:ln>
                    <a:solidFill>
                      <a:srgbClr val="0070C0"/>
                    </a:solidFill>
                    <a:effectLst/>
                    <a:uLnTx/>
                    <a:uFillTx/>
                    <a:latin typeface="Arial Black" panose="020B0A04020102020204" pitchFamily="34" charset="0"/>
                  </a:rPr>
                  <a:t>A</a:t>
                </a:r>
                <a:r>
                  <a:rPr kumimoji="0" lang="en-US" altLang="zh-TW" sz="4000" b="0" i="0" u="none" strike="noStrike" kern="0" cap="none" spc="0" normalizeH="0" baseline="0" noProof="0" dirty="0">
                    <a:ln>
                      <a:solidFill>
                        <a:sysClr val="windowText" lastClr="000000"/>
                      </a:solidFill>
                    </a:ln>
                    <a:solidFill>
                      <a:srgbClr val="00B050"/>
                    </a:solidFill>
                    <a:effectLst/>
                    <a:uLnTx/>
                    <a:uFillTx/>
                    <a:latin typeface="Arial Black" panose="020B0A04020102020204" pitchFamily="34" charset="0"/>
                  </a:rPr>
                  <a:t>R</a:t>
                </a:r>
                <a:endParaRPr kumimoji="0" lang="zh-TW" altLang="en-US" sz="4000" b="0" i="0" u="none" strike="noStrike" kern="0" cap="none" spc="0" normalizeH="0" baseline="0" noProof="0" dirty="0">
                  <a:ln>
                    <a:solidFill>
                      <a:sysClr val="windowText" lastClr="000000"/>
                    </a:solidFill>
                  </a:ln>
                  <a:solidFill>
                    <a:srgbClr val="00B050"/>
                  </a:solidFill>
                  <a:effectLst/>
                  <a:uLnTx/>
                  <a:uFillTx/>
                  <a:latin typeface="Arial Black" panose="020B0A04020102020204" pitchFamily="34" charset="0"/>
                </a:endParaRPr>
              </a:p>
            </p:txBody>
          </p:sp>
          <p:sp>
            <p:nvSpPr>
              <p:cNvPr id="16" name="文字方塊 15">
                <a:extLst>
                  <a:ext uri="{FF2B5EF4-FFF2-40B4-BE49-F238E27FC236}">
                    <a16:creationId xmlns:a16="http://schemas.microsoft.com/office/drawing/2014/main" id="{AD710DD9-848B-A940-AFD6-7B0157C2AEBE}"/>
                  </a:ext>
                </a:extLst>
              </p:cNvPr>
              <p:cNvSpPr txBox="1"/>
              <p:nvPr/>
            </p:nvSpPr>
            <p:spPr>
              <a:xfrm>
                <a:off x="7386084" y="2535275"/>
                <a:ext cx="962434"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400" b="1" i="0" u="none" strike="noStrike" kern="0" cap="none" spc="0" normalizeH="0" baseline="0" noProof="0" dirty="0">
                    <a:ln>
                      <a:noFill/>
                    </a:ln>
                    <a:solidFill>
                      <a:sysClr val="windowText" lastClr="000000"/>
                    </a:solidFill>
                    <a:effectLst/>
                    <a:uLnTx/>
                    <a:uFillTx/>
                    <a:latin typeface="微軟正黑體" panose="020B0604030504040204" pitchFamily="34" charset="-120"/>
                    <a:ea typeface="微軟正黑體" panose="020B0604030504040204" pitchFamily="34" charset="-120"/>
                  </a:rPr>
                  <a:t>整合</a:t>
                </a:r>
              </a:p>
            </p:txBody>
          </p:sp>
        </p:grpSp>
        <p:sp>
          <p:nvSpPr>
            <p:cNvPr id="9" name="文字方塊 8">
              <a:extLst>
                <a:ext uri="{FF2B5EF4-FFF2-40B4-BE49-F238E27FC236}">
                  <a16:creationId xmlns:a16="http://schemas.microsoft.com/office/drawing/2014/main" id="{0D8D910B-50A6-4316-DE40-988F11CF3A9E}"/>
                </a:ext>
              </a:extLst>
            </p:cNvPr>
            <p:cNvSpPr txBox="1"/>
            <p:nvPr/>
          </p:nvSpPr>
          <p:spPr>
            <a:xfrm>
              <a:off x="1111373" y="1515855"/>
              <a:ext cx="730103" cy="76944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4400" b="0" i="0" u="none" strike="noStrike" kern="0" cap="none" spc="0" normalizeH="0" baseline="0" noProof="0" dirty="0">
                  <a:ln>
                    <a:noFill/>
                  </a:ln>
                  <a:solidFill>
                    <a:sysClr val="windowText" lastClr="000000"/>
                  </a:solidFill>
                  <a:effectLst/>
                  <a:uLnTx/>
                  <a:uFillTx/>
                  <a:latin typeface="標楷體" panose="03000509000000000000" pitchFamily="65" charset="-120"/>
                  <a:ea typeface="標楷體" panose="03000509000000000000" pitchFamily="65" charset="-120"/>
                  <a:sym typeface="Wingdings" panose="05000000000000000000" pitchFamily="2" charset="2"/>
                </a:rPr>
                <a:t></a:t>
              </a:r>
              <a:endParaRPr kumimoji="0" lang="zh-TW" altLang="en-US" sz="4400" b="0" i="0" u="none" strike="noStrike" kern="0" cap="none" spc="0" normalizeH="0" baseline="0" noProof="0" dirty="0">
                <a:ln>
                  <a:noFill/>
                </a:ln>
                <a:solidFill>
                  <a:sysClr val="windowText" lastClr="000000"/>
                </a:solidFill>
                <a:effectLst/>
                <a:uLnTx/>
                <a:uFillTx/>
                <a:latin typeface="標楷體" panose="03000509000000000000" pitchFamily="65" charset="-120"/>
                <a:ea typeface="標楷體" panose="03000509000000000000" pitchFamily="65" charset="-120"/>
              </a:endParaRPr>
            </a:p>
          </p:txBody>
        </p:sp>
        <p:sp>
          <p:nvSpPr>
            <p:cNvPr id="10" name="文字方塊 9">
              <a:extLst>
                <a:ext uri="{FF2B5EF4-FFF2-40B4-BE49-F238E27FC236}">
                  <a16:creationId xmlns:a16="http://schemas.microsoft.com/office/drawing/2014/main" id="{5434C0E5-393D-0AD8-4E7F-05262BD7683C}"/>
                </a:ext>
              </a:extLst>
            </p:cNvPr>
            <p:cNvSpPr txBox="1"/>
            <p:nvPr/>
          </p:nvSpPr>
          <p:spPr>
            <a:xfrm>
              <a:off x="1111372" y="2538698"/>
              <a:ext cx="730103" cy="76944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4400" b="0" i="0" u="none" strike="noStrike" kern="0" cap="none" spc="0" normalizeH="0" baseline="0" noProof="0" dirty="0">
                  <a:ln>
                    <a:noFill/>
                  </a:ln>
                  <a:solidFill>
                    <a:sysClr val="windowText" lastClr="000000"/>
                  </a:solidFill>
                  <a:effectLst/>
                  <a:uLnTx/>
                  <a:uFillTx/>
                  <a:latin typeface="標楷體" panose="03000509000000000000" pitchFamily="65" charset="-120"/>
                  <a:ea typeface="標楷體" panose="03000509000000000000" pitchFamily="65" charset="-120"/>
                  <a:sym typeface="Wingdings" panose="05000000000000000000" pitchFamily="2" charset="2"/>
                </a:rPr>
                <a:t></a:t>
              </a:r>
              <a:endParaRPr kumimoji="0" lang="zh-TW" altLang="en-US" sz="4400" b="0" i="0" u="none" strike="noStrike" kern="0" cap="none" spc="0" normalizeH="0" baseline="0" noProof="0" dirty="0">
                <a:ln>
                  <a:noFill/>
                </a:ln>
                <a:solidFill>
                  <a:sysClr val="windowText" lastClr="000000"/>
                </a:solidFill>
                <a:effectLst/>
                <a:uLnTx/>
                <a:uFillTx/>
                <a:latin typeface="標楷體" panose="03000509000000000000" pitchFamily="65" charset="-120"/>
                <a:ea typeface="標楷體" panose="03000509000000000000" pitchFamily="65" charset="-120"/>
              </a:endParaRPr>
            </a:p>
          </p:txBody>
        </p:sp>
        <p:sp>
          <p:nvSpPr>
            <p:cNvPr id="11" name="文字方塊 10">
              <a:extLst>
                <a:ext uri="{FF2B5EF4-FFF2-40B4-BE49-F238E27FC236}">
                  <a16:creationId xmlns:a16="http://schemas.microsoft.com/office/drawing/2014/main" id="{0E82F8E0-0368-64EE-D4E5-4B665767ECD5}"/>
                </a:ext>
              </a:extLst>
            </p:cNvPr>
            <p:cNvSpPr txBox="1"/>
            <p:nvPr/>
          </p:nvSpPr>
          <p:spPr>
            <a:xfrm>
              <a:off x="1111371" y="3540789"/>
              <a:ext cx="730103" cy="76944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4400" b="0" i="0" u="none" strike="noStrike" kern="0" cap="none" spc="0" normalizeH="0" baseline="0" noProof="0" dirty="0">
                  <a:ln>
                    <a:noFill/>
                  </a:ln>
                  <a:solidFill>
                    <a:sysClr val="windowText" lastClr="000000"/>
                  </a:solidFill>
                  <a:effectLst/>
                  <a:uLnTx/>
                  <a:uFillTx/>
                  <a:latin typeface="標楷體" panose="03000509000000000000" pitchFamily="65" charset="-120"/>
                  <a:ea typeface="標楷體" panose="03000509000000000000" pitchFamily="65" charset="-120"/>
                  <a:sym typeface="Wingdings" panose="05000000000000000000" pitchFamily="2" charset="2"/>
                </a:rPr>
                <a:t></a:t>
              </a:r>
              <a:endParaRPr kumimoji="0" lang="zh-TW" altLang="en-US" sz="4400" b="0" i="0" u="none" strike="noStrike" kern="0" cap="none" spc="0" normalizeH="0" baseline="0" noProof="0" dirty="0">
                <a:ln>
                  <a:noFill/>
                </a:ln>
                <a:solidFill>
                  <a:sysClr val="windowText" lastClr="000000"/>
                </a:solidFill>
                <a:effectLst/>
                <a:uLnTx/>
                <a:uFillTx/>
                <a:latin typeface="標楷體" panose="03000509000000000000" pitchFamily="65" charset="-120"/>
                <a:ea typeface="標楷體" panose="03000509000000000000" pitchFamily="65" charset="-120"/>
              </a:endParaRPr>
            </a:p>
          </p:txBody>
        </p:sp>
        <p:sp>
          <p:nvSpPr>
            <p:cNvPr id="12" name="文字方塊 11">
              <a:extLst>
                <a:ext uri="{FF2B5EF4-FFF2-40B4-BE49-F238E27FC236}">
                  <a16:creationId xmlns:a16="http://schemas.microsoft.com/office/drawing/2014/main" id="{E54F375F-AEDB-4BBD-D3B3-5C0977837F3B}"/>
                </a:ext>
              </a:extLst>
            </p:cNvPr>
            <p:cNvSpPr txBox="1"/>
            <p:nvPr/>
          </p:nvSpPr>
          <p:spPr>
            <a:xfrm>
              <a:off x="4487599" y="1536607"/>
              <a:ext cx="730103" cy="76944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4400" b="0" i="0" u="none" strike="noStrike" kern="0" cap="none" spc="0" normalizeH="0" baseline="0" noProof="0" dirty="0">
                  <a:ln>
                    <a:noFill/>
                  </a:ln>
                  <a:solidFill>
                    <a:sysClr val="windowText" lastClr="000000"/>
                  </a:solidFill>
                  <a:effectLst/>
                  <a:uLnTx/>
                  <a:uFillTx/>
                  <a:latin typeface="標楷體" panose="03000509000000000000" pitchFamily="65" charset="-120"/>
                  <a:ea typeface="標楷體" panose="03000509000000000000" pitchFamily="65" charset="-120"/>
                  <a:sym typeface="Wingdings" panose="05000000000000000000" pitchFamily="2" charset="2"/>
                </a:rPr>
                <a:t></a:t>
              </a:r>
              <a:endParaRPr kumimoji="0" lang="zh-TW" altLang="en-US" sz="4400" b="0" i="0" u="none" strike="noStrike" kern="0" cap="none" spc="0" normalizeH="0" baseline="0" noProof="0" dirty="0">
                <a:ln>
                  <a:noFill/>
                </a:ln>
                <a:solidFill>
                  <a:sysClr val="windowText" lastClr="000000"/>
                </a:solidFill>
                <a:effectLst/>
                <a:uLnTx/>
                <a:uFillTx/>
                <a:latin typeface="標楷體" panose="03000509000000000000" pitchFamily="65" charset="-120"/>
                <a:ea typeface="標楷體" panose="03000509000000000000" pitchFamily="65" charset="-120"/>
              </a:endParaRPr>
            </a:p>
          </p:txBody>
        </p:sp>
        <p:sp>
          <p:nvSpPr>
            <p:cNvPr id="13" name="文字方塊 12">
              <a:extLst>
                <a:ext uri="{FF2B5EF4-FFF2-40B4-BE49-F238E27FC236}">
                  <a16:creationId xmlns:a16="http://schemas.microsoft.com/office/drawing/2014/main" id="{EF825D2F-1041-1354-69DB-E637D29B63ED}"/>
                </a:ext>
              </a:extLst>
            </p:cNvPr>
            <p:cNvSpPr txBox="1"/>
            <p:nvPr/>
          </p:nvSpPr>
          <p:spPr>
            <a:xfrm>
              <a:off x="4487598" y="2548735"/>
              <a:ext cx="730103" cy="76944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4400" b="0" i="0" u="none" strike="noStrike" kern="0" cap="none" spc="0" normalizeH="0" baseline="0" noProof="0" dirty="0">
                  <a:ln>
                    <a:noFill/>
                  </a:ln>
                  <a:solidFill>
                    <a:sysClr val="windowText" lastClr="000000"/>
                  </a:solidFill>
                  <a:effectLst/>
                  <a:uLnTx/>
                  <a:uFillTx/>
                  <a:latin typeface="標楷體" panose="03000509000000000000" pitchFamily="65" charset="-120"/>
                  <a:ea typeface="標楷體" panose="03000509000000000000" pitchFamily="65" charset="-120"/>
                  <a:sym typeface="Wingdings" panose="05000000000000000000" pitchFamily="2" charset="2"/>
                </a:rPr>
                <a:t></a:t>
              </a:r>
              <a:endParaRPr kumimoji="0" lang="zh-TW" altLang="en-US" sz="4400" b="0" i="0" u="none" strike="noStrike" kern="0" cap="none" spc="0" normalizeH="0" baseline="0" noProof="0" dirty="0">
                <a:ln>
                  <a:noFill/>
                </a:ln>
                <a:solidFill>
                  <a:sysClr val="windowText" lastClr="000000"/>
                </a:solidFill>
                <a:effectLst/>
                <a:uLnTx/>
                <a:uFillTx/>
                <a:latin typeface="標楷體" panose="03000509000000000000" pitchFamily="65" charset="-120"/>
                <a:ea typeface="標楷體" panose="03000509000000000000" pitchFamily="65" charset="-120"/>
              </a:endParaRPr>
            </a:p>
          </p:txBody>
        </p:sp>
      </p:grpSp>
      <p:sp>
        <p:nvSpPr>
          <p:cNvPr id="30" name="文字方塊 29">
            <a:extLst>
              <a:ext uri="{FF2B5EF4-FFF2-40B4-BE49-F238E27FC236}">
                <a16:creationId xmlns:a16="http://schemas.microsoft.com/office/drawing/2014/main" id="{00F694AA-5459-B509-560F-A00BFB747C3E}"/>
              </a:ext>
            </a:extLst>
          </p:cNvPr>
          <p:cNvSpPr txBox="1"/>
          <p:nvPr/>
        </p:nvSpPr>
        <p:spPr>
          <a:xfrm>
            <a:off x="4549784" y="3394834"/>
            <a:ext cx="730103" cy="1200329"/>
          </a:xfrm>
          <a:prstGeom prst="rect">
            <a:avLst/>
          </a:prstGeom>
          <a:noFill/>
        </p:spPr>
        <p:txBody>
          <a:bodyPr wrap="square" rtlCol="0">
            <a:spAutoFit/>
          </a:bodyPr>
          <a:lstStyle/>
          <a:p>
            <a:pPr algn="ctr">
              <a:defRPr/>
            </a:pPr>
            <a:r>
              <a:rPr lang="zh-TW" altLang="en-US" sz="3600" b="1" dirty="0">
                <a:latin typeface="Microsoft JhengHei" panose="020B0604030504040204" pitchFamily="34" charset="-120"/>
                <a:ea typeface="Microsoft JhengHei" panose="020B0604030504040204" pitchFamily="34" charset="-120"/>
                <a:sym typeface="Wingdings" panose="05000000000000000000" pitchFamily="2" charset="2"/>
              </a:rPr>
              <a:t>目標</a:t>
            </a:r>
            <a:endParaRPr lang="zh-TW" altLang="en-US" sz="3600" b="1" dirty="0">
              <a:latin typeface="Microsoft JhengHei" panose="020B0604030504040204" pitchFamily="34" charset="-120"/>
              <a:ea typeface="Microsoft JhengHei" panose="020B0604030504040204" pitchFamily="34" charset="-120"/>
            </a:endParaRPr>
          </a:p>
        </p:txBody>
      </p:sp>
      <p:sp>
        <p:nvSpPr>
          <p:cNvPr id="31" name="矩形: 圓角 31">
            <a:extLst>
              <a:ext uri="{FF2B5EF4-FFF2-40B4-BE49-F238E27FC236}">
                <a16:creationId xmlns:a16="http://schemas.microsoft.com/office/drawing/2014/main" id="{8575080B-E48C-2D83-9B04-4F7D28DEE841}"/>
              </a:ext>
            </a:extLst>
          </p:cNvPr>
          <p:cNvSpPr/>
          <p:nvPr/>
        </p:nvSpPr>
        <p:spPr>
          <a:xfrm>
            <a:off x="5346437" y="3317959"/>
            <a:ext cx="2624004" cy="1446550"/>
          </a:xfrm>
          <a:prstGeom prst="roundRect">
            <a:avLst/>
          </a:prstGeom>
          <a:solidFill>
            <a:srgbClr val="FFFFFF">
              <a:lumMod val="95000"/>
            </a:srgbClr>
          </a:solidFill>
          <a:ln w="3175" cap="flat" cmpd="sng" algn="ctr">
            <a:solidFill>
              <a:srgbClr val="FFBC2B">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800" b="1" i="0" u="none" strike="noStrike" kern="0" cap="none" spc="0" normalizeH="0" baseline="0" noProof="0" dirty="0">
                <a:ln>
                  <a:noFill/>
                </a:ln>
                <a:solidFill>
                  <a:schemeClr val="accent4">
                    <a:lumMod val="50000"/>
                  </a:schemeClr>
                </a:solidFill>
                <a:effectLst/>
                <a:uLnTx/>
                <a:uFillTx/>
                <a:latin typeface="Microsoft JhengHei" panose="020B0604030504040204" pitchFamily="34" charset="-120"/>
                <a:ea typeface="Microsoft JhengHei" panose="020B0604030504040204" pitchFamily="34" charset="-120"/>
                <a:cs typeface="+mn-cs"/>
              </a:rPr>
              <a:t>情緒變穩</a:t>
            </a:r>
            <a:endParaRPr kumimoji="0" lang="en-US" altLang="zh-TW" sz="2800" b="1" i="0" u="none" strike="noStrike" kern="0" cap="none" spc="0" normalizeH="0" baseline="0" noProof="0" dirty="0">
              <a:ln>
                <a:noFill/>
              </a:ln>
              <a:solidFill>
                <a:schemeClr val="accent4">
                  <a:lumMod val="50000"/>
                </a:schemeClr>
              </a:solidFill>
              <a:effectLst/>
              <a:uLnTx/>
              <a:uFillTx/>
              <a:latin typeface="Microsoft JhengHei" panose="020B0604030504040204" pitchFamily="34" charset="-120"/>
              <a:ea typeface="Microsoft JhengHei" panose="020B0604030504040204" pitchFamily="34" charset="-12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800" b="1" i="0" u="none" strike="noStrike" kern="0" cap="none" spc="0" normalizeH="0" baseline="0" noProof="0" dirty="0">
                <a:ln>
                  <a:noFill/>
                </a:ln>
                <a:solidFill>
                  <a:srgbClr val="00B050"/>
                </a:solidFill>
                <a:effectLst/>
                <a:uLnTx/>
                <a:uFillTx/>
                <a:latin typeface="Microsoft JhengHei" panose="020B0604030504040204" pitchFamily="34" charset="-120"/>
                <a:ea typeface="Microsoft JhengHei" panose="020B0604030504040204" pitchFamily="34" charset="-120"/>
                <a:cs typeface="+mn-cs"/>
              </a:rPr>
              <a:t>人緣變好</a:t>
            </a:r>
            <a:endParaRPr kumimoji="0" lang="en-US" altLang="zh-TW" sz="2800" b="1" i="0" u="none" strike="noStrike" kern="0" cap="none" spc="0" normalizeH="0" baseline="0" noProof="0" dirty="0">
              <a:ln>
                <a:noFill/>
              </a:ln>
              <a:solidFill>
                <a:srgbClr val="00B050"/>
              </a:solidFill>
              <a:effectLst/>
              <a:uLnTx/>
              <a:uFillTx/>
              <a:latin typeface="Microsoft JhengHei" panose="020B0604030504040204" pitchFamily="34" charset="-120"/>
              <a:ea typeface="Microsoft JhengHei" panose="020B0604030504040204" pitchFamily="34" charset="-12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800" b="1" i="0" u="none" strike="noStrike" kern="0" cap="none" spc="0" normalizeH="0" baseline="0" noProof="0" dirty="0">
                <a:ln>
                  <a:noFill/>
                </a:ln>
                <a:solidFill>
                  <a:srgbClr val="FF0000"/>
                </a:solidFill>
                <a:effectLst/>
                <a:uLnTx/>
                <a:uFillTx/>
                <a:latin typeface="Microsoft JhengHei" panose="020B0604030504040204" pitchFamily="34" charset="-120"/>
                <a:ea typeface="Microsoft JhengHei" panose="020B0604030504040204" pitchFamily="34" charset="-120"/>
                <a:cs typeface="+mn-cs"/>
              </a:rPr>
              <a:t>喜歡自己</a:t>
            </a:r>
            <a:endParaRPr kumimoji="0" lang="zh-TW" altLang="en-US" sz="4000" b="1" i="0" u="none" strike="noStrike" kern="0" cap="none" spc="0" normalizeH="0" baseline="0" noProof="0" dirty="0">
              <a:ln>
                <a:noFill/>
              </a:ln>
              <a:solidFill>
                <a:srgbClr val="FF0000"/>
              </a:solidFill>
              <a:effectLst/>
              <a:uLnTx/>
              <a:uFillTx/>
              <a:latin typeface="Microsoft JhengHei" panose="020B0604030504040204" pitchFamily="34" charset="-120"/>
              <a:ea typeface="Microsoft JhengHei" panose="020B0604030504040204" pitchFamily="34" charset="-120"/>
              <a:cs typeface="+mn-cs"/>
            </a:endParaRPr>
          </a:p>
        </p:txBody>
      </p:sp>
      <p:sp>
        <p:nvSpPr>
          <p:cNvPr id="32" name="文字方塊 31">
            <a:extLst>
              <a:ext uri="{FF2B5EF4-FFF2-40B4-BE49-F238E27FC236}">
                <a16:creationId xmlns:a16="http://schemas.microsoft.com/office/drawing/2014/main" id="{3E5125A8-1D53-4205-F84D-2201CFCDBE57}"/>
              </a:ext>
            </a:extLst>
          </p:cNvPr>
          <p:cNvSpPr txBox="1"/>
          <p:nvPr/>
        </p:nvSpPr>
        <p:spPr>
          <a:xfrm>
            <a:off x="5681273" y="4875705"/>
            <a:ext cx="3254860" cy="246221"/>
          </a:xfrm>
          <a:prstGeom prst="rect">
            <a:avLst/>
          </a:prstGeom>
          <a:noFill/>
        </p:spPr>
        <p:txBody>
          <a:bodyPr wrap="square">
            <a:spAutoFit/>
          </a:bodyPr>
          <a:lstStyle/>
          <a:p>
            <a:pPr algn="r"/>
            <a:r>
              <a:rPr lang="en-US" altLang="zh-TW" sz="1000" dirty="0">
                <a:solidFill>
                  <a:srgbClr val="5F5F5F"/>
                </a:solidFill>
                <a:latin typeface="Bahnschrift" panose="020B0502040204020203" pitchFamily="34" charset="0"/>
                <a:ea typeface="微軟正黑體" panose="020B0604030504040204" pitchFamily="34" charset="-120"/>
              </a:rPr>
              <a:t>【</a:t>
            </a:r>
            <a:r>
              <a:rPr lang="zh-TW" altLang="en-US" sz="1000" dirty="0">
                <a:solidFill>
                  <a:srgbClr val="5F5F5F"/>
                </a:solidFill>
                <a:latin typeface="Bahnschrift" panose="020B0502040204020203" pitchFamily="34" charset="0"/>
                <a:ea typeface="微軟正黑體" panose="020B0604030504040204" pitchFamily="34" charset="-120"/>
              </a:rPr>
              <a:t>引用時請註明出處</a:t>
            </a:r>
            <a:r>
              <a:rPr lang="en-US" altLang="zh-TW" sz="1000" dirty="0">
                <a:solidFill>
                  <a:srgbClr val="5F5F5F"/>
                </a:solidFill>
                <a:latin typeface="Bahnschrift" panose="020B0502040204020203" pitchFamily="34" charset="0"/>
                <a:ea typeface="微軟正黑體" panose="020B0604030504040204" pitchFamily="34" charset="-120"/>
              </a:rPr>
              <a:t>】</a:t>
            </a:r>
            <a:r>
              <a:rPr lang="zh-TW" altLang="en-US" sz="1000" dirty="0">
                <a:solidFill>
                  <a:srgbClr val="5F5F5F"/>
                </a:solidFill>
                <a:latin typeface="Bahnschrift" panose="020B0502040204020203" pitchFamily="34" charset="0"/>
                <a:ea typeface="微軟正黑體" panose="020B0604030504040204" pitchFamily="34" charset="-120"/>
              </a:rPr>
              <a:t>王麗斐暨情緒陶冶研究團隊</a:t>
            </a:r>
          </a:p>
        </p:txBody>
      </p:sp>
      <p:sp>
        <p:nvSpPr>
          <p:cNvPr id="34" name="文字方塊 33">
            <a:extLst>
              <a:ext uri="{FF2B5EF4-FFF2-40B4-BE49-F238E27FC236}">
                <a16:creationId xmlns:a16="http://schemas.microsoft.com/office/drawing/2014/main" id="{6B049BBB-C1BF-518D-B8AD-44DFBB092EE0}"/>
              </a:ext>
            </a:extLst>
          </p:cNvPr>
          <p:cNvSpPr txBox="1"/>
          <p:nvPr/>
        </p:nvSpPr>
        <p:spPr>
          <a:xfrm>
            <a:off x="241713" y="4532034"/>
            <a:ext cx="5140234" cy="523220"/>
          </a:xfrm>
          <a:prstGeom prst="rect">
            <a:avLst/>
          </a:prstGeom>
          <a:noFill/>
        </p:spPr>
        <p:txBody>
          <a:bodyPr wrap="square">
            <a:spAutoFit/>
          </a:bodyPr>
          <a:lstStyle/>
          <a:p>
            <a:r>
              <a:rPr lang="zh-TW" altLang="en-US" dirty="0"/>
              <a:t>王麗斐、張仁和（2024）。文化整合視角下的情緒調節：情緒陶冶的理論發展與諮商應用。</a:t>
            </a:r>
            <a:r>
              <a:rPr lang="zh-TW" altLang="en-US" b="1" dirty="0"/>
              <a:t>本土心理學研究，62</a:t>
            </a:r>
            <a:r>
              <a:rPr lang="zh-TW" altLang="en-US" dirty="0"/>
              <a:t>，3-61。</a:t>
            </a:r>
          </a:p>
        </p:txBody>
      </p:sp>
    </p:spTree>
    <p:extLst>
      <p:ext uri="{BB962C8B-B14F-4D97-AF65-F5344CB8AC3E}">
        <p14:creationId xmlns:p14="http://schemas.microsoft.com/office/powerpoint/2010/main" val="41343489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F7EC2D3-F886-68ED-6BE3-C9EDDE9CB4F1}"/>
              </a:ext>
            </a:extLst>
          </p:cNvPr>
          <p:cNvSpPr>
            <a:spLocks noGrp="1"/>
          </p:cNvSpPr>
          <p:nvPr>
            <p:ph type="title"/>
          </p:nvPr>
        </p:nvSpPr>
        <p:spPr>
          <a:xfrm flipH="1">
            <a:off x="614597" y="378991"/>
            <a:ext cx="7815853" cy="544800"/>
          </a:xfrm>
        </p:spPr>
        <p:txBody>
          <a:bodyPr/>
          <a:lstStyle/>
          <a:p>
            <a:pPr algn="l"/>
            <a:r>
              <a:rPr kumimoji="1" lang="zh-TW" altLang="en-US" kern="1200" dirty="0">
                <a:solidFill>
                  <a:schemeClr val="tx1"/>
                </a:solidFill>
                <a:latin typeface="微軟正黑體" panose="020B0604030504040204" pitchFamily="34" charset="-120"/>
                <a:ea typeface="微軟正黑體" panose="020B0604030504040204" pitchFamily="34" charset="-120"/>
                <a:cs typeface="Arial"/>
                <a:sym typeface="Arial"/>
              </a:rPr>
              <a:t>我們的研究發現</a:t>
            </a:r>
            <a:endParaRPr lang="zh-TW" altLang="en-US" dirty="0"/>
          </a:p>
        </p:txBody>
      </p:sp>
      <p:pic>
        <p:nvPicPr>
          <p:cNvPr id="3" name="圖片 2">
            <a:extLst>
              <a:ext uri="{FF2B5EF4-FFF2-40B4-BE49-F238E27FC236}">
                <a16:creationId xmlns:a16="http://schemas.microsoft.com/office/drawing/2014/main" id="{EA13F7C0-D19D-E8DE-B3AE-718B8A04B300}"/>
              </a:ext>
            </a:extLst>
          </p:cNvPr>
          <p:cNvPicPr>
            <a:picLocks noChangeAspect="1"/>
          </p:cNvPicPr>
          <p:nvPr/>
        </p:nvPicPr>
        <p:blipFill>
          <a:blip r:embed="rId2"/>
          <a:srcRect b="25928"/>
          <a:stretch>
            <a:fillRect/>
          </a:stretch>
        </p:blipFill>
        <p:spPr>
          <a:xfrm>
            <a:off x="5987921" y="923790"/>
            <a:ext cx="2442529" cy="2313945"/>
          </a:xfrm>
          <a:prstGeom prst="rect">
            <a:avLst/>
          </a:prstGeom>
        </p:spPr>
      </p:pic>
      <p:sp>
        <p:nvSpPr>
          <p:cNvPr id="4" name="Google Shape;588;p54">
            <a:extLst>
              <a:ext uri="{FF2B5EF4-FFF2-40B4-BE49-F238E27FC236}">
                <a16:creationId xmlns:a16="http://schemas.microsoft.com/office/drawing/2014/main" id="{0654CE60-AED5-3017-54D1-69FC86469EF5}"/>
              </a:ext>
            </a:extLst>
          </p:cNvPr>
          <p:cNvSpPr txBox="1">
            <a:spLocks/>
          </p:cNvSpPr>
          <p:nvPr/>
        </p:nvSpPr>
        <p:spPr>
          <a:xfrm>
            <a:off x="614597" y="971761"/>
            <a:ext cx="6572843" cy="324794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accent1"/>
              </a:buClr>
              <a:buSzPts val="1400"/>
              <a:buFont typeface="Assistant Medium"/>
              <a:buNone/>
              <a:defRPr sz="1600" b="0" i="0" u="none" strike="noStrike" cap="none">
                <a:solidFill>
                  <a:schemeClr val="accent1"/>
                </a:solidFill>
                <a:latin typeface="Assistant Medium"/>
                <a:ea typeface="Assistant Medium"/>
                <a:cs typeface="Assistant Medium"/>
                <a:sym typeface="Assistant Medium"/>
              </a:defRPr>
            </a:lvl1pPr>
            <a:lvl2pPr marL="914400" marR="0" lvl="1" indent="-317500" algn="ctr" rtl="0">
              <a:lnSpc>
                <a:spcPct val="100000"/>
              </a:lnSpc>
              <a:spcBef>
                <a:spcPts val="1600"/>
              </a:spcBef>
              <a:spcAft>
                <a:spcPts val="0"/>
              </a:spcAft>
              <a:buClr>
                <a:schemeClr val="accent1"/>
              </a:buClr>
              <a:buSzPts val="1400"/>
              <a:buFont typeface="Assistant Medium"/>
              <a:buNone/>
              <a:defRPr sz="1400" b="0" i="0" u="none" strike="noStrike" cap="none">
                <a:solidFill>
                  <a:schemeClr val="accent1"/>
                </a:solidFill>
                <a:latin typeface="Assistant Medium"/>
                <a:ea typeface="Assistant Medium"/>
                <a:cs typeface="Assistant Medium"/>
                <a:sym typeface="Assistant Medium"/>
              </a:defRPr>
            </a:lvl2pPr>
            <a:lvl3pPr marL="1371600" marR="0" lvl="2" indent="-317500" algn="ctr" rtl="0">
              <a:lnSpc>
                <a:spcPct val="100000"/>
              </a:lnSpc>
              <a:spcBef>
                <a:spcPts val="1600"/>
              </a:spcBef>
              <a:spcAft>
                <a:spcPts val="0"/>
              </a:spcAft>
              <a:buClr>
                <a:schemeClr val="accent1"/>
              </a:buClr>
              <a:buSzPts val="1400"/>
              <a:buFont typeface="Assistant Medium"/>
              <a:buNone/>
              <a:defRPr sz="1400" b="0" i="0" u="none" strike="noStrike" cap="none">
                <a:solidFill>
                  <a:schemeClr val="accent1"/>
                </a:solidFill>
                <a:latin typeface="Assistant Medium"/>
                <a:ea typeface="Assistant Medium"/>
                <a:cs typeface="Assistant Medium"/>
                <a:sym typeface="Assistant Medium"/>
              </a:defRPr>
            </a:lvl3pPr>
            <a:lvl4pPr marL="1828800" marR="0" lvl="3" indent="-317500" algn="ctr" rtl="0">
              <a:lnSpc>
                <a:spcPct val="100000"/>
              </a:lnSpc>
              <a:spcBef>
                <a:spcPts val="1600"/>
              </a:spcBef>
              <a:spcAft>
                <a:spcPts val="0"/>
              </a:spcAft>
              <a:buClr>
                <a:schemeClr val="accent1"/>
              </a:buClr>
              <a:buSzPts val="1400"/>
              <a:buFont typeface="Assistant Medium"/>
              <a:buNone/>
              <a:defRPr sz="1400" b="0" i="0" u="none" strike="noStrike" cap="none">
                <a:solidFill>
                  <a:schemeClr val="accent1"/>
                </a:solidFill>
                <a:latin typeface="Assistant Medium"/>
                <a:ea typeface="Assistant Medium"/>
                <a:cs typeface="Assistant Medium"/>
                <a:sym typeface="Assistant Medium"/>
              </a:defRPr>
            </a:lvl4pPr>
            <a:lvl5pPr marL="2286000" marR="0" lvl="4" indent="-317500" algn="ctr" rtl="0">
              <a:lnSpc>
                <a:spcPct val="100000"/>
              </a:lnSpc>
              <a:spcBef>
                <a:spcPts val="1600"/>
              </a:spcBef>
              <a:spcAft>
                <a:spcPts val="0"/>
              </a:spcAft>
              <a:buClr>
                <a:schemeClr val="accent1"/>
              </a:buClr>
              <a:buSzPts val="1400"/>
              <a:buFont typeface="Assistant Medium"/>
              <a:buNone/>
              <a:defRPr sz="1400" b="0" i="0" u="none" strike="noStrike" cap="none">
                <a:solidFill>
                  <a:schemeClr val="accent1"/>
                </a:solidFill>
                <a:latin typeface="Assistant Medium"/>
                <a:ea typeface="Assistant Medium"/>
                <a:cs typeface="Assistant Medium"/>
                <a:sym typeface="Assistant Medium"/>
              </a:defRPr>
            </a:lvl5pPr>
            <a:lvl6pPr marL="2743200" marR="0" lvl="5" indent="-317500" algn="ctr" rtl="0">
              <a:lnSpc>
                <a:spcPct val="100000"/>
              </a:lnSpc>
              <a:spcBef>
                <a:spcPts val="1600"/>
              </a:spcBef>
              <a:spcAft>
                <a:spcPts val="0"/>
              </a:spcAft>
              <a:buClr>
                <a:schemeClr val="accent1"/>
              </a:buClr>
              <a:buSzPts val="1400"/>
              <a:buFont typeface="Assistant Medium"/>
              <a:buNone/>
              <a:defRPr sz="1400" b="0" i="0" u="none" strike="noStrike" cap="none">
                <a:solidFill>
                  <a:schemeClr val="accent1"/>
                </a:solidFill>
                <a:latin typeface="Assistant Medium"/>
                <a:ea typeface="Assistant Medium"/>
                <a:cs typeface="Assistant Medium"/>
                <a:sym typeface="Assistant Medium"/>
              </a:defRPr>
            </a:lvl6pPr>
            <a:lvl7pPr marL="3200400" marR="0" lvl="6" indent="-317500" algn="ctr" rtl="0">
              <a:lnSpc>
                <a:spcPct val="100000"/>
              </a:lnSpc>
              <a:spcBef>
                <a:spcPts val="1600"/>
              </a:spcBef>
              <a:spcAft>
                <a:spcPts val="0"/>
              </a:spcAft>
              <a:buClr>
                <a:schemeClr val="accent1"/>
              </a:buClr>
              <a:buSzPts val="1400"/>
              <a:buFont typeface="Assistant Medium"/>
              <a:buNone/>
              <a:defRPr sz="1400" b="0" i="0" u="none" strike="noStrike" cap="none">
                <a:solidFill>
                  <a:schemeClr val="accent1"/>
                </a:solidFill>
                <a:latin typeface="Assistant Medium"/>
                <a:ea typeface="Assistant Medium"/>
                <a:cs typeface="Assistant Medium"/>
                <a:sym typeface="Assistant Medium"/>
              </a:defRPr>
            </a:lvl7pPr>
            <a:lvl8pPr marL="3657600" marR="0" lvl="7" indent="-317500" algn="ctr" rtl="0">
              <a:lnSpc>
                <a:spcPct val="100000"/>
              </a:lnSpc>
              <a:spcBef>
                <a:spcPts val="1600"/>
              </a:spcBef>
              <a:spcAft>
                <a:spcPts val="0"/>
              </a:spcAft>
              <a:buClr>
                <a:schemeClr val="accent1"/>
              </a:buClr>
              <a:buSzPts val="1400"/>
              <a:buFont typeface="Assistant Medium"/>
              <a:buNone/>
              <a:defRPr sz="1400" b="0" i="0" u="none" strike="noStrike" cap="none">
                <a:solidFill>
                  <a:schemeClr val="accent1"/>
                </a:solidFill>
                <a:latin typeface="Assistant Medium"/>
                <a:ea typeface="Assistant Medium"/>
                <a:cs typeface="Assistant Medium"/>
                <a:sym typeface="Assistant Medium"/>
              </a:defRPr>
            </a:lvl8pPr>
            <a:lvl9pPr marL="4114800" marR="0" lvl="8" indent="-317500" algn="ctr" rtl="0">
              <a:lnSpc>
                <a:spcPct val="100000"/>
              </a:lnSpc>
              <a:spcBef>
                <a:spcPts val="1600"/>
              </a:spcBef>
              <a:spcAft>
                <a:spcPts val="1600"/>
              </a:spcAft>
              <a:buClr>
                <a:schemeClr val="accent1"/>
              </a:buClr>
              <a:buSzPts val="1400"/>
              <a:buFont typeface="Assistant Medium"/>
              <a:buNone/>
              <a:defRPr sz="1400" b="0" i="0" u="none" strike="noStrike" cap="none">
                <a:solidFill>
                  <a:schemeClr val="accent1"/>
                </a:solidFill>
                <a:latin typeface="Assistant Medium"/>
                <a:ea typeface="Assistant Medium"/>
                <a:cs typeface="Assistant Medium"/>
                <a:sym typeface="Assistant Medium"/>
              </a:defRPr>
            </a:lvl9pPr>
          </a:lstStyle>
          <a:p>
            <a:pPr marL="0" indent="0" defTabSz="685800">
              <a:lnSpc>
                <a:spcPts val="3000"/>
              </a:lnSpc>
              <a:buClrTx/>
              <a:buSzTx/>
              <a:buFont typeface="Arial"/>
              <a:buNone/>
              <a:defRPr/>
            </a:pPr>
            <a:r>
              <a:rPr lang="zh-CN" altLang="en-US" sz="2200" b="1" kern="1200" dirty="0">
                <a:solidFill>
                  <a:prstClr val="black"/>
                </a:solidFill>
                <a:latin typeface="微軟正黑體" panose="020B0604030504040204" pitchFamily="34" charset="-120"/>
                <a:ea typeface="微軟正黑體" panose="020B0604030504040204" pitchFamily="34" charset="-120"/>
                <a:cs typeface="Arial"/>
                <a:sym typeface="Wingdings" panose="05000000000000000000" pitchFamily="2" charset="2"/>
              </a:rPr>
              <a:t>情</a:t>
            </a:r>
            <a:r>
              <a:rPr lang="zh-TW" altLang="en-US" sz="2200" b="1" kern="1200" dirty="0">
                <a:solidFill>
                  <a:prstClr val="black"/>
                </a:solidFill>
                <a:latin typeface="微軟正黑體" panose="020B0604030504040204" pitchFamily="34" charset="-120"/>
                <a:ea typeface="微軟正黑體" panose="020B0604030504040204" pitchFamily="34" charset="-120"/>
                <a:cs typeface="Arial"/>
                <a:sym typeface="Wingdings" panose="05000000000000000000" pitchFamily="2" charset="2"/>
              </a:rPr>
              <a:t>緒衝動</a:t>
            </a:r>
            <a:r>
              <a:rPr lang="en-US" altLang="zh-TW" sz="2200" b="1" kern="1200" dirty="0">
                <a:solidFill>
                  <a:prstClr val="black"/>
                </a:solidFill>
                <a:latin typeface="微軟正黑體" panose="020B0604030504040204" pitchFamily="34" charset="-120"/>
                <a:ea typeface="微軟正黑體" panose="020B0604030504040204" pitchFamily="34" charset="-120"/>
                <a:cs typeface="Arial"/>
                <a:sym typeface="Wingdings" panose="05000000000000000000" pitchFamily="2" charset="2"/>
              </a:rPr>
              <a:t>/</a:t>
            </a:r>
            <a:r>
              <a:rPr lang="zh-TW" altLang="en-US" sz="2200" b="1" kern="1200" dirty="0">
                <a:solidFill>
                  <a:prstClr val="black"/>
                </a:solidFill>
                <a:latin typeface="微軟正黑體" panose="020B0604030504040204" pitchFamily="34" charset="-120"/>
                <a:ea typeface="微軟正黑體" panose="020B0604030504040204" pitchFamily="34" charset="-120"/>
                <a:cs typeface="Arial"/>
                <a:sym typeface="Wingdings" panose="05000000000000000000" pitchFamily="2" charset="2"/>
              </a:rPr>
              <a:t>困擾之兒童青少年</a:t>
            </a:r>
          </a:p>
          <a:p>
            <a:pPr marL="0" indent="0" defTabSz="685800">
              <a:lnSpc>
                <a:spcPts val="3000"/>
              </a:lnSpc>
              <a:spcBef>
                <a:spcPts val="600"/>
              </a:spcBef>
              <a:buClrTx/>
              <a:buSzTx/>
              <a:buFont typeface="Arial"/>
              <a:buNone/>
              <a:defRPr/>
            </a:pPr>
            <a:r>
              <a:rPr lang="zh-TW" altLang="en-US" sz="2200" kern="1200" dirty="0">
                <a:solidFill>
                  <a:schemeClr val="accent1">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懂管理情緒的道理和方法，卻做不來，</a:t>
            </a:r>
            <a:br>
              <a:rPr lang="zh-TW" altLang="en-US" sz="2200" kern="1200" dirty="0">
                <a:solidFill>
                  <a:schemeClr val="accent1">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br>
            <a:r>
              <a:rPr lang="zh-TW" altLang="en-US" sz="2200" b="1" kern="1200" dirty="0">
                <a:solidFill>
                  <a:schemeClr val="accent1">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很需要在遇到困境時，有人陪伴練習</a:t>
            </a:r>
            <a:r>
              <a:rPr lang="zh-TW" altLang="en-US" sz="2200" kern="1200" dirty="0">
                <a:solidFill>
                  <a:schemeClr val="accent1">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t>，</a:t>
            </a:r>
            <a:br>
              <a:rPr lang="zh-TW" altLang="en-US" sz="2200" kern="1200" dirty="0">
                <a:solidFill>
                  <a:schemeClr val="accent1">
                    <a:lumMod val="75000"/>
                  </a:schemeClr>
                </a:solidFill>
                <a:latin typeface="微軟正黑體" panose="020B0604030504040204" pitchFamily="34" charset="-120"/>
                <a:ea typeface="微軟正黑體" panose="020B0604030504040204" pitchFamily="34" charset="-120"/>
                <a:sym typeface="Wingdings" panose="05000000000000000000" pitchFamily="2" charset="2"/>
              </a:rPr>
            </a:br>
            <a:r>
              <a:rPr lang="zh-TW" altLang="en-US" sz="2200" kern="1200" dirty="0">
                <a:solidFill>
                  <a:prstClr val="black"/>
                </a:solidFill>
                <a:latin typeface="微軟正黑體" panose="020B0604030504040204" pitchFamily="34" charset="-120"/>
                <a:ea typeface="微軟正黑體" panose="020B0604030504040204" pitchFamily="34" charset="-120"/>
                <a:sym typeface="Wingdings" panose="05000000000000000000" pitchFamily="2" charset="2"/>
              </a:rPr>
              <a:t>才能找出適合他們的情緒管理方法。</a:t>
            </a:r>
            <a:endParaRPr lang="en-US" altLang="zh-TW" sz="2200" kern="1200" dirty="0">
              <a:solidFill>
                <a:prstClr val="black"/>
              </a:solidFill>
              <a:latin typeface="微軟正黑體" panose="020B0604030504040204" pitchFamily="34" charset="-120"/>
              <a:ea typeface="微軟正黑體" panose="020B0604030504040204" pitchFamily="34" charset="-120"/>
              <a:sym typeface="Wingdings" panose="05000000000000000000" pitchFamily="2" charset="2"/>
            </a:endParaRPr>
          </a:p>
          <a:p>
            <a:pPr marL="0" indent="0" defTabSz="685800">
              <a:lnSpc>
                <a:spcPts val="3000"/>
              </a:lnSpc>
              <a:buClrTx/>
              <a:buSzTx/>
              <a:buFont typeface="Arial"/>
              <a:buNone/>
              <a:defRPr/>
            </a:pPr>
            <a:r>
              <a:rPr lang="zh-TW" altLang="en-US" sz="2200" b="1" kern="1200" dirty="0">
                <a:solidFill>
                  <a:srgbClr val="295CFF"/>
                </a:solidFill>
                <a:latin typeface="微軟正黑體" panose="020B0604030504040204" pitchFamily="34" charset="-120"/>
                <a:ea typeface="微軟正黑體" panose="020B0604030504040204" pitchFamily="34" charset="-120"/>
                <a:sym typeface="Wingdings" panose="05000000000000000000" pitchFamily="2" charset="2"/>
              </a:rPr>
              <a:t>除了兒童青少年，成人也是一樣</a:t>
            </a:r>
            <a:endParaRPr lang="en-US" altLang="zh-TW" sz="2200" b="1" kern="1200" dirty="0">
              <a:solidFill>
                <a:srgbClr val="295CFF"/>
              </a:solidFill>
              <a:latin typeface="微軟正黑體" panose="020B0604030504040204" pitchFamily="34" charset="-120"/>
              <a:ea typeface="微軟正黑體" panose="020B0604030504040204" pitchFamily="34" charset="-120"/>
              <a:sym typeface="Wingdings" panose="05000000000000000000" pitchFamily="2" charset="2"/>
            </a:endParaRPr>
          </a:p>
          <a:p>
            <a:pPr marL="0" indent="0" defTabSz="685800">
              <a:lnSpc>
                <a:spcPts val="3000"/>
              </a:lnSpc>
              <a:buClrTx/>
              <a:buSzTx/>
              <a:buFont typeface="Arial"/>
              <a:buNone/>
              <a:defRPr/>
            </a:pPr>
            <a:r>
              <a:rPr lang="zh-TW" altLang="en-US" sz="2200" b="1" kern="1200" dirty="0">
                <a:solidFill>
                  <a:srgbClr val="295CFF"/>
                </a:solidFill>
                <a:latin typeface="微軟正黑體" panose="020B0604030504040204" pitchFamily="34" charset="-120"/>
                <a:ea typeface="微軟正黑體" panose="020B0604030504040204" pitchFamily="34" charset="-120"/>
                <a:sym typeface="Wingdings" panose="05000000000000000000" pitchFamily="2" charset="2"/>
              </a:rPr>
              <a:t>我們都需要互相陪伴打氣練習</a:t>
            </a:r>
            <a:endParaRPr lang="en-US" altLang="zh-TW" sz="2200" b="1" kern="1200" dirty="0">
              <a:solidFill>
                <a:srgbClr val="295CFF"/>
              </a:solidFill>
              <a:latin typeface="微軟正黑體" panose="020B0604030504040204" pitchFamily="34" charset="-120"/>
              <a:ea typeface="微軟正黑體" panose="020B0604030504040204" pitchFamily="34" charset="-120"/>
              <a:sym typeface="Wingdings" panose="05000000000000000000" pitchFamily="2" charset="2"/>
            </a:endParaRPr>
          </a:p>
          <a:p>
            <a:pPr marL="0" indent="0" defTabSz="685800">
              <a:spcBef>
                <a:spcPts val="1200"/>
              </a:spcBef>
              <a:buClrTx/>
              <a:buSzTx/>
              <a:buFont typeface="Arial"/>
              <a:buNone/>
              <a:defRPr/>
            </a:pPr>
            <a:r>
              <a:rPr lang="zh-TW" altLang="en-US" sz="2800" b="1" kern="1200" dirty="0">
                <a:solidFill>
                  <a:srgbClr val="C00000"/>
                </a:solidFill>
                <a:latin typeface="微軟正黑體" panose="020B0604030504040204" pitchFamily="34" charset="-120"/>
                <a:ea typeface="微軟正黑體" panose="020B0604030504040204" pitchFamily="34" charset="-120"/>
                <a:sym typeface="Wingdings" panose="05000000000000000000" pitchFamily="2" charset="2"/>
              </a:rPr>
              <a:t>用團體形式來學習情緒陶冶，效果最好！</a:t>
            </a:r>
          </a:p>
        </p:txBody>
      </p:sp>
      <p:sp>
        <p:nvSpPr>
          <p:cNvPr id="5" name="文字方塊 4">
            <a:extLst>
              <a:ext uri="{FF2B5EF4-FFF2-40B4-BE49-F238E27FC236}">
                <a16:creationId xmlns:a16="http://schemas.microsoft.com/office/drawing/2014/main" id="{2EB1EE1A-2A00-0DBD-C6E7-0D694D74A599}"/>
              </a:ext>
            </a:extLst>
          </p:cNvPr>
          <p:cNvSpPr txBox="1"/>
          <p:nvPr/>
        </p:nvSpPr>
        <p:spPr>
          <a:xfrm>
            <a:off x="529489" y="4164345"/>
            <a:ext cx="7704000" cy="954107"/>
          </a:xfrm>
          <a:prstGeom prst="rect">
            <a:avLst/>
          </a:prstGeom>
          <a:noFill/>
        </p:spPr>
        <p:txBody>
          <a:bodyPr wrap="square">
            <a:spAutoFit/>
          </a:bodyPr>
          <a:lstStyle/>
          <a:p>
            <a:pPr fontAlgn="b">
              <a:tabLst>
                <a:tab pos="609600" algn="l"/>
              </a:tabLst>
            </a:pPr>
            <a:r>
              <a:rPr lang="en-US" altLang="zh-TW" dirty="0">
                <a:latin typeface="Times New Roman" panose="02020603050405020304" pitchFamily="18" charset="0"/>
                <a:ea typeface="細明體" panose="02020509000000000000" pitchFamily="49" charset="-120"/>
                <a:cs typeface="Times New Roman" panose="02020603050405020304" pitchFamily="18" charset="0"/>
              </a:rPr>
              <a:t>Wang, L. &amp; Wei, M. (2018, April). </a:t>
            </a:r>
            <a:r>
              <a:rPr lang="en-US" altLang="zh-TW" i="1" dirty="0">
                <a:latin typeface="Times New Roman" panose="02020603050405020304" pitchFamily="18" charset="0"/>
                <a:ea typeface="細明體" panose="02020509000000000000" pitchFamily="49" charset="-120"/>
                <a:cs typeface="Times New Roman" panose="02020603050405020304" pitchFamily="18" charset="0"/>
              </a:rPr>
              <a:t>The ecological group format in schools in Taiwan: Collaborating across counselors, teachers, and parents.</a:t>
            </a:r>
            <a:r>
              <a:rPr lang="en-US" altLang="zh-TW" dirty="0">
                <a:latin typeface="Times New Roman" panose="02020603050405020304" pitchFamily="18" charset="0"/>
                <a:ea typeface="細明體" panose="02020509000000000000" pitchFamily="49" charset="-120"/>
                <a:cs typeface="Times New Roman" panose="02020603050405020304" pitchFamily="18" charset="0"/>
              </a:rPr>
              <a:t> </a:t>
            </a:r>
            <a:r>
              <a:rPr lang="en-US" altLang="zh-TW" dirty="0">
                <a:latin typeface="Times New Roman" panose="02020603050405020304" pitchFamily="18" charset="0"/>
                <a:ea typeface="標楷體" panose="03000509000000000000" pitchFamily="49" charset="-120"/>
                <a:cs typeface="Times New Roman" panose="02020603050405020304" pitchFamily="18" charset="0"/>
              </a:rPr>
              <a:t>In L. H. </a:t>
            </a:r>
            <a:r>
              <a:rPr lang="en-US" altLang="zh-TW" dirty="0" err="1">
                <a:latin typeface="Times New Roman" panose="02020603050405020304" pitchFamily="18" charset="0"/>
                <a:ea typeface="標楷體" panose="03000509000000000000" pitchFamily="49" charset="-120"/>
                <a:cs typeface="Times New Roman" panose="02020603050405020304" pitchFamily="18" charset="0"/>
              </a:rPr>
              <a:t>Bikos</a:t>
            </a:r>
            <a:r>
              <a:rPr lang="en-US" altLang="zh-TW" dirty="0">
                <a:latin typeface="Times New Roman" panose="02020603050405020304" pitchFamily="18" charset="0"/>
                <a:ea typeface="標楷體" panose="03000509000000000000" pitchFamily="49" charset="-120"/>
                <a:cs typeface="Times New Roman" panose="02020603050405020304" pitchFamily="18" charset="0"/>
              </a:rPr>
              <a:t>, Embedded: Systemic and organizational issues in mental health delivery across the globe. Symposium conducted at </a:t>
            </a:r>
            <a:r>
              <a:rPr lang="en-US" altLang="zh-TW" dirty="0">
                <a:latin typeface="Times New Roman" panose="02020603050405020304" pitchFamily="18" charset="0"/>
                <a:ea typeface="細明體" panose="02020509000000000000" pitchFamily="49" charset="-120"/>
                <a:cs typeface="Times New Roman" panose="02020603050405020304" pitchFamily="18" charset="0"/>
              </a:rPr>
              <a:t>the 2018 Annual Convention of Western Psychological Association, Portland, Oregon, U.S.A.</a:t>
            </a:r>
            <a:endParaRPr lang="zh-TW" altLang="zh-TW" dirty="0">
              <a:latin typeface="Times New Roman" panose="02020603050405020304" pitchFamily="18" charset="0"/>
              <a:ea typeface="細明體" panose="02020509000000000000" pitchFamily="49" charset="-120"/>
              <a:cs typeface="Times New Roman" panose="02020603050405020304" pitchFamily="18" charset="0"/>
            </a:endParaRPr>
          </a:p>
        </p:txBody>
      </p:sp>
      <p:sp>
        <p:nvSpPr>
          <p:cNvPr id="6" name="文字方塊 5">
            <a:extLst>
              <a:ext uri="{FF2B5EF4-FFF2-40B4-BE49-F238E27FC236}">
                <a16:creationId xmlns:a16="http://schemas.microsoft.com/office/drawing/2014/main" id="{3107AF7F-6E92-E0A1-C465-BE0DBB800A38}"/>
              </a:ext>
            </a:extLst>
          </p:cNvPr>
          <p:cNvSpPr txBox="1"/>
          <p:nvPr/>
        </p:nvSpPr>
        <p:spPr>
          <a:xfrm>
            <a:off x="5681273" y="4875705"/>
            <a:ext cx="3254860" cy="246221"/>
          </a:xfrm>
          <a:prstGeom prst="rect">
            <a:avLst/>
          </a:prstGeom>
          <a:noFill/>
        </p:spPr>
        <p:txBody>
          <a:bodyPr wrap="square">
            <a:spAutoFit/>
          </a:bodyPr>
          <a:lstStyle/>
          <a:p>
            <a:pPr algn="r"/>
            <a:r>
              <a:rPr lang="en-US" altLang="zh-TW" sz="1000" dirty="0">
                <a:solidFill>
                  <a:srgbClr val="5F5F5F"/>
                </a:solidFill>
                <a:latin typeface="Bahnschrift" panose="020B0502040204020203" pitchFamily="34" charset="0"/>
                <a:ea typeface="微軟正黑體" panose="020B0604030504040204" pitchFamily="34" charset="-120"/>
              </a:rPr>
              <a:t>【</a:t>
            </a:r>
            <a:r>
              <a:rPr lang="zh-TW" altLang="en-US" sz="1000" dirty="0">
                <a:solidFill>
                  <a:srgbClr val="5F5F5F"/>
                </a:solidFill>
                <a:latin typeface="Bahnschrift" panose="020B0502040204020203" pitchFamily="34" charset="0"/>
                <a:ea typeface="微軟正黑體" panose="020B0604030504040204" pitchFamily="34" charset="-120"/>
              </a:rPr>
              <a:t>引用時請註明出處</a:t>
            </a:r>
            <a:r>
              <a:rPr lang="en-US" altLang="zh-TW" sz="1000" dirty="0">
                <a:solidFill>
                  <a:srgbClr val="5F5F5F"/>
                </a:solidFill>
                <a:latin typeface="Bahnschrift" panose="020B0502040204020203" pitchFamily="34" charset="0"/>
                <a:ea typeface="微軟正黑體" panose="020B0604030504040204" pitchFamily="34" charset="-120"/>
              </a:rPr>
              <a:t>】</a:t>
            </a:r>
            <a:r>
              <a:rPr lang="zh-TW" altLang="en-US" sz="1000" dirty="0">
                <a:solidFill>
                  <a:srgbClr val="5F5F5F"/>
                </a:solidFill>
                <a:latin typeface="Bahnschrift" panose="020B0502040204020203" pitchFamily="34" charset="0"/>
                <a:ea typeface="微軟正黑體" panose="020B0604030504040204" pitchFamily="34" charset="-120"/>
              </a:rPr>
              <a:t>王麗斐暨情緒陶冶研究團隊</a:t>
            </a:r>
          </a:p>
        </p:txBody>
      </p:sp>
    </p:spTree>
    <p:extLst>
      <p:ext uri="{BB962C8B-B14F-4D97-AF65-F5344CB8AC3E}">
        <p14:creationId xmlns:p14="http://schemas.microsoft.com/office/powerpoint/2010/main" val="39992969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CDBCA84-92B4-FC68-9393-670ACF5A2E54}"/>
              </a:ext>
            </a:extLst>
          </p:cNvPr>
          <p:cNvSpPr>
            <a:spLocks noGrp="1"/>
          </p:cNvSpPr>
          <p:nvPr>
            <p:ph type="title"/>
          </p:nvPr>
        </p:nvSpPr>
        <p:spPr>
          <a:xfrm flipH="1">
            <a:off x="622092" y="378991"/>
            <a:ext cx="7808358" cy="544800"/>
          </a:xfrm>
        </p:spPr>
        <p:txBody>
          <a:bodyPr/>
          <a:lstStyle/>
          <a:p>
            <a:pPr algn="l"/>
            <a:r>
              <a:rPr kumimoji="1" lang="zh-TW" altLang="en-US" sz="3600" kern="1200" dirty="0">
                <a:solidFill>
                  <a:schemeClr val="tx1"/>
                </a:solidFill>
                <a:latin typeface="Berlin Sans FB Demi" panose="020E0802020502020306" pitchFamily="34" charset="0"/>
                <a:ea typeface="微軟正黑體" panose="020B0604030504040204" pitchFamily="34" charset="-120"/>
                <a:cs typeface="Arial"/>
                <a:sym typeface="Arial"/>
              </a:rPr>
              <a:t>我們的團體設計</a:t>
            </a:r>
            <a:r>
              <a:rPr kumimoji="1" lang="zh-TW" altLang="en-US" kern="1200" dirty="0">
                <a:solidFill>
                  <a:schemeClr val="tx1"/>
                </a:solidFill>
                <a:latin typeface="Berlin Sans FB Demi" panose="020E0802020502020306" pitchFamily="34" charset="0"/>
                <a:ea typeface="微軟正黑體" panose="020B0604030504040204" pitchFamily="34" charset="-120"/>
                <a:cs typeface="Arial"/>
                <a:sym typeface="Arial"/>
              </a:rPr>
              <a:t>：</a:t>
            </a:r>
            <a:r>
              <a:rPr kumimoji="1" lang="zh-TW" altLang="en-US" sz="2800" kern="1200" dirty="0">
                <a:solidFill>
                  <a:schemeClr val="bg1">
                    <a:lumMod val="75000"/>
                  </a:schemeClr>
                </a:solidFill>
                <a:latin typeface="Berlin Sans FB Demi" panose="020E0802020502020306" pitchFamily="34" charset="0"/>
                <a:ea typeface="微軟正黑體" panose="020B0604030504040204" pitchFamily="34" charset="-120"/>
                <a:cs typeface="Arial"/>
                <a:sym typeface="Arial"/>
              </a:rPr>
              <a:t>情緒陶冶（初階版）</a:t>
            </a:r>
            <a:endParaRPr lang="zh-TW" altLang="en-US" dirty="0">
              <a:solidFill>
                <a:schemeClr val="bg1">
                  <a:lumMod val="75000"/>
                </a:schemeClr>
              </a:solidFill>
            </a:endParaRPr>
          </a:p>
        </p:txBody>
      </p:sp>
      <p:grpSp>
        <p:nvGrpSpPr>
          <p:cNvPr id="3" name="群組 2">
            <a:extLst>
              <a:ext uri="{FF2B5EF4-FFF2-40B4-BE49-F238E27FC236}">
                <a16:creationId xmlns:a16="http://schemas.microsoft.com/office/drawing/2014/main" id="{97DDF7C1-AEC2-E2B8-077C-112EED394AA3}"/>
              </a:ext>
            </a:extLst>
          </p:cNvPr>
          <p:cNvGrpSpPr/>
          <p:nvPr/>
        </p:nvGrpSpPr>
        <p:grpSpPr>
          <a:xfrm>
            <a:off x="542935" y="1311236"/>
            <a:ext cx="8056607" cy="3131788"/>
            <a:chOff x="542935" y="1251276"/>
            <a:chExt cx="8056607" cy="3131788"/>
          </a:xfrm>
        </p:grpSpPr>
        <p:sp>
          <p:nvSpPr>
            <p:cNvPr id="4" name="Google Shape;727;p67">
              <a:extLst>
                <a:ext uri="{FF2B5EF4-FFF2-40B4-BE49-F238E27FC236}">
                  <a16:creationId xmlns:a16="http://schemas.microsoft.com/office/drawing/2014/main" id="{6ED1B980-7CFD-1CC7-4775-200A19F6A3DB}"/>
                </a:ext>
              </a:extLst>
            </p:cNvPr>
            <p:cNvSpPr txBox="1"/>
            <p:nvPr/>
          </p:nvSpPr>
          <p:spPr>
            <a:xfrm>
              <a:off x="542935" y="1675776"/>
              <a:ext cx="2111013" cy="1002110"/>
            </a:xfrm>
            <a:prstGeom prst="rect">
              <a:avLst/>
            </a:prstGeom>
            <a:noFill/>
            <a:ln>
              <a:noFill/>
            </a:ln>
          </p:spPr>
          <p:txBody>
            <a:bodyPr spcFirstLastPara="1" wrap="square" lIns="182875" tIns="0" rIns="91425" bIns="0" anchor="t" anchorCtr="0">
              <a:noAutofit/>
            </a:bodyPr>
            <a:lstStyle/>
            <a:p>
              <a:pPr lvl="1">
                <a:buClr>
                  <a:srgbClr val="C00000"/>
                </a:buClr>
                <a:defRPr/>
              </a:pPr>
              <a:r>
                <a:rPr lang="zh-TW" altLang="en-US" dirty="0">
                  <a:latin typeface="Berlin Sans FB Demi" panose="020E0802020502020306" pitchFamily="34" charset="0"/>
                  <a:ea typeface="微軟正黑體" panose="020B0604030504040204" pitchFamily="34" charset="-120"/>
                  <a:cs typeface="Aharoni" panose="02010803020104030203" pitchFamily="2" charset="-79"/>
                </a:rPr>
                <a:t>覺察情緒後果</a:t>
              </a:r>
              <a:r>
                <a:rPr lang="zh-TW" altLang="en-US" dirty="0">
                  <a:solidFill>
                    <a:srgbClr val="999999"/>
                  </a:solidFill>
                  <a:latin typeface="Berlin Sans FB Demi" panose="020E0802020502020306" pitchFamily="34" charset="0"/>
                  <a:ea typeface="微軟正黑體" panose="020B0604030504040204" pitchFamily="34" charset="-120"/>
                  <a:cs typeface="Aharoni" panose="02010803020104030203" pitchFamily="2" charset="-79"/>
                </a:rPr>
                <a:t>（</a:t>
              </a:r>
              <a:r>
                <a:rPr lang="en-US" altLang="zh-TW" b="1" u="sng" dirty="0">
                  <a:solidFill>
                    <a:srgbClr val="FF0000"/>
                  </a:solidFill>
                  <a:latin typeface="Berlin Sans FB Demi" panose="020E0802020502020306" pitchFamily="34" charset="0"/>
                  <a:ea typeface="微軟正黑體" panose="020B0604030504040204" pitchFamily="34" charset="-120"/>
                  <a:cs typeface="Aharoni" panose="02010803020104030203" pitchFamily="2" charset="-79"/>
                </a:rPr>
                <a:t>R</a:t>
              </a:r>
              <a:r>
                <a:rPr lang="en-US" altLang="zh-TW" dirty="0">
                  <a:solidFill>
                    <a:prstClr val="black"/>
                  </a:solidFill>
                  <a:latin typeface="Berlin Sans FB Demi" panose="020E0802020502020306" pitchFamily="34" charset="0"/>
                  <a:ea typeface="微軟正黑體" panose="020B0604030504040204" pitchFamily="34" charset="-120"/>
                  <a:cs typeface="Aharoni" panose="02010803020104030203" pitchFamily="2" charset="-79"/>
                </a:rPr>
                <a:t>esults</a:t>
              </a:r>
              <a:r>
                <a:rPr lang="zh-TW" altLang="en-US" dirty="0">
                  <a:solidFill>
                    <a:prstClr val="black"/>
                  </a:solidFill>
                  <a:latin typeface="Berlin Sans FB Demi" panose="020E0802020502020306" pitchFamily="34" charset="0"/>
                  <a:ea typeface="微軟正黑體" panose="020B0604030504040204" pitchFamily="34" charset="-120"/>
                  <a:cs typeface="Aharoni" panose="02010803020104030203" pitchFamily="2" charset="-79"/>
                </a:rPr>
                <a:t>），</a:t>
              </a:r>
              <a:r>
                <a:rPr lang="zh-CN" altLang="en-US" dirty="0">
                  <a:solidFill>
                    <a:prstClr val="black"/>
                  </a:solidFill>
                  <a:latin typeface="Berlin Sans FB Demi" panose="020E0802020502020306" pitchFamily="34" charset="0"/>
                  <a:ea typeface="微軟正黑體" panose="020B0604030504040204" pitchFamily="34" charset="-120"/>
                  <a:cs typeface="Aharoni" panose="02010803020104030203" pitchFamily="2" charset="-79"/>
                </a:rPr>
                <a:t>進而練習</a:t>
              </a:r>
              <a:r>
                <a:rPr lang="zh-TW" altLang="en-US" dirty="0">
                  <a:solidFill>
                    <a:prstClr val="black"/>
                  </a:solidFill>
                  <a:latin typeface="Berlin Sans FB Demi" panose="020E0802020502020306" pitchFamily="34" charset="0"/>
                  <a:ea typeface="微軟正黑體" panose="020B0604030504040204" pitchFamily="34" charset="-120"/>
                  <a:cs typeface="Aharoni" panose="02010803020104030203" pitchFamily="2" charset="-79"/>
                </a:rPr>
                <a:t>拆解一坨、負面的情緒。</a:t>
              </a:r>
              <a:endParaRPr lang="en-US" altLang="zh-TW" sz="1600" dirty="0">
                <a:solidFill>
                  <a:prstClr val="black"/>
                </a:solidFill>
                <a:latin typeface="Berlin Sans FB Demi" panose="020E0802020502020306" pitchFamily="34" charset="0"/>
                <a:ea typeface="微軟正黑體" panose="020B0604030504040204" pitchFamily="34" charset="-120"/>
                <a:cs typeface="Aharoni" panose="02010803020104030203" pitchFamily="2" charset="-79"/>
              </a:endParaRPr>
            </a:p>
          </p:txBody>
        </p:sp>
        <p:sp>
          <p:nvSpPr>
            <p:cNvPr id="5" name="Google Shape;728;p67">
              <a:extLst>
                <a:ext uri="{FF2B5EF4-FFF2-40B4-BE49-F238E27FC236}">
                  <a16:creationId xmlns:a16="http://schemas.microsoft.com/office/drawing/2014/main" id="{167C1A28-5671-F5D3-FD86-AE26C4C8D4F5}"/>
                </a:ext>
              </a:extLst>
            </p:cNvPr>
            <p:cNvSpPr txBox="1"/>
            <p:nvPr/>
          </p:nvSpPr>
          <p:spPr>
            <a:xfrm>
              <a:off x="693683" y="1251276"/>
              <a:ext cx="1960500" cy="400200"/>
            </a:xfrm>
            <a:prstGeom prst="rect">
              <a:avLst/>
            </a:prstGeom>
            <a:noFill/>
            <a:ln>
              <a:noFill/>
            </a:ln>
          </p:spPr>
          <p:txBody>
            <a:bodyPr spcFirstLastPara="1" wrap="square" lIns="0" tIns="0" rIns="91425" bIns="0" anchor="b" anchorCtr="0">
              <a:noAutofit/>
            </a:bodyPr>
            <a:lstStyle/>
            <a:p>
              <a:pPr algn="r">
                <a:lnSpc>
                  <a:spcPct val="115000"/>
                </a:lnSpc>
                <a:defRPr/>
              </a:pPr>
              <a:r>
                <a:rPr lang="en" sz="3600" dirty="0">
                  <a:ln>
                    <a:solidFill>
                      <a:sysClr val="windowText" lastClr="000000"/>
                    </a:solidFill>
                  </a:ln>
                  <a:solidFill>
                    <a:srgbClr val="FF6600"/>
                  </a:solidFill>
                  <a:latin typeface="Berlin Sans FB Demi" panose="020E0802020502020306" pitchFamily="34" charset="0"/>
                  <a:ea typeface="微軟正黑體" panose="020B0604030504040204" pitchFamily="34" charset="-120"/>
                  <a:cs typeface="Baskervville"/>
                  <a:sym typeface="Baskervville"/>
                </a:rPr>
                <a:t>01</a:t>
              </a:r>
              <a:endParaRPr sz="3600" dirty="0">
                <a:ln>
                  <a:solidFill>
                    <a:sysClr val="windowText" lastClr="000000"/>
                  </a:solidFill>
                </a:ln>
                <a:solidFill>
                  <a:srgbClr val="FF6600"/>
                </a:solidFill>
                <a:latin typeface="Berlin Sans FB Demi" panose="020E0802020502020306" pitchFamily="34" charset="0"/>
                <a:ea typeface="微軟正黑體" panose="020B0604030504040204" pitchFamily="34" charset="-120"/>
                <a:cs typeface="Baskervville"/>
                <a:sym typeface="Baskervville"/>
              </a:endParaRPr>
            </a:p>
          </p:txBody>
        </p:sp>
        <p:sp>
          <p:nvSpPr>
            <p:cNvPr id="6" name="Google Shape;737;p67">
              <a:extLst>
                <a:ext uri="{FF2B5EF4-FFF2-40B4-BE49-F238E27FC236}">
                  <a16:creationId xmlns:a16="http://schemas.microsoft.com/office/drawing/2014/main" id="{00AC204C-087A-22C4-1ACA-C88EA6D21378}"/>
                </a:ext>
              </a:extLst>
            </p:cNvPr>
            <p:cNvSpPr txBox="1"/>
            <p:nvPr/>
          </p:nvSpPr>
          <p:spPr>
            <a:xfrm>
              <a:off x="6135645" y="1675775"/>
              <a:ext cx="2463897" cy="1123085"/>
            </a:xfrm>
            <a:prstGeom prst="rect">
              <a:avLst/>
            </a:prstGeom>
            <a:noFill/>
            <a:ln>
              <a:noFill/>
            </a:ln>
          </p:spPr>
          <p:txBody>
            <a:bodyPr spcFirstLastPara="1" wrap="square" lIns="91425" tIns="0" rIns="0" bIns="0" anchor="t" anchorCtr="0">
              <a:noAutofit/>
            </a:bodyPr>
            <a:lstStyle/>
            <a:p>
              <a:pPr lvl="1">
                <a:buClr>
                  <a:srgbClr val="C00000"/>
                </a:buClr>
                <a:buFont typeface="Merriweather Light"/>
                <a:buNone/>
                <a:defRPr/>
              </a:pPr>
              <a:r>
                <a:rPr lang="zh-TW" altLang="en-US" dirty="0">
                  <a:solidFill>
                    <a:prstClr val="black"/>
                  </a:solidFill>
                  <a:latin typeface="Berlin Sans FB Demi" panose="020E0802020502020306" pitchFamily="34" charset="0"/>
                  <a:ea typeface="微軟正黑體" panose="020B0604030504040204" pitchFamily="34" charset="-120"/>
                  <a:cs typeface="Aharoni" panose="02010803020104030203" pitchFamily="2" charset="-79"/>
                </a:rPr>
                <a:t>啟發</a:t>
              </a:r>
              <a:r>
                <a:rPr lang="zh-TW" altLang="en-US" dirty="0">
                  <a:solidFill>
                    <a:srgbClr val="C00000"/>
                  </a:solidFill>
                  <a:latin typeface="Berlin Sans FB Demi" panose="020E0802020502020306" pitchFamily="34" charset="0"/>
                  <a:ea typeface="微軟正黑體" panose="020B0604030504040204" pitchFamily="34" charset="-120"/>
                  <a:cs typeface="Aharoni" panose="02010803020104030203" pitchFamily="2" charset="-79"/>
                </a:rPr>
                <a:t>不想要後果</a:t>
              </a:r>
              <a:r>
                <a:rPr lang="zh-TW" altLang="en-US" dirty="0">
                  <a:solidFill>
                    <a:srgbClr val="FF0000"/>
                  </a:solidFill>
                  <a:latin typeface="Berlin Sans FB Demi" panose="020E0802020502020306" pitchFamily="34" charset="0"/>
                  <a:ea typeface="微軟正黑體" panose="020B0604030504040204" pitchFamily="34" charset="-120"/>
                  <a:cs typeface="Aharoni" panose="02010803020104030203" pitchFamily="2" charset="-79"/>
                </a:rPr>
                <a:t>（</a:t>
              </a:r>
              <a:r>
                <a:rPr lang="en-US" altLang="zh-TW" b="1" dirty="0">
                  <a:solidFill>
                    <a:srgbClr val="FF0000"/>
                  </a:solidFill>
                  <a:latin typeface="Berlin Sans FB Demi" panose="020E0802020502020306" pitchFamily="34" charset="0"/>
                  <a:ea typeface="微軟正黑體" panose="020B0604030504040204" pitchFamily="34" charset="-120"/>
                  <a:cs typeface="Aharoni" panose="02010803020104030203" pitchFamily="2" charset="-79"/>
                </a:rPr>
                <a:t>R</a:t>
              </a:r>
              <a:r>
                <a:rPr lang="zh-TW" altLang="en-US" dirty="0">
                  <a:solidFill>
                    <a:srgbClr val="FF0000"/>
                  </a:solidFill>
                  <a:latin typeface="Berlin Sans FB Demi" panose="020E0802020502020306" pitchFamily="34" charset="0"/>
                  <a:ea typeface="微軟正黑體" panose="020B0604030504040204" pitchFamily="34" charset="-120"/>
                  <a:cs typeface="Aharoni" panose="02010803020104030203" pitchFamily="2" charset="-79"/>
                </a:rPr>
                <a:t>）</a:t>
              </a:r>
              <a:r>
                <a:rPr lang="zh-TW" altLang="en-US" dirty="0">
                  <a:solidFill>
                    <a:prstClr val="black"/>
                  </a:solidFill>
                  <a:latin typeface="Berlin Sans FB Demi" panose="020E0802020502020306" pitchFamily="34" charset="0"/>
                  <a:ea typeface="微軟正黑體" panose="020B0604030504040204" pitchFamily="34" charset="-120"/>
                  <a:cs typeface="Aharoni" panose="02010803020104030203" pitchFamily="2" charset="-79"/>
                </a:rPr>
                <a:t>的動機，練習將</a:t>
              </a:r>
              <a:r>
                <a:rPr lang="zh-TW" altLang="en-US" dirty="0">
                  <a:solidFill>
                    <a:srgbClr val="C00000"/>
                  </a:solidFill>
                  <a:latin typeface="Berlin Sans FB Demi" panose="020E0802020502020306" pitchFamily="34" charset="0"/>
                  <a:ea typeface="微軟正黑體" panose="020B0604030504040204" pitchFamily="34" charset="-120"/>
                  <a:cs typeface="Aharoni" panose="02010803020104030203" pitchFamily="2" charset="-79"/>
                </a:rPr>
                <a:t>負面情緒</a:t>
              </a:r>
              <a:r>
                <a:rPr lang="zh-TW" altLang="en-US" dirty="0">
                  <a:latin typeface="Berlin Sans FB Demi" panose="020E0802020502020306" pitchFamily="34" charset="0"/>
                  <a:ea typeface="微軟正黑體" panose="020B0604030504040204" pitchFamily="34" charset="-120"/>
                  <a:cs typeface="Aharoni" panose="02010803020104030203" pitchFamily="2" charset="-79"/>
                </a:rPr>
                <a:t>（</a:t>
              </a:r>
              <a:r>
                <a:rPr lang="en-US" altLang="zh-TW" b="1" u="sng" dirty="0">
                  <a:solidFill>
                    <a:srgbClr val="C00000"/>
                  </a:solidFill>
                  <a:latin typeface="Berlin Sans FB Demi" panose="020E0802020502020306" pitchFamily="34" charset="0"/>
                  <a:ea typeface="微軟正黑體" panose="020B0604030504040204" pitchFamily="34" charset="-120"/>
                  <a:cs typeface="Aharoni" panose="02010803020104030203" pitchFamily="2" charset="-79"/>
                </a:rPr>
                <a:t>E</a:t>
              </a:r>
              <a:r>
                <a:rPr lang="en-US" altLang="zh-TW" dirty="0">
                  <a:latin typeface="Berlin Sans FB Demi" panose="020E0802020502020306" pitchFamily="34" charset="0"/>
                  <a:ea typeface="微軟正黑體" panose="020B0604030504040204" pitchFamily="34" charset="-120"/>
                  <a:cs typeface="Aharoni" panose="02010803020104030203" pitchFamily="2" charset="-79"/>
                </a:rPr>
                <a:t>motion</a:t>
              </a:r>
              <a:r>
                <a:rPr lang="zh-TW" altLang="en-US" dirty="0">
                  <a:latin typeface="Berlin Sans FB Demi" panose="020E0802020502020306" pitchFamily="34" charset="0"/>
                  <a:ea typeface="微軟正黑體" panose="020B0604030504040204" pitchFamily="34" charset="-120"/>
                  <a:cs typeface="Aharoni" panose="02010803020104030203" pitchFamily="2" charset="-79"/>
                </a:rPr>
                <a:t>）</a:t>
              </a:r>
              <a:r>
                <a:rPr lang="zh-TW" altLang="en-US" dirty="0">
                  <a:solidFill>
                    <a:prstClr val="black"/>
                  </a:solidFill>
                  <a:latin typeface="Berlin Sans FB Demi" panose="020E0802020502020306" pitchFamily="34" charset="0"/>
                  <a:ea typeface="微軟正黑體" panose="020B0604030504040204" pitchFamily="34" charset="-120"/>
                  <a:cs typeface="Aharoni" panose="02010803020104030203" pitchFamily="2" charset="-79"/>
                </a:rPr>
                <a:t>與</a:t>
              </a:r>
              <a:r>
                <a:rPr lang="zh-TW" altLang="en-US" dirty="0">
                  <a:solidFill>
                    <a:srgbClr val="C00000"/>
                  </a:solidFill>
                  <a:latin typeface="Berlin Sans FB Demi" panose="020E0802020502020306" pitchFamily="34" charset="0"/>
                  <a:ea typeface="微軟正黑體" panose="020B0604030504040204" pitchFamily="34" charset="-120"/>
                  <a:cs typeface="Aharoni" panose="02010803020104030203" pitchFamily="2" charset="-79"/>
                </a:rPr>
                <a:t>破壞性行為</a:t>
              </a:r>
              <a:r>
                <a:rPr lang="zh-TW" altLang="en-US" dirty="0">
                  <a:solidFill>
                    <a:prstClr val="black"/>
                  </a:solidFill>
                  <a:latin typeface="Berlin Sans FB Demi" panose="020E0802020502020306" pitchFamily="34" charset="0"/>
                  <a:ea typeface="微軟正黑體" panose="020B0604030504040204" pitchFamily="34" charset="-120"/>
                  <a:cs typeface="Aharoni" panose="02010803020104030203" pitchFamily="2" charset="-79"/>
                </a:rPr>
                <a:t>（</a:t>
              </a:r>
              <a:r>
                <a:rPr lang="en-US" altLang="zh-TW" b="1" u="sng" dirty="0">
                  <a:solidFill>
                    <a:srgbClr val="C00000"/>
                  </a:solidFill>
                  <a:latin typeface="Berlin Sans FB Demi" panose="020E0802020502020306" pitchFamily="34" charset="0"/>
                  <a:ea typeface="微軟正黑體" panose="020B0604030504040204" pitchFamily="34" charset="-120"/>
                  <a:cs typeface="Aharoni" panose="02010803020104030203" pitchFamily="2" charset="-79"/>
                </a:rPr>
                <a:t>A</a:t>
              </a:r>
              <a:r>
                <a:rPr lang="en-US" altLang="zh-TW" dirty="0">
                  <a:solidFill>
                    <a:prstClr val="black"/>
                  </a:solidFill>
                  <a:latin typeface="Berlin Sans FB Demi" panose="020E0802020502020306" pitchFamily="34" charset="0"/>
                  <a:ea typeface="微軟正黑體" panose="020B0604030504040204" pitchFamily="34" charset="-120"/>
                  <a:cs typeface="Aharoni" panose="02010803020104030203" pitchFamily="2" charset="-79"/>
                </a:rPr>
                <a:t>ction</a:t>
              </a:r>
              <a:r>
                <a:rPr lang="zh-TW" altLang="en-US" dirty="0">
                  <a:solidFill>
                    <a:prstClr val="black"/>
                  </a:solidFill>
                  <a:latin typeface="Berlin Sans FB Demi" panose="020E0802020502020306" pitchFamily="34" charset="0"/>
                  <a:ea typeface="微軟正黑體" panose="020B0604030504040204" pitchFamily="34" charset="-120"/>
                  <a:cs typeface="Aharoni" panose="02010803020104030203" pitchFamily="2" charset="-79"/>
                </a:rPr>
                <a:t>）間的僵化性連結中斷，以減少紅燈後果（</a:t>
              </a:r>
              <a:r>
                <a:rPr lang="en-US" altLang="zh-TW" b="1" dirty="0">
                  <a:solidFill>
                    <a:srgbClr val="C00000"/>
                  </a:solidFill>
                  <a:latin typeface="Berlin Sans FB Demi" panose="020E0802020502020306" pitchFamily="34" charset="0"/>
                  <a:ea typeface="微軟正黑體" panose="020B0604030504040204" pitchFamily="34" charset="-120"/>
                  <a:cs typeface="Aharoni" panose="02010803020104030203" pitchFamily="2" charset="-79"/>
                </a:rPr>
                <a:t>R</a:t>
              </a:r>
              <a:r>
                <a:rPr lang="zh-TW" altLang="en-US" dirty="0">
                  <a:solidFill>
                    <a:prstClr val="black"/>
                  </a:solidFill>
                  <a:latin typeface="Berlin Sans FB Demi" panose="020E0802020502020306" pitchFamily="34" charset="0"/>
                  <a:ea typeface="微軟正黑體" panose="020B0604030504040204" pitchFamily="34" charset="-120"/>
                  <a:cs typeface="Aharoni" panose="02010803020104030203" pitchFamily="2" charset="-79"/>
                </a:rPr>
                <a:t>）</a:t>
              </a:r>
              <a:r>
                <a:rPr lang="en-US" altLang="zh-TW" dirty="0">
                  <a:solidFill>
                    <a:prstClr val="black"/>
                  </a:solidFill>
                  <a:latin typeface="Berlin Sans FB Demi" panose="020E0802020502020306" pitchFamily="34" charset="0"/>
                  <a:ea typeface="微軟正黑體" panose="020B0604030504040204" pitchFamily="34" charset="-120"/>
                  <a:cs typeface="Aharoni" panose="02010803020104030203" pitchFamily="2" charset="-79"/>
                </a:rPr>
                <a:t> </a:t>
              </a:r>
              <a:r>
                <a:rPr lang="zh-TW" altLang="en-US" dirty="0">
                  <a:solidFill>
                    <a:prstClr val="black"/>
                  </a:solidFill>
                  <a:latin typeface="Berlin Sans FB Demi" panose="020E0802020502020306" pitchFamily="34" charset="0"/>
                  <a:ea typeface="微軟正黑體" panose="020B0604030504040204" pitchFamily="34" charset="-120"/>
                  <a:cs typeface="Aharoni" panose="02010803020104030203" pitchFamily="2" charset="-79"/>
                </a:rPr>
                <a:t>。</a:t>
              </a:r>
              <a:endParaRPr lang="en-US" altLang="zh-TW" dirty="0">
                <a:solidFill>
                  <a:prstClr val="black"/>
                </a:solidFill>
                <a:latin typeface="Berlin Sans FB Demi" panose="020E0802020502020306" pitchFamily="34" charset="0"/>
                <a:ea typeface="微軟正黑體" panose="020B0604030504040204" pitchFamily="34" charset="-120"/>
                <a:cs typeface="Aharoni" panose="02010803020104030203" pitchFamily="2" charset="-79"/>
              </a:endParaRPr>
            </a:p>
          </p:txBody>
        </p:sp>
        <p:sp>
          <p:nvSpPr>
            <p:cNvPr id="7" name="Google Shape;738;p67">
              <a:extLst>
                <a:ext uri="{FF2B5EF4-FFF2-40B4-BE49-F238E27FC236}">
                  <a16:creationId xmlns:a16="http://schemas.microsoft.com/office/drawing/2014/main" id="{8E479A62-E5A3-9965-DF41-5FCFDA912039}"/>
                </a:ext>
              </a:extLst>
            </p:cNvPr>
            <p:cNvSpPr txBox="1"/>
            <p:nvPr/>
          </p:nvSpPr>
          <p:spPr>
            <a:xfrm>
              <a:off x="6135619" y="3503663"/>
              <a:ext cx="2463897" cy="879401"/>
            </a:xfrm>
            <a:prstGeom prst="rect">
              <a:avLst/>
            </a:prstGeom>
            <a:noFill/>
            <a:ln>
              <a:noFill/>
            </a:ln>
          </p:spPr>
          <p:txBody>
            <a:bodyPr spcFirstLastPara="1" wrap="square" lIns="182875" tIns="0" rIns="91425" bIns="0" anchor="t" anchorCtr="0">
              <a:noAutofit/>
            </a:bodyPr>
            <a:lstStyle/>
            <a:p>
              <a:pPr>
                <a:defRPr/>
              </a:pPr>
              <a:r>
                <a:rPr lang="zh-TW" altLang="en-US" dirty="0">
                  <a:solidFill>
                    <a:prstClr val="black"/>
                  </a:solidFill>
                  <a:latin typeface="Berlin Sans FB Demi" panose="020E0802020502020306" pitchFamily="34" charset="0"/>
                  <a:ea typeface="微軟正黑體" panose="020B0604030504040204" pitchFamily="34" charset="-120"/>
                  <a:cs typeface="Aharoni" panose="02010803020104030203" pitchFamily="2" charset="-79"/>
                </a:rPr>
                <a:t>透過</a:t>
              </a:r>
              <a:r>
                <a:rPr lang="zh-TW" altLang="en-US" dirty="0">
                  <a:solidFill>
                    <a:srgbClr val="457260"/>
                  </a:solidFill>
                  <a:latin typeface="Berlin Sans FB Demi" panose="020E0802020502020306" pitchFamily="34" charset="0"/>
                  <a:ea typeface="微軟正黑體" panose="020B0604030504040204" pitchFamily="34" charset="-120"/>
                  <a:cs typeface="Aharoni" panose="02010803020104030203" pitchFamily="2" charset="-79"/>
                </a:rPr>
                <a:t>認知轉化</a:t>
              </a:r>
              <a:r>
                <a:rPr lang="zh-TW" altLang="en-US" dirty="0">
                  <a:latin typeface="Berlin Sans FB Demi" panose="020E0802020502020306" pitchFamily="34" charset="0"/>
                  <a:ea typeface="微軟正黑體" panose="020B0604030504040204" pitchFamily="34" charset="-120"/>
                  <a:cs typeface="Aharoni" panose="02010803020104030203" pitchFamily="2" charset="-79"/>
                </a:rPr>
                <a:t>（</a:t>
              </a:r>
              <a:r>
                <a:rPr lang="en-US" altLang="zh-TW" u="sng" dirty="0">
                  <a:solidFill>
                    <a:srgbClr val="FF0000"/>
                  </a:solidFill>
                  <a:latin typeface="Berlin Sans FB Demi" panose="020E0802020502020306" pitchFamily="34" charset="0"/>
                  <a:ea typeface="微軟正黑體" panose="020B0604030504040204" pitchFamily="34" charset="-120"/>
                  <a:cs typeface="Aharoni" panose="02010803020104030203" pitchFamily="2" charset="-79"/>
                </a:rPr>
                <a:t>B</a:t>
              </a:r>
              <a:r>
                <a:rPr lang="en-US" altLang="zh-TW" dirty="0">
                  <a:latin typeface="Berlin Sans FB Demi" panose="020E0802020502020306" pitchFamily="34" charset="0"/>
                  <a:ea typeface="微軟正黑體" panose="020B0604030504040204" pitchFamily="34" charset="-120"/>
                  <a:cs typeface="Aharoni" panose="02010803020104030203" pitchFamily="2" charset="-79"/>
                </a:rPr>
                <a:t>elief</a:t>
              </a:r>
              <a:r>
                <a:rPr lang="zh-TW" altLang="en-US" dirty="0">
                  <a:latin typeface="Berlin Sans FB Demi" panose="020E0802020502020306" pitchFamily="34" charset="0"/>
                  <a:ea typeface="微軟正黑體" panose="020B0604030504040204" pitchFamily="34" charset="-120"/>
                  <a:cs typeface="Aharoni" panose="02010803020104030203" pitchFamily="2" charset="-79"/>
                </a:rPr>
                <a:t> </a:t>
              </a:r>
              <a:r>
                <a:rPr lang="en-US" altLang="zh-TW" dirty="0">
                  <a:latin typeface="Berlin Sans FB Demi" panose="020E0802020502020306" pitchFamily="34" charset="0"/>
                  <a:ea typeface="微軟正黑體" panose="020B0604030504040204" pitchFamily="34" charset="-120"/>
                  <a:cs typeface="Aharoni" panose="02010803020104030203" pitchFamily="2" charset="-79"/>
                </a:rPr>
                <a:t>reframing</a:t>
              </a:r>
              <a:r>
                <a:rPr lang="zh-TW" altLang="en-US" dirty="0">
                  <a:latin typeface="Berlin Sans FB Demi" panose="020E0802020502020306" pitchFamily="34" charset="0"/>
                  <a:ea typeface="微軟正黑體" panose="020B0604030504040204" pitchFamily="34" charset="-120"/>
                  <a:cs typeface="Aharoni" panose="02010803020104030203" pitchFamily="2" charset="-79"/>
                </a:rPr>
                <a:t>）</a:t>
              </a:r>
              <a:r>
                <a:rPr lang="zh-TW" altLang="en-US" dirty="0">
                  <a:solidFill>
                    <a:prstClr val="black"/>
                  </a:solidFill>
                  <a:latin typeface="Berlin Sans FB Demi" panose="020E0802020502020306" pitchFamily="34" charset="0"/>
                  <a:ea typeface="微軟正黑體" panose="020B0604030504040204" pitchFamily="34" charset="-120"/>
                  <a:cs typeface="Aharoni" panose="02010803020104030203" pitchFamily="2" charset="-79"/>
                </a:rPr>
                <a:t>練習，調節負面情緒反應，進而獲得</a:t>
              </a:r>
              <a:r>
                <a:rPr lang="zh-TW" altLang="en-US" dirty="0">
                  <a:solidFill>
                    <a:srgbClr val="457260"/>
                  </a:solidFill>
                  <a:latin typeface="Berlin Sans FB Demi" panose="020E0802020502020306" pitchFamily="34" charset="0"/>
                  <a:ea typeface="微軟正黑體" panose="020B0604030504040204" pitchFamily="34" charset="-120"/>
                  <a:cs typeface="Aharoni" panose="02010803020104030203" pitchFamily="2" charset="-79"/>
                </a:rPr>
                <a:t>想要的綠燈後果（</a:t>
              </a:r>
              <a:r>
                <a:rPr lang="en-US" altLang="zh-TW" dirty="0">
                  <a:solidFill>
                    <a:srgbClr val="457260"/>
                  </a:solidFill>
                  <a:latin typeface="Berlin Sans FB Demi" panose="020E0802020502020306" pitchFamily="34" charset="0"/>
                  <a:ea typeface="微軟正黑體" panose="020B0604030504040204" pitchFamily="34" charset="-120"/>
                  <a:cs typeface="Aharoni" panose="02010803020104030203" pitchFamily="2" charset="-79"/>
                </a:rPr>
                <a:t>R</a:t>
              </a:r>
              <a:r>
                <a:rPr lang="zh-TW" altLang="en-US" dirty="0">
                  <a:solidFill>
                    <a:srgbClr val="457260"/>
                  </a:solidFill>
                  <a:latin typeface="Berlin Sans FB Demi" panose="020E0802020502020306" pitchFamily="34" charset="0"/>
                  <a:ea typeface="微軟正黑體" panose="020B0604030504040204" pitchFamily="34" charset="-120"/>
                  <a:cs typeface="Aharoni" panose="02010803020104030203" pitchFamily="2" charset="-79"/>
                </a:rPr>
                <a:t>）</a:t>
              </a:r>
              <a:r>
                <a:rPr lang="zh-TW" altLang="en-US" dirty="0">
                  <a:latin typeface="Berlin Sans FB Demi" panose="020E0802020502020306" pitchFamily="34" charset="0"/>
                  <a:ea typeface="微軟正黑體" panose="020B0604030504040204" pitchFamily="34" charset="-120"/>
                  <a:cs typeface="Aharoni" panose="02010803020104030203" pitchFamily="2" charset="-79"/>
                </a:rPr>
                <a:t>。</a:t>
              </a:r>
              <a:endParaRPr lang="zh-TW" altLang="en-US" sz="1200" dirty="0">
                <a:latin typeface="Berlin Sans FB Demi" panose="020E0802020502020306" pitchFamily="34" charset="0"/>
                <a:ea typeface="微軟正黑體" panose="020B0604030504040204" pitchFamily="34" charset="-120"/>
              </a:endParaRPr>
            </a:p>
          </p:txBody>
        </p:sp>
        <p:sp>
          <p:nvSpPr>
            <p:cNvPr id="8" name="Google Shape;739;p67">
              <a:extLst>
                <a:ext uri="{FF2B5EF4-FFF2-40B4-BE49-F238E27FC236}">
                  <a16:creationId xmlns:a16="http://schemas.microsoft.com/office/drawing/2014/main" id="{A691EE4A-E919-C4BD-21AA-67FB050027D6}"/>
                </a:ext>
              </a:extLst>
            </p:cNvPr>
            <p:cNvSpPr txBox="1"/>
            <p:nvPr/>
          </p:nvSpPr>
          <p:spPr>
            <a:xfrm>
              <a:off x="6135619" y="1251276"/>
              <a:ext cx="1960800" cy="400200"/>
            </a:xfrm>
            <a:prstGeom prst="rect">
              <a:avLst/>
            </a:prstGeom>
            <a:noFill/>
            <a:ln>
              <a:noFill/>
            </a:ln>
          </p:spPr>
          <p:txBody>
            <a:bodyPr spcFirstLastPara="1" wrap="square" lIns="91425" tIns="0" rIns="0" bIns="0" anchor="b" anchorCtr="0">
              <a:noAutofit/>
            </a:bodyPr>
            <a:lstStyle/>
            <a:p>
              <a:pPr>
                <a:lnSpc>
                  <a:spcPct val="115000"/>
                </a:lnSpc>
                <a:defRPr/>
              </a:pPr>
              <a:r>
                <a:rPr lang="en" sz="3600" dirty="0">
                  <a:ln>
                    <a:solidFill>
                      <a:sysClr val="windowText" lastClr="000000"/>
                    </a:solidFill>
                  </a:ln>
                  <a:solidFill>
                    <a:srgbClr val="00B050"/>
                  </a:solidFill>
                  <a:latin typeface="Berlin Sans FB Demi" panose="020E0802020502020306" pitchFamily="34" charset="0"/>
                  <a:ea typeface="微軟正黑體" panose="020B0604030504040204" pitchFamily="34" charset="-120"/>
                  <a:cs typeface="Baskervville"/>
                  <a:sym typeface="Baskervville"/>
                </a:rPr>
                <a:t>02</a:t>
              </a:r>
              <a:endParaRPr sz="3600" dirty="0">
                <a:ln>
                  <a:solidFill>
                    <a:sysClr val="windowText" lastClr="000000"/>
                  </a:solidFill>
                </a:ln>
                <a:solidFill>
                  <a:srgbClr val="00B050"/>
                </a:solidFill>
                <a:latin typeface="Berlin Sans FB Demi" panose="020E0802020502020306" pitchFamily="34" charset="0"/>
                <a:ea typeface="微軟正黑體" panose="020B0604030504040204" pitchFamily="34" charset="-120"/>
                <a:cs typeface="Baskervville"/>
                <a:sym typeface="Baskervville"/>
              </a:endParaRPr>
            </a:p>
          </p:txBody>
        </p:sp>
        <p:sp>
          <p:nvSpPr>
            <p:cNvPr id="9" name="Google Shape;740;p67">
              <a:extLst>
                <a:ext uri="{FF2B5EF4-FFF2-40B4-BE49-F238E27FC236}">
                  <a16:creationId xmlns:a16="http://schemas.microsoft.com/office/drawing/2014/main" id="{CEF653AD-3CFC-6129-C929-FE4A4914311C}"/>
                </a:ext>
              </a:extLst>
            </p:cNvPr>
            <p:cNvSpPr txBox="1"/>
            <p:nvPr/>
          </p:nvSpPr>
          <p:spPr>
            <a:xfrm>
              <a:off x="693683" y="3019797"/>
              <a:ext cx="1960500" cy="400200"/>
            </a:xfrm>
            <a:prstGeom prst="rect">
              <a:avLst/>
            </a:prstGeom>
            <a:noFill/>
            <a:ln>
              <a:noFill/>
            </a:ln>
          </p:spPr>
          <p:txBody>
            <a:bodyPr spcFirstLastPara="1" wrap="square" lIns="0" tIns="0" rIns="91425" bIns="0" anchor="b" anchorCtr="0">
              <a:noAutofit/>
            </a:bodyPr>
            <a:lstStyle/>
            <a:p>
              <a:pPr algn="r">
                <a:lnSpc>
                  <a:spcPct val="115000"/>
                </a:lnSpc>
                <a:defRPr/>
              </a:pPr>
              <a:r>
                <a:rPr lang="en" sz="3600" dirty="0">
                  <a:ln>
                    <a:solidFill>
                      <a:sysClr val="windowText" lastClr="000000"/>
                    </a:solidFill>
                  </a:ln>
                  <a:solidFill>
                    <a:srgbClr val="FF0000"/>
                  </a:solidFill>
                  <a:latin typeface="Berlin Sans FB Demi" panose="020E0802020502020306" pitchFamily="34" charset="0"/>
                  <a:ea typeface="微軟正黑體" panose="020B0604030504040204" pitchFamily="34" charset="-120"/>
                  <a:cs typeface="Baskervville"/>
                  <a:sym typeface="Baskervville"/>
                </a:rPr>
                <a:t>04</a:t>
              </a:r>
              <a:endParaRPr sz="3600" dirty="0">
                <a:ln>
                  <a:solidFill>
                    <a:sysClr val="windowText" lastClr="000000"/>
                  </a:solidFill>
                </a:ln>
                <a:solidFill>
                  <a:srgbClr val="FF0000"/>
                </a:solidFill>
                <a:latin typeface="Berlin Sans FB Demi" panose="020E0802020502020306" pitchFamily="34" charset="0"/>
                <a:ea typeface="微軟正黑體" panose="020B0604030504040204" pitchFamily="34" charset="-120"/>
                <a:cs typeface="Baskervville"/>
                <a:sym typeface="Baskervville"/>
              </a:endParaRPr>
            </a:p>
          </p:txBody>
        </p:sp>
        <p:sp>
          <p:nvSpPr>
            <p:cNvPr id="10" name="Google Shape;741;p67">
              <a:extLst>
                <a:ext uri="{FF2B5EF4-FFF2-40B4-BE49-F238E27FC236}">
                  <a16:creationId xmlns:a16="http://schemas.microsoft.com/office/drawing/2014/main" id="{9F863B20-E284-F5DC-F8AD-2B24622EC66C}"/>
                </a:ext>
              </a:extLst>
            </p:cNvPr>
            <p:cNvSpPr txBox="1"/>
            <p:nvPr/>
          </p:nvSpPr>
          <p:spPr>
            <a:xfrm>
              <a:off x="542935" y="3505704"/>
              <a:ext cx="2292471" cy="703314"/>
            </a:xfrm>
            <a:prstGeom prst="rect">
              <a:avLst/>
            </a:prstGeom>
            <a:noFill/>
            <a:ln>
              <a:noFill/>
            </a:ln>
          </p:spPr>
          <p:txBody>
            <a:bodyPr spcFirstLastPara="1" wrap="square" lIns="91425" tIns="0" rIns="0" bIns="0" anchor="t" anchorCtr="0">
              <a:noAutofit/>
            </a:bodyPr>
            <a:lstStyle/>
            <a:p>
              <a:pPr>
                <a:defRPr/>
              </a:pPr>
              <a:r>
                <a:rPr lang="zh-TW" altLang="en-US" dirty="0">
                  <a:latin typeface="Bahnschrift" panose="020B0502040204020203" pitchFamily="34" charset="0"/>
                  <a:ea typeface="微軟正黑體" panose="020B0604030504040204" pitchFamily="34" charset="-120"/>
                </a:rPr>
                <a:t>持續討論、練習，且及時回饋，發展有利因應情緒問題的多元彈性情緒陶冶</a:t>
              </a:r>
              <a:r>
                <a:rPr lang="zh-CN" altLang="en-US" dirty="0">
                  <a:latin typeface="Bahnschrift" panose="020B0502040204020203" pitchFamily="34" charset="0"/>
                  <a:ea typeface="微軟正黑體" panose="020B0604030504040204" pitchFamily="34" charset="-120"/>
                </a:rPr>
                <a:t>知能</a:t>
              </a:r>
              <a:r>
                <a:rPr lang="zh-TW" altLang="en-US" dirty="0">
                  <a:latin typeface="Bahnschrift" panose="020B0502040204020203" pitchFamily="34" charset="0"/>
                  <a:ea typeface="微軟正黑體" panose="020B0604030504040204" pitchFamily="34" charset="-120"/>
                </a:rPr>
                <a:t> 。</a:t>
              </a:r>
              <a:endParaRPr lang="en-US" altLang="zh-TW" dirty="0">
                <a:latin typeface="Bahnschrift" panose="020B0502040204020203" pitchFamily="34" charset="0"/>
                <a:ea typeface="微軟正黑體" panose="020B0604030504040204" pitchFamily="34" charset="-120"/>
              </a:endParaRPr>
            </a:p>
          </p:txBody>
        </p:sp>
        <p:sp>
          <p:nvSpPr>
            <p:cNvPr id="11" name="Google Shape;742;p67">
              <a:extLst>
                <a:ext uri="{FF2B5EF4-FFF2-40B4-BE49-F238E27FC236}">
                  <a16:creationId xmlns:a16="http://schemas.microsoft.com/office/drawing/2014/main" id="{625DC961-8AAA-7C7E-EA6D-965C156F0785}"/>
                </a:ext>
              </a:extLst>
            </p:cNvPr>
            <p:cNvSpPr txBox="1"/>
            <p:nvPr/>
          </p:nvSpPr>
          <p:spPr>
            <a:xfrm>
              <a:off x="6135619" y="3019797"/>
              <a:ext cx="1960800" cy="400200"/>
            </a:xfrm>
            <a:prstGeom prst="rect">
              <a:avLst/>
            </a:prstGeom>
            <a:noFill/>
            <a:ln>
              <a:noFill/>
            </a:ln>
          </p:spPr>
          <p:txBody>
            <a:bodyPr spcFirstLastPara="1" wrap="square" lIns="91425" tIns="0" rIns="0" bIns="0" anchor="b" anchorCtr="0">
              <a:noAutofit/>
            </a:bodyPr>
            <a:lstStyle/>
            <a:p>
              <a:pPr>
                <a:lnSpc>
                  <a:spcPct val="115000"/>
                </a:lnSpc>
                <a:defRPr/>
              </a:pPr>
              <a:r>
                <a:rPr lang="en" sz="3600" dirty="0">
                  <a:ln>
                    <a:solidFill>
                      <a:sysClr val="windowText" lastClr="000000"/>
                    </a:solidFill>
                  </a:ln>
                  <a:solidFill>
                    <a:srgbClr val="0070C0"/>
                  </a:solidFill>
                  <a:latin typeface="Berlin Sans FB Demi" panose="020E0802020502020306" pitchFamily="34" charset="0"/>
                  <a:ea typeface="微軟正黑體" panose="020B0604030504040204" pitchFamily="34" charset="-120"/>
                  <a:cs typeface="Baskervville"/>
                  <a:sym typeface="Baskervville"/>
                </a:rPr>
                <a:t>03</a:t>
              </a:r>
              <a:endParaRPr sz="3600" dirty="0">
                <a:ln>
                  <a:solidFill>
                    <a:sysClr val="windowText" lastClr="000000"/>
                  </a:solidFill>
                </a:ln>
                <a:solidFill>
                  <a:srgbClr val="0070C0"/>
                </a:solidFill>
                <a:latin typeface="Berlin Sans FB Demi" panose="020E0802020502020306" pitchFamily="34" charset="0"/>
                <a:ea typeface="微軟正黑體" panose="020B0604030504040204" pitchFamily="34" charset="-120"/>
                <a:cs typeface="Baskervville"/>
                <a:sym typeface="Baskervville"/>
              </a:endParaRPr>
            </a:p>
          </p:txBody>
        </p:sp>
        <p:grpSp>
          <p:nvGrpSpPr>
            <p:cNvPr id="12" name="群組 11">
              <a:extLst>
                <a:ext uri="{FF2B5EF4-FFF2-40B4-BE49-F238E27FC236}">
                  <a16:creationId xmlns:a16="http://schemas.microsoft.com/office/drawing/2014/main" id="{9F881609-8C83-8E05-0725-3F067B1C984B}"/>
                </a:ext>
              </a:extLst>
            </p:cNvPr>
            <p:cNvGrpSpPr/>
            <p:nvPr/>
          </p:nvGrpSpPr>
          <p:grpSpPr>
            <a:xfrm>
              <a:off x="2983182" y="1293948"/>
              <a:ext cx="3014944" cy="3017114"/>
              <a:chOff x="2983182" y="1293948"/>
              <a:chExt cx="3014944" cy="3017114"/>
            </a:xfrm>
          </p:grpSpPr>
          <p:pic>
            <p:nvPicPr>
              <p:cNvPr id="13" name="圖片 12">
                <a:extLst>
                  <a:ext uri="{FF2B5EF4-FFF2-40B4-BE49-F238E27FC236}">
                    <a16:creationId xmlns:a16="http://schemas.microsoft.com/office/drawing/2014/main" id="{E07F44BD-C672-F53D-34C6-0C55602EFF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3182" y="1293948"/>
                <a:ext cx="3014944" cy="3017114"/>
              </a:xfrm>
              <a:prstGeom prst="rect">
                <a:avLst/>
              </a:prstGeom>
            </p:spPr>
          </p:pic>
          <p:sp>
            <p:nvSpPr>
              <p:cNvPr id="14" name="文字方塊 13">
                <a:extLst>
                  <a:ext uri="{FF2B5EF4-FFF2-40B4-BE49-F238E27FC236}">
                    <a16:creationId xmlns:a16="http://schemas.microsoft.com/office/drawing/2014/main" id="{6D4562EC-AD3B-9CF4-49B6-ACA9ACE1C651}"/>
                  </a:ext>
                </a:extLst>
              </p:cNvPr>
              <p:cNvSpPr txBox="1"/>
              <p:nvPr/>
            </p:nvSpPr>
            <p:spPr>
              <a:xfrm>
                <a:off x="3137651" y="1542728"/>
                <a:ext cx="1128405" cy="1077218"/>
              </a:xfrm>
              <a:prstGeom prst="rect">
                <a:avLst/>
              </a:prstGeom>
              <a:noFill/>
            </p:spPr>
            <p:txBody>
              <a:bodyPr wrap="square" rtlCol="0">
                <a:spAutoFit/>
              </a:bodyPr>
              <a:lstStyle/>
              <a:p>
                <a:pPr algn="ctr"/>
                <a:r>
                  <a:rPr lang="zh-TW" altLang="en-US" sz="3200" b="1" dirty="0">
                    <a:solidFill>
                      <a:srgbClr val="FDFCF5"/>
                    </a:solidFill>
                    <a:latin typeface="微軟正黑體" panose="020B0604030504040204" pitchFamily="34" charset="-120"/>
                    <a:ea typeface="微軟正黑體" panose="020B0604030504040204" pitchFamily="34" charset="-120"/>
                  </a:rPr>
                  <a:t>覺察後果</a:t>
                </a:r>
              </a:p>
            </p:txBody>
          </p:sp>
          <p:sp>
            <p:nvSpPr>
              <p:cNvPr id="15" name="文字方塊 14">
                <a:extLst>
                  <a:ext uri="{FF2B5EF4-FFF2-40B4-BE49-F238E27FC236}">
                    <a16:creationId xmlns:a16="http://schemas.microsoft.com/office/drawing/2014/main" id="{B311CFB1-124E-A5A3-0216-500123C15E15}"/>
                  </a:ext>
                </a:extLst>
              </p:cNvPr>
              <p:cNvSpPr txBox="1"/>
              <p:nvPr/>
            </p:nvSpPr>
            <p:spPr>
              <a:xfrm>
                <a:off x="4677980" y="1542728"/>
                <a:ext cx="1128405" cy="1077218"/>
              </a:xfrm>
              <a:prstGeom prst="rect">
                <a:avLst/>
              </a:prstGeom>
              <a:noFill/>
            </p:spPr>
            <p:txBody>
              <a:bodyPr wrap="square" rtlCol="0">
                <a:spAutoFit/>
              </a:bodyPr>
              <a:lstStyle/>
              <a:p>
                <a:pPr algn="ctr"/>
                <a:r>
                  <a:rPr lang="zh-TW" altLang="en-US" sz="3200" b="1" dirty="0">
                    <a:solidFill>
                      <a:srgbClr val="FFFFFF"/>
                    </a:solidFill>
                    <a:latin typeface="微軟正黑體" panose="020B0604030504040204" pitchFamily="34" charset="-120"/>
                    <a:ea typeface="微軟正黑體" panose="020B0604030504040204" pitchFamily="34" charset="-120"/>
                  </a:rPr>
                  <a:t>控制反應</a:t>
                </a:r>
              </a:p>
            </p:txBody>
          </p:sp>
          <p:sp>
            <p:nvSpPr>
              <p:cNvPr id="16" name="文字方塊 15">
                <a:extLst>
                  <a:ext uri="{FF2B5EF4-FFF2-40B4-BE49-F238E27FC236}">
                    <a16:creationId xmlns:a16="http://schemas.microsoft.com/office/drawing/2014/main" id="{07B11BBE-64AC-5814-B52F-80F86B17892F}"/>
                  </a:ext>
                </a:extLst>
              </p:cNvPr>
              <p:cNvSpPr txBox="1"/>
              <p:nvPr/>
            </p:nvSpPr>
            <p:spPr>
              <a:xfrm>
                <a:off x="3137650" y="3084912"/>
                <a:ext cx="1128405" cy="1077218"/>
              </a:xfrm>
              <a:prstGeom prst="rect">
                <a:avLst/>
              </a:prstGeom>
              <a:noFill/>
            </p:spPr>
            <p:txBody>
              <a:bodyPr wrap="square" rtlCol="0">
                <a:spAutoFit/>
              </a:bodyPr>
              <a:lstStyle/>
              <a:p>
                <a:pPr algn="ctr"/>
                <a:r>
                  <a:rPr lang="zh-TW" altLang="en-US" sz="3200" b="1" dirty="0">
                    <a:solidFill>
                      <a:srgbClr val="FFFFFF"/>
                    </a:solidFill>
                    <a:latin typeface="微軟正黑體" panose="020B0604030504040204" pitchFamily="34" charset="-120"/>
                    <a:ea typeface="微軟正黑體" panose="020B0604030504040204" pitchFamily="34" charset="-120"/>
                  </a:rPr>
                  <a:t>陪伴練習</a:t>
                </a:r>
              </a:p>
            </p:txBody>
          </p:sp>
          <p:sp>
            <p:nvSpPr>
              <p:cNvPr id="17" name="文字方塊 16">
                <a:extLst>
                  <a:ext uri="{FF2B5EF4-FFF2-40B4-BE49-F238E27FC236}">
                    <a16:creationId xmlns:a16="http://schemas.microsoft.com/office/drawing/2014/main" id="{F73FF54A-BB9B-B1DD-F66A-E40587DD0778}"/>
                  </a:ext>
                </a:extLst>
              </p:cNvPr>
              <p:cNvSpPr txBox="1"/>
              <p:nvPr/>
            </p:nvSpPr>
            <p:spPr>
              <a:xfrm>
                <a:off x="4677980" y="3084912"/>
                <a:ext cx="1128405" cy="1077218"/>
              </a:xfrm>
              <a:prstGeom prst="rect">
                <a:avLst/>
              </a:prstGeom>
              <a:noFill/>
            </p:spPr>
            <p:txBody>
              <a:bodyPr wrap="square" rtlCol="0">
                <a:spAutoFit/>
              </a:bodyPr>
              <a:lstStyle/>
              <a:p>
                <a:pPr algn="ctr"/>
                <a:r>
                  <a:rPr lang="zh-TW" altLang="en-US" sz="3200" b="1" dirty="0">
                    <a:solidFill>
                      <a:srgbClr val="FDFCF5"/>
                    </a:solidFill>
                    <a:latin typeface="微軟正黑體" panose="020B0604030504040204" pitchFamily="34" charset="-120"/>
                    <a:ea typeface="微軟正黑體" panose="020B0604030504040204" pitchFamily="34" charset="-120"/>
                  </a:rPr>
                  <a:t>認知轉化</a:t>
                </a:r>
              </a:p>
            </p:txBody>
          </p:sp>
        </p:grpSp>
      </p:grpSp>
      <p:sp>
        <p:nvSpPr>
          <p:cNvPr id="18" name="文字方塊 17">
            <a:extLst>
              <a:ext uri="{FF2B5EF4-FFF2-40B4-BE49-F238E27FC236}">
                <a16:creationId xmlns:a16="http://schemas.microsoft.com/office/drawing/2014/main" id="{AF0FD3C6-B34D-7B71-4B2F-3E0006BC248D}"/>
              </a:ext>
            </a:extLst>
          </p:cNvPr>
          <p:cNvSpPr txBox="1"/>
          <p:nvPr/>
        </p:nvSpPr>
        <p:spPr>
          <a:xfrm>
            <a:off x="622092" y="4588243"/>
            <a:ext cx="8056580" cy="584775"/>
          </a:xfrm>
          <a:prstGeom prst="rect">
            <a:avLst/>
          </a:prstGeom>
          <a:noFill/>
        </p:spPr>
        <p:txBody>
          <a:bodyPr wrap="square">
            <a:spAutoFit/>
          </a:bodyPr>
          <a:lstStyle/>
          <a:p>
            <a:r>
              <a:rPr lang="zh-TW" altLang="en-US" sz="1600" dirty="0"/>
              <a:t>王麗斐、張仁和（2024）。文化整合視角下的情緒調節：情緒陶冶的理論發展與諮商應用。</a:t>
            </a:r>
            <a:r>
              <a:rPr lang="zh-TW" altLang="en-US" sz="1600" b="1" dirty="0"/>
              <a:t>本土心理學研究，62</a:t>
            </a:r>
            <a:r>
              <a:rPr lang="zh-TW" altLang="en-US" sz="1600" dirty="0"/>
              <a:t>，3-61。</a:t>
            </a:r>
          </a:p>
        </p:txBody>
      </p:sp>
    </p:spTree>
    <p:extLst>
      <p:ext uri="{BB962C8B-B14F-4D97-AF65-F5344CB8AC3E}">
        <p14:creationId xmlns:p14="http://schemas.microsoft.com/office/powerpoint/2010/main" val="23143104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7"/>
          <p:cNvGrpSpPr/>
          <p:nvPr/>
        </p:nvGrpSpPr>
        <p:grpSpPr>
          <a:xfrm rot="-10800000">
            <a:off x="410177" y="1215507"/>
            <a:ext cx="8504249" cy="3495424"/>
            <a:chOff x="0" y="0"/>
            <a:chExt cx="28874734" cy="11868117"/>
          </a:xfrm>
        </p:grpSpPr>
        <p:sp>
          <p:nvSpPr>
            <p:cNvPr id="8" name="Freeform 8"/>
            <p:cNvSpPr/>
            <p:nvPr/>
          </p:nvSpPr>
          <p:spPr>
            <a:xfrm>
              <a:off x="0" y="0"/>
              <a:ext cx="28874734" cy="11868117"/>
            </a:xfrm>
            <a:custGeom>
              <a:avLst/>
              <a:gdLst/>
              <a:ahLst/>
              <a:cxnLst/>
              <a:rect l="l" t="t" r="r" b="b"/>
              <a:pathLst>
                <a:path w="28874734" h="11868117">
                  <a:moveTo>
                    <a:pt x="28569934" y="0"/>
                  </a:moveTo>
                  <a:lnTo>
                    <a:pt x="304800" y="0"/>
                  </a:lnTo>
                  <a:cubicBezTo>
                    <a:pt x="135890" y="0"/>
                    <a:pt x="0" y="135890"/>
                    <a:pt x="0" y="304800"/>
                  </a:cubicBezTo>
                  <a:lnTo>
                    <a:pt x="0" y="11563317"/>
                  </a:lnTo>
                  <a:cubicBezTo>
                    <a:pt x="0" y="11732227"/>
                    <a:pt x="135890" y="11868117"/>
                    <a:pt x="304800" y="11868117"/>
                  </a:cubicBezTo>
                  <a:lnTo>
                    <a:pt x="28569934" y="11868117"/>
                  </a:lnTo>
                  <a:cubicBezTo>
                    <a:pt x="28738844" y="11868117"/>
                    <a:pt x="28874734" y="11732227"/>
                    <a:pt x="28874734" y="11563317"/>
                  </a:cubicBezTo>
                  <a:lnTo>
                    <a:pt x="28874734" y="304800"/>
                  </a:lnTo>
                  <a:cubicBezTo>
                    <a:pt x="28874734" y="135890"/>
                    <a:pt x="28738844" y="0"/>
                    <a:pt x="28569934" y="0"/>
                  </a:cubicBezTo>
                  <a:close/>
                </a:path>
              </a:pathLst>
            </a:custGeom>
            <a:solidFill>
              <a:srgbClr val="FFFFFF"/>
            </a:solidFill>
          </p:spPr>
        </p:sp>
      </p:grpSp>
      <p:grpSp>
        <p:nvGrpSpPr>
          <p:cNvPr id="9" name="Group 9"/>
          <p:cNvGrpSpPr/>
          <p:nvPr/>
        </p:nvGrpSpPr>
        <p:grpSpPr>
          <a:xfrm>
            <a:off x="685800" y="515207"/>
            <a:ext cx="8646902" cy="759193"/>
            <a:chOff x="0" y="0"/>
            <a:chExt cx="23058404" cy="1481192"/>
          </a:xfrm>
        </p:grpSpPr>
        <p:sp>
          <p:nvSpPr>
            <p:cNvPr id="10" name="Freeform 10"/>
            <p:cNvSpPr/>
            <p:nvPr/>
          </p:nvSpPr>
          <p:spPr>
            <a:xfrm>
              <a:off x="0" y="0"/>
              <a:ext cx="23058403" cy="1481192"/>
            </a:xfrm>
            <a:custGeom>
              <a:avLst/>
              <a:gdLst/>
              <a:ahLst/>
              <a:cxnLst/>
              <a:rect l="l" t="t" r="r" b="b"/>
              <a:pathLst>
                <a:path w="23058403" h="1481192">
                  <a:moveTo>
                    <a:pt x="0" y="0"/>
                  </a:moveTo>
                  <a:lnTo>
                    <a:pt x="23058403" y="0"/>
                  </a:lnTo>
                  <a:lnTo>
                    <a:pt x="23058403" y="1481192"/>
                  </a:lnTo>
                  <a:lnTo>
                    <a:pt x="0" y="1481192"/>
                  </a:lnTo>
                  <a:close/>
                </a:path>
              </a:pathLst>
            </a:custGeom>
            <a:solidFill>
              <a:srgbClr val="000000">
                <a:alpha val="0"/>
              </a:srgbClr>
            </a:solidFill>
          </p:spPr>
        </p:sp>
        <p:sp>
          <p:nvSpPr>
            <p:cNvPr id="11" name="TextBox 11"/>
            <p:cNvSpPr txBox="1"/>
            <p:nvPr/>
          </p:nvSpPr>
          <p:spPr>
            <a:xfrm>
              <a:off x="0" y="28575"/>
              <a:ext cx="23058404" cy="1452617"/>
            </a:xfrm>
            <a:prstGeom prst="rect">
              <a:avLst/>
            </a:prstGeom>
          </p:spPr>
          <p:txBody>
            <a:bodyPr lIns="0" tIns="0" rIns="0" bIns="0" rtlCol="0" anchor="ctr"/>
            <a:lstStyle/>
            <a:p>
              <a:pPr>
                <a:lnSpc>
                  <a:spcPts val="2808"/>
                </a:lnSpc>
              </a:pPr>
              <a:r>
                <a:rPr lang="zh-TW" altLang="en-US" sz="2400" b="1" dirty="0">
                  <a:solidFill>
                    <a:srgbClr val="C00000"/>
                  </a:solidFill>
                  <a:latin typeface="Microsoft JhengHei" panose="020B0604030504040204" pitchFamily="34" charset="-120"/>
                  <a:ea typeface="Microsoft JhengHei" panose="020B0604030504040204" pitchFamily="34" charset="-120"/>
                  <a:cs typeface="Times New Roman"/>
                  <a:sym typeface="Times New Roman"/>
                </a:rPr>
                <a:t>研究結果 一：隨機對照試驗 </a:t>
              </a:r>
              <a:r>
                <a:rPr lang="en-US" altLang="zh-TW" sz="2400" b="1" dirty="0">
                  <a:solidFill>
                    <a:srgbClr val="C00000"/>
                  </a:solidFill>
                  <a:latin typeface="Microsoft JhengHei" panose="020B0604030504040204" pitchFamily="34" charset="-120"/>
                  <a:ea typeface="Microsoft JhengHei" panose="020B0604030504040204" pitchFamily="34" charset="-120"/>
                  <a:cs typeface="Times New Roman"/>
                  <a:sym typeface="Times New Roman"/>
                </a:rPr>
                <a:t>(Randomized Controlled Trials, </a:t>
              </a:r>
              <a:r>
                <a:rPr lang="en-US" sz="2400" b="1" dirty="0">
                  <a:solidFill>
                    <a:srgbClr val="C00000"/>
                  </a:solidFill>
                  <a:latin typeface="Microsoft JhengHei" panose="020B0604030504040204" pitchFamily="34" charset="-120"/>
                  <a:ea typeface="Microsoft JhengHei" panose="020B0604030504040204" pitchFamily="34" charset="-120"/>
                  <a:cs typeface="Times New Roman"/>
                  <a:sym typeface="Times New Roman"/>
                </a:rPr>
                <a:t>RCT) </a:t>
              </a:r>
              <a:r>
                <a:rPr lang="en-US" b="1" dirty="0">
                  <a:solidFill>
                    <a:srgbClr val="C00000"/>
                  </a:solidFill>
                  <a:latin typeface="Microsoft JhengHei" panose="020B0604030504040204" pitchFamily="34" charset="-120"/>
                  <a:ea typeface="Microsoft JhengHei" panose="020B0604030504040204" pitchFamily="34" charset="-120"/>
                  <a:cs typeface="Times New Roman"/>
                  <a:sym typeface="Times New Roman"/>
                </a:rPr>
                <a:t>(Wang et al., in revision)</a:t>
              </a:r>
            </a:p>
          </p:txBody>
        </p:sp>
      </p:grpSp>
      <p:sp>
        <p:nvSpPr>
          <p:cNvPr id="12" name="TextBox 12"/>
          <p:cNvSpPr txBox="1"/>
          <p:nvPr/>
        </p:nvSpPr>
        <p:spPr>
          <a:xfrm>
            <a:off x="562776" y="1433529"/>
            <a:ext cx="8333318" cy="2941062"/>
          </a:xfrm>
          <a:prstGeom prst="rect">
            <a:avLst/>
          </a:prstGeom>
        </p:spPr>
        <p:txBody>
          <a:bodyPr lIns="0" tIns="0" rIns="0" bIns="0" rtlCol="0" anchor="t">
            <a:spAutoFit/>
          </a:bodyPr>
          <a:lstStyle/>
          <a:p>
            <a:pPr marL="343854" lvl="1" indent="-171927">
              <a:lnSpc>
                <a:spcPts val="2850"/>
              </a:lnSpc>
              <a:buFont typeface="Arial"/>
              <a:buChar char="•"/>
            </a:pPr>
            <a:r>
              <a:rPr lang="zh-TW" altLang="en-US" sz="2000" dirty="0">
                <a:latin typeface="微軟正黑體" panose="020B0604030504040204" pitchFamily="34" charset="-120"/>
                <a:ea typeface="微軟正黑體" panose="020B0604030504040204" pitchFamily="34" charset="-120"/>
                <a:cs typeface="Times New Roman"/>
                <a:sym typeface="Times New Roman"/>
              </a:rPr>
              <a:t>目的：檢驗</a:t>
            </a:r>
            <a:r>
              <a:rPr lang="en-US" altLang="zh-TW" sz="2000" dirty="0">
                <a:latin typeface="微軟正黑體" panose="020B0604030504040204" pitchFamily="34" charset="-120"/>
                <a:ea typeface="微軟正黑體" panose="020B0604030504040204" pitchFamily="34" charset="-120"/>
                <a:cs typeface="Times New Roman"/>
                <a:sym typeface="Times New Roman"/>
              </a:rPr>
              <a:t>BEAR</a:t>
            </a:r>
            <a:r>
              <a:rPr lang="zh-TW" altLang="en-US" sz="2000" dirty="0">
                <a:latin typeface="微軟正黑體" panose="020B0604030504040204" pitchFamily="34" charset="-120"/>
                <a:ea typeface="微軟正黑體" panose="020B0604030504040204" pitchFamily="34" charset="-120"/>
                <a:cs typeface="Times New Roman"/>
                <a:sym typeface="Times New Roman"/>
              </a:rPr>
              <a:t>團體的成效與團體成員組合的影響 。</a:t>
            </a:r>
            <a:endParaRPr lang="en-US" altLang="zh-TW" sz="2000" dirty="0">
              <a:latin typeface="微軟正黑體" panose="020B0604030504040204" pitchFamily="34" charset="-120"/>
              <a:ea typeface="微軟正黑體" panose="020B0604030504040204" pitchFamily="34" charset="-120"/>
              <a:cs typeface="Times New Roman"/>
              <a:sym typeface="Times New Roman"/>
            </a:endParaRPr>
          </a:p>
          <a:p>
            <a:pPr marL="343854" lvl="1" indent="-171927">
              <a:lnSpc>
                <a:spcPts val="2850"/>
              </a:lnSpc>
              <a:buFont typeface="Arial"/>
              <a:buChar char="•"/>
            </a:pPr>
            <a:r>
              <a:rPr lang="zh-TW" altLang="en-US" sz="2000" dirty="0">
                <a:latin typeface="微軟正黑體" panose="020B0604030504040204" pitchFamily="34" charset="-120"/>
                <a:ea typeface="微軟正黑體" panose="020B0604030504040204" pitchFamily="34" charset="-120"/>
                <a:cs typeface="Times New Roman"/>
                <a:sym typeface="Times New Roman"/>
              </a:rPr>
              <a:t>方法：</a:t>
            </a:r>
            <a:r>
              <a:rPr lang="en-US" sz="2000" dirty="0">
                <a:latin typeface="微軟正黑體" panose="020B0604030504040204" pitchFamily="34" charset="-120"/>
                <a:ea typeface="微軟正黑體" panose="020B0604030504040204" pitchFamily="34" charset="-120"/>
                <a:cs typeface="Times New Roman"/>
                <a:sym typeface="Times New Roman"/>
              </a:rPr>
              <a:t> </a:t>
            </a:r>
            <a:r>
              <a:rPr lang="zh-TW" altLang="en-US" sz="2000" dirty="0">
                <a:latin typeface="微軟正黑體" panose="020B0604030504040204" pitchFamily="34" charset="-120"/>
                <a:ea typeface="微軟正黑體" panose="020B0604030504040204" pitchFamily="34" charset="-120"/>
                <a:cs typeface="Times New Roman"/>
                <a:sym typeface="Times New Roman"/>
              </a:rPr>
              <a:t>將</a:t>
            </a:r>
            <a:r>
              <a:rPr lang="en-US" altLang="zh-TW" sz="2000" dirty="0">
                <a:latin typeface="微軟正黑體" panose="020B0604030504040204" pitchFamily="34" charset="-120"/>
                <a:ea typeface="微軟正黑體" panose="020B0604030504040204" pitchFamily="34" charset="-120"/>
                <a:cs typeface="Times New Roman"/>
                <a:sym typeface="Times New Roman"/>
              </a:rPr>
              <a:t>232</a:t>
            </a:r>
            <a:r>
              <a:rPr lang="zh-TW" altLang="en-US" sz="2000" dirty="0">
                <a:latin typeface="微軟正黑體" panose="020B0604030504040204" pitchFamily="34" charset="-120"/>
                <a:ea typeface="微軟正黑體" panose="020B0604030504040204" pitchFamily="34" charset="-120"/>
                <a:cs typeface="Times New Roman"/>
                <a:sym typeface="Times New Roman"/>
              </a:rPr>
              <a:t>位學生隨機分派至</a:t>
            </a:r>
            <a:r>
              <a:rPr lang="en-US" altLang="zh-TW" sz="2000" dirty="0">
                <a:latin typeface="微軟正黑體" panose="020B0604030504040204" pitchFamily="34" charset="-120"/>
                <a:ea typeface="微軟正黑體" panose="020B0604030504040204" pitchFamily="34" charset="-120"/>
                <a:cs typeface="Times New Roman"/>
                <a:sym typeface="Times New Roman"/>
              </a:rPr>
              <a:t>20</a:t>
            </a:r>
            <a:r>
              <a:rPr lang="zh-TW" altLang="en-US" sz="2000" dirty="0">
                <a:latin typeface="微軟正黑體" panose="020B0604030504040204" pitchFamily="34" charset="-120"/>
                <a:ea typeface="微軟正黑體" panose="020B0604030504040204" pitchFamily="34" charset="-120"/>
                <a:cs typeface="Times New Roman"/>
                <a:sym typeface="Times New Roman"/>
              </a:rPr>
              <a:t>個實驗組（</a:t>
            </a:r>
            <a:r>
              <a:rPr lang="en-US" altLang="zh-TW" sz="2000" dirty="0">
                <a:latin typeface="微軟正黑體" panose="020B0604030504040204" pitchFamily="34" charset="-120"/>
                <a:ea typeface="微軟正黑體" panose="020B0604030504040204" pitchFamily="34" charset="-120"/>
                <a:cs typeface="Times New Roman"/>
                <a:sym typeface="Times New Roman"/>
              </a:rPr>
              <a:t>BEAR</a:t>
            </a:r>
            <a:r>
              <a:rPr lang="zh-TW" altLang="en-US" sz="2000" dirty="0">
                <a:latin typeface="微軟正黑體" panose="020B0604030504040204" pitchFamily="34" charset="-120"/>
                <a:ea typeface="微軟正黑體" panose="020B0604030504040204" pitchFamily="34" charset="-120"/>
                <a:cs typeface="Times New Roman"/>
                <a:sym typeface="Times New Roman"/>
              </a:rPr>
              <a:t>團體介入）或是</a:t>
            </a:r>
            <a:r>
              <a:rPr lang="en-US" altLang="zh-TW" sz="2000" dirty="0">
                <a:latin typeface="微軟正黑體" panose="020B0604030504040204" pitchFamily="34" charset="-120"/>
                <a:ea typeface="微軟正黑體" panose="020B0604030504040204" pitchFamily="34" charset="-120"/>
                <a:cs typeface="Times New Roman"/>
                <a:sym typeface="Times New Roman"/>
              </a:rPr>
              <a:t>20</a:t>
            </a:r>
            <a:r>
              <a:rPr lang="zh-TW" altLang="en-US" sz="2000" dirty="0">
                <a:latin typeface="微軟正黑體" panose="020B0604030504040204" pitchFamily="34" charset="-120"/>
                <a:ea typeface="微軟正黑體" panose="020B0604030504040204" pitchFamily="34" charset="-120"/>
                <a:cs typeface="Times New Roman"/>
                <a:sym typeface="Times New Roman"/>
              </a:rPr>
              <a:t>個控制組（無介入） 。</a:t>
            </a:r>
            <a:endParaRPr lang="en-US" sz="2000" dirty="0">
              <a:latin typeface="微軟正黑體" panose="020B0604030504040204" pitchFamily="34" charset="-120"/>
              <a:ea typeface="微軟正黑體" panose="020B0604030504040204" pitchFamily="34" charset="-120"/>
              <a:cs typeface="Times New Roman"/>
              <a:sym typeface="Times New Roman"/>
            </a:endParaRPr>
          </a:p>
          <a:p>
            <a:pPr marL="343854" lvl="1" indent="-171927">
              <a:lnSpc>
                <a:spcPts val="2850"/>
              </a:lnSpc>
              <a:buFont typeface="Arial"/>
              <a:buChar char="•"/>
            </a:pPr>
            <a:r>
              <a:rPr lang="zh-TW" altLang="en-US" sz="2000" dirty="0">
                <a:latin typeface="微軟正黑體" panose="020B0604030504040204" pitchFamily="34" charset="-120"/>
                <a:ea typeface="微軟正黑體" panose="020B0604030504040204" pitchFamily="34" charset="-120"/>
                <a:cs typeface="Times New Roman"/>
                <a:sym typeface="Times New Roman"/>
              </a:rPr>
              <a:t>結果：</a:t>
            </a:r>
            <a:endParaRPr lang="en-US" sz="2000" dirty="0">
              <a:latin typeface="微軟正黑體" panose="020B0604030504040204" pitchFamily="34" charset="-120"/>
              <a:ea typeface="微軟正黑體" panose="020B0604030504040204" pitchFamily="34" charset="-120"/>
              <a:cs typeface="Times New Roman"/>
              <a:sym typeface="Times New Roman"/>
            </a:endParaRPr>
          </a:p>
          <a:p>
            <a:pPr marL="820422" lvl="2" indent="-273474">
              <a:lnSpc>
                <a:spcPts val="2850"/>
              </a:lnSpc>
              <a:buFont typeface="Arial"/>
              <a:buChar char="⚬"/>
            </a:pPr>
            <a:r>
              <a:rPr lang="zh-TW" altLang="en-US" sz="2000" dirty="0">
                <a:latin typeface="微軟正黑體" panose="020B0604030504040204" pitchFamily="34" charset="-120"/>
                <a:ea typeface="微軟正黑體" panose="020B0604030504040204" pitchFamily="34" charset="-120"/>
                <a:cs typeface="Times New Roman"/>
                <a:sym typeface="Times New Roman"/>
              </a:rPr>
              <a:t>相較於控制組，實驗組</a:t>
            </a:r>
            <a:r>
              <a:rPr lang="zh-TW" altLang="en-US" sz="2000" b="1" dirty="0">
                <a:latin typeface="微軟正黑體" panose="020B0604030504040204" pitchFamily="34" charset="-120"/>
                <a:ea typeface="微軟正黑體" panose="020B0604030504040204" pitchFamily="34" charset="-120"/>
                <a:cs typeface="Times New Roman"/>
                <a:sym typeface="Times New Roman"/>
              </a:rPr>
              <a:t>自評</a:t>
            </a:r>
            <a:r>
              <a:rPr lang="zh-TW" altLang="en-US" sz="2000" dirty="0">
                <a:latin typeface="微軟正黑體" panose="020B0604030504040204" pitchFamily="34" charset="-120"/>
                <a:ea typeface="微軟正黑體" panose="020B0604030504040204" pitchFamily="34" charset="-120"/>
                <a:cs typeface="Times New Roman"/>
                <a:sym typeface="Times New Roman"/>
              </a:rPr>
              <a:t>在</a:t>
            </a:r>
            <a:r>
              <a:rPr lang="zh-TW" altLang="en-US" sz="2000" b="1" dirty="0">
                <a:latin typeface="微軟正黑體" panose="020B0604030504040204" pitchFamily="34" charset="-120"/>
                <a:ea typeface="微軟正黑體" panose="020B0604030504040204" pitchFamily="34" charset="-120"/>
                <a:cs typeface="Times New Roman"/>
                <a:sym typeface="Times New Roman"/>
              </a:rPr>
              <a:t>人際問題解決能力</a:t>
            </a:r>
            <a:r>
              <a:rPr lang="en-US" altLang="zh-TW" sz="2000" dirty="0">
                <a:latin typeface="微軟正黑體" panose="020B0604030504040204" pitchFamily="34" charset="-120"/>
                <a:ea typeface="微軟正黑體" panose="020B0604030504040204" pitchFamily="34" charset="-120"/>
                <a:cs typeface="Times New Roman"/>
                <a:sym typeface="Times New Roman"/>
              </a:rPr>
              <a:t>(</a:t>
            </a:r>
            <a:r>
              <a:rPr lang="en-US" sz="2000" dirty="0">
                <a:latin typeface="微軟正黑體" panose="020B0604030504040204" pitchFamily="34" charset="-120"/>
                <a:ea typeface="微軟正黑體" panose="020B0604030504040204" pitchFamily="34" charset="-120"/>
                <a:cs typeface="Times New Roman"/>
                <a:sym typeface="Times New Roman"/>
              </a:rPr>
              <a:t>Relational problem-solving</a:t>
            </a:r>
            <a:r>
              <a:rPr lang="en-US" altLang="zh-TW" sz="2000" dirty="0">
                <a:latin typeface="微軟正黑體" panose="020B0604030504040204" pitchFamily="34" charset="-120"/>
                <a:ea typeface="微軟正黑體" panose="020B0604030504040204" pitchFamily="34" charset="-120"/>
                <a:cs typeface="Times New Roman"/>
                <a:sym typeface="Times New Roman"/>
              </a:rPr>
              <a:t>)</a:t>
            </a:r>
            <a:r>
              <a:rPr lang="zh-TW" altLang="en-US" sz="2000" dirty="0">
                <a:latin typeface="微軟正黑體" panose="020B0604030504040204" pitchFamily="34" charset="-120"/>
                <a:ea typeface="微軟正黑體" panose="020B0604030504040204" pitchFamily="34" charset="-120"/>
                <a:cs typeface="Times New Roman"/>
                <a:sym typeface="Times New Roman"/>
              </a:rPr>
              <a:t>有顯著提升。</a:t>
            </a:r>
            <a:endParaRPr lang="en-US" sz="2000" dirty="0">
              <a:latin typeface="微軟正黑體" panose="020B0604030504040204" pitchFamily="34" charset="-120"/>
              <a:ea typeface="微軟正黑體" panose="020B0604030504040204" pitchFamily="34" charset="-120"/>
              <a:cs typeface="Times New Roman"/>
              <a:sym typeface="Times New Roman"/>
            </a:endParaRPr>
          </a:p>
          <a:p>
            <a:pPr marL="820422" lvl="2" indent="-273474">
              <a:lnSpc>
                <a:spcPts val="2850"/>
              </a:lnSpc>
              <a:buFont typeface="Arial"/>
              <a:buChar char="⚬"/>
            </a:pPr>
            <a:r>
              <a:rPr lang="zh-TW" altLang="en-US" sz="2000" dirty="0">
                <a:latin typeface="微軟正黑體" panose="020B0604030504040204" pitchFamily="34" charset="-120"/>
                <a:ea typeface="微軟正黑體" panose="020B0604030504040204" pitchFamily="34" charset="-120"/>
                <a:cs typeface="Times New Roman"/>
                <a:sym typeface="Times New Roman"/>
              </a:rPr>
              <a:t>當團體成員在</a:t>
            </a:r>
            <a:r>
              <a:rPr lang="zh-TW" altLang="en-US" sz="2000" b="1" dirty="0">
                <a:latin typeface="微軟正黑體" panose="020B0604030504040204" pitchFamily="34" charset="-120"/>
                <a:ea typeface="微軟正黑體" panose="020B0604030504040204" pitchFamily="34" charset="-120"/>
                <a:cs typeface="Times New Roman"/>
                <a:sym typeface="Times New Roman"/>
              </a:rPr>
              <a:t>友誼趨近目標</a:t>
            </a:r>
            <a:r>
              <a:rPr lang="en-US" altLang="zh-TW" sz="2000" dirty="0">
                <a:latin typeface="微軟正黑體" panose="020B0604030504040204" pitchFamily="34" charset="-120"/>
                <a:ea typeface="微軟正黑體" panose="020B0604030504040204" pitchFamily="34" charset="-120"/>
                <a:cs typeface="Times New Roman"/>
                <a:sym typeface="Times New Roman"/>
              </a:rPr>
              <a:t>(Friendship-Approach goals)</a:t>
            </a:r>
            <a:r>
              <a:rPr lang="zh-TW" altLang="en-US" sz="2000" dirty="0">
                <a:latin typeface="微軟正黑體" panose="020B0604030504040204" pitchFamily="34" charset="-120"/>
                <a:ea typeface="微軟正黑體" panose="020B0604030504040204" pitchFamily="34" charset="-120"/>
                <a:cs typeface="Times New Roman"/>
                <a:sym typeface="Times New Roman"/>
              </a:rPr>
              <a:t>的異質性較高時，成員在</a:t>
            </a:r>
            <a:r>
              <a:rPr lang="zh-TW" altLang="en-US" sz="2000" b="1" dirty="0">
                <a:latin typeface="微軟正黑體" panose="020B0604030504040204" pitchFamily="34" charset="-120"/>
                <a:ea typeface="微軟正黑體" panose="020B0604030504040204" pitchFamily="34" charset="-120"/>
                <a:cs typeface="Times New Roman"/>
                <a:sym typeface="Times New Roman"/>
              </a:rPr>
              <a:t>人際問題解決能力</a:t>
            </a:r>
            <a:r>
              <a:rPr lang="zh-TW" altLang="en-US" sz="2000" dirty="0">
                <a:latin typeface="微軟正黑體" panose="020B0604030504040204" pitchFamily="34" charset="-120"/>
                <a:ea typeface="微軟正黑體" panose="020B0604030504040204" pitchFamily="34" charset="-120"/>
                <a:cs typeface="Times New Roman"/>
                <a:sym typeface="Times New Roman"/>
              </a:rPr>
              <a:t>有顯著提升。</a:t>
            </a:r>
            <a:endParaRPr lang="en-US" altLang="zh-TW" sz="2000" dirty="0">
              <a:latin typeface="微軟正黑體" panose="020B0604030504040204" pitchFamily="34" charset="-120"/>
              <a:ea typeface="微軟正黑體" panose="020B0604030504040204" pitchFamily="34" charset="-120"/>
              <a:cs typeface="Times New Roman"/>
              <a:sym typeface="Times New Roman"/>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7"/>
          <p:cNvGrpSpPr/>
          <p:nvPr/>
        </p:nvGrpSpPr>
        <p:grpSpPr>
          <a:xfrm rot="-10800000">
            <a:off x="319876" y="1312949"/>
            <a:ext cx="8504249" cy="3413643"/>
            <a:chOff x="0" y="0"/>
            <a:chExt cx="28874734" cy="11590445"/>
          </a:xfrm>
        </p:grpSpPr>
        <p:sp>
          <p:nvSpPr>
            <p:cNvPr id="8" name="Freeform 8"/>
            <p:cNvSpPr/>
            <p:nvPr/>
          </p:nvSpPr>
          <p:spPr>
            <a:xfrm>
              <a:off x="0" y="0"/>
              <a:ext cx="28874734" cy="11590445"/>
            </a:xfrm>
            <a:custGeom>
              <a:avLst/>
              <a:gdLst/>
              <a:ahLst/>
              <a:cxnLst/>
              <a:rect l="l" t="t" r="r" b="b"/>
              <a:pathLst>
                <a:path w="28874734" h="11590445">
                  <a:moveTo>
                    <a:pt x="28569934" y="0"/>
                  </a:moveTo>
                  <a:lnTo>
                    <a:pt x="304800" y="0"/>
                  </a:lnTo>
                  <a:cubicBezTo>
                    <a:pt x="135890" y="0"/>
                    <a:pt x="0" y="135890"/>
                    <a:pt x="0" y="304800"/>
                  </a:cubicBezTo>
                  <a:lnTo>
                    <a:pt x="0" y="11285645"/>
                  </a:lnTo>
                  <a:cubicBezTo>
                    <a:pt x="0" y="11454555"/>
                    <a:pt x="135890" y="11590445"/>
                    <a:pt x="304800" y="11590445"/>
                  </a:cubicBezTo>
                  <a:lnTo>
                    <a:pt x="28569934" y="11590445"/>
                  </a:lnTo>
                  <a:cubicBezTo>
                    <a:pt x="28738844" y="11590445"/>
                    <a:pt x="28874734" y="11454555"/>
                    <a:pt x="28874734" y="11285645"/>
                  </a:cubicBezTo>
                  <a:lnTo>
                    <a:pt x="28874734" y="304800"/>
                  </a:lnTo>
                  <a:cubicBezTo>
                    <a:pt x="28874734" y="135890"/>
                    <a:pt x="28738844" y="0"/>
                    <a:pt x="28569934" y="0"/>
                  </a:cubicBezTo>
                  <a:close/>
                </a:path>
              </a:pathLst>
            </a:custGeom>
            <a:solidFill>
              <a:srgbClr val="FFFFFF"/>
            </a:solidFill>
          </p:spPr>
        </p:sp>
      </p:grpSp>
      <p:sp>
        <p:nvSpPr>
          <p:cNvPr id="14" name="TextBox 12">
            <a:extLst>
              <a:ext uri="{FF2B5EF4-FFF2-40B4-BE49-F238E27FC236}">
                <a16:creationId xmlns:a16="http://schemas.microsoft.com/office/drawing/2014/main" id="{551B2061-3172-B80E-51BC-17DC9B01681B}"/>
              </a:ext>
            </a:extLst>
          </p:cNvPr>
          <p:cNvSpPr txBox="1"/>
          <p:nvPr/>
        </p:nvSpPr>
        <p:spPr>
          <a:xfrm>
            <a:off x="562776" y="1066329"/>
            <a:ext cx="4651336" cy="3684855"/>
          </a:xfrm>
          <a:prstGeom prst="rect">
            <a:avLst/>
          </a:prstGeom>
        </p:spPr>
        <p:txBody>
          <a:bodyPr wrap="square" lIns="0" tIns="0" rIns="0" bIns="0" rtlCol="0" anchor="t">
            <a:spAutoFit/>
          </a:bodyPr>
          <a:lstStyle/>
          <a:p>
            <a:pPr marL="343854" lvl="1" indent="-171927">
              <a:lnSpc>
                <a:spcPts val="2850"/>
              </a:lnSpc>
              <a:buFont typeface="Arial"/>
              <a:buChar char="•"/>
            </a:pPr>
            <a:r>
              <a:rPr lang="zh-TW" altLang="en-US" sz="1800" dirty="0">
                <a:latin typeface="微軟正黑體" panose="020B0604030504040204" pitchFamily="34" charset="-120"/>
                <a:ea typeface="微軟正黑體" panose="020B0604030504040204" pitchFamily="34" charset="-120"/>
                <a:cs typeface="Times New Roman"/>
                <a:sym typeface="Times New Roman"/>
              </a:rPr>
              <a:t>目的：以受試者內設計對 </a:t>
            </a:r>
            <a:r>
              <a:rPr lang="en-US" altLang="zh-TW" sz="1800" dirty="0">
                <a:latin typeface="微軟正黑體" panose="020B0604030504040204" pitchFamily="34" charset="-120"/>
                <a:ea typeface="微軟正黑體" panose="020B0604030504040204" pitchFamily="34" charset="-120"/>
                <a:cs typeface="Times New Roman"/>
                <a:sym typeface="Times New Roman"/>
              </a:rPr>
              <a:t>BEAR </a:t>
            </a:r>
            <a:r>
              <a:rPr lang="zh-TW" altLang="en-US" sz="1800" dirty="0">
                <a:latin typeface="微軟正黑體" panose="020B0604030504040204" pitchFamily="34" charset="-120"/>
                <a:ea typeface="微軟正黑體" panose="020B0604030504040204" pitchFamily="34" charset="-120"/>
                <a:cs typeface="Times New Roman"/>
                <a:sym typeface="Times New Roman"/>
              </a:rPr>
              <a:t>小團體成效進行交叉驗證。</a:t>
            </a:r>
            <a:endParaRPr lang="en-US" sz="1800" dirty="0">
              <a:latin typeface="微軟正黑體" panose="020B0604030504040204" pitchFamily="34" charset="-120"/>
              <a:ea typeface="微軟正黑體" panose="020B0604030504040204" pitchFamily="34" charset="-120"/>
              <a:cs typeface="Times New Roman"/>
              <a:sym typeface="Times New Roman"/>
            </a:endParaRPr>
          </a:p>
          <a:p>
            <a:pPr marL="343854" lvl="1" indent="-171927">
              <a:lnSpc>
                <a:spcPts val="2850"/>
              </a:lnSpc>
              <a:buFont typeface="Arial"/>
              <a:buChar char="•"/>
            </a:pPr>
            <a:r>
              <a:rPr lang="zh-TW" altLang="en-US" sz="1800" dirty="0">
                <a:latin typeface="微軟正黑體" panose="020B0604030504040204" pitchFamily="34" charset="-120"/>
                <a:ea typeface="微軟正黑體" panose="020B0604030504040204" pitchFamily="34" charset="-120"/>
                <a:cs typeface="Times New Roman"/>
                <a:sym typeface="Times New Roman"/>
              </a:rPr>
              <a:t>方法：</a:t>
            </a:r>
            <a:r>
              <a:rPr lang="en-US" sz="1800" dirty="0">
                <a:latin typeface="微軟正黑體" panose="020B0604030504040204" pitchFamily="34" charset="-120"/>
                <a:ea typeface="微軟正黑體" panose="020B0604030504040204" pitchFamily="34" charset="-120"/>
                <a:cs typeface="Times New Roman"/>
                <a:sym typeface="Times New Roman"/>
              </a:rPr>
              <a:t> </a:t>
            </a:r>
            <a:r>
              <a:rPr lang="en-US" altLang="zh-TW" sz="1800" dirty="0">
                <a:latin typeface="微軟正黑體" panose="020B0604030504040204" pitchFamily="34" charset="-120"/>
                <a:ea typeface="微軟正黑體" panose="020B0604030504040204" pitchFamily="34" charset="-120"/>
                <a:cs typeface="Times New Roman"/>
                <a:sym typeface="Times New Roman"/>
              </a:rPr>
              <a:t>107</a:t>
            </a:r>
            <a:r>
              <a:rPr lang="zh-TW" altLang="en-US" sz="1800" dirty="0">
                <a:latin typeface="微軟正黑體" panose="020B0604030504040204" pitchFamily="34" charset="-120"/>
                <a:ea typeface="微軟正黑體" panose="020B0604030504040204" pitchFamily="34" charset="-120"/>
                <a:cs typeface="Times New Roman"/>
                <a:sym typeface="Times New Roman"/>
              </a:rPr>
              <a:t>位學生參與連續六個波次的研究，前三波為無團體介入</a:t>
            </a:r>
            <a:r>
              <a:rPr lang="en-US" altLang="zh-TW" sz="1800" dirty="0">
                <a:latin typeface="微軟正黑體" panose="020B0604030504040204" pitchFamily="34" charset="-120"/>
                <a:ea typeface="微軟正黑體" panose="020B0604030504040204" pitchFamily="34" charset="-120"/>
                <a:cs typeface="Times New Roman"/>
                <a:sym typeface="Times New Roman"/>
              </a:rPr>
              <a:t>(baseline)</a:t>
            </a:r>
            <a:r>
              <a:rPr lang="zh-TW" altLang="en-US" sz="1800" dirty="0">
                <a:latin typeface="微軟正黑體" panose="020B0604030504040204" pitchFamily="34" charset="-120"/>
                <a:ea typeface="微軟正黑體" panose="020B0604030504040204" pitchFamily="34" charset="-120"/>
                <a:cs typeface="Times New Roman"/>
                <a:sym typeface="Times New Roman"/>
              </a:rPr>
              <a:t>，後三波分別為團體前</a:t>
            </a:r>
            <a:r>
              <a:rPr lang="en-US" altLang="zh-TW" sz="1800" dirty="0">
                <a:latin typeface="微軟正黑體" panose="020B0604030504040204" pitchFamily="34" charset="-120"/>
                <a:ea typeface="微軟正黑體" panose="020B0604030504040204" pitchFamily="34" charset="-120"/>
                <a:cs typeface="Times New Roman"/>
                <a:sym typeface="Times New Roman"/>
              </a:rPr>
              <a:t>(pre-)</a:t>
            </a:r>
            <a:r>
              <a:rPr lang="zh-TW" altLang="en-US" sz="1800" dirty="0">
                <a:latin typeface="微軟正黑體" panose="020B0604030504040204" pitchFamily="34" charset="-120"/>
                <a:ea typeface="微軟正黑體" panose="020B0604030504040204" pitchFamily="34" charset="-120"/>
                <a:cs typeface="Times New Roman"/>
                <a:sym typeface="Times New Roman"/>
              </a:rPr>
              <a:t>、團體後</a:t>
            </a:r>
            <a:r>
              <a:rPr lang="en-US" altLang="zh-TW" sz="1800" dirty="0">
                <a:latin typeface="微軟正黑體" panose="020B0604030504040204" pitchFamily="34" charset="-120"/>
                <a:ea typeface="微軟正黑體" panose="020B0604030504040204" pitchFamily="34" charset="-120"/>
                <a:cs typeface="Times New Roman"/>
                <a:sym typeface="Times New Roman"/>
              </a:rPr>
              <a:t>(post-)</a:t>
            </a:r>
            <a:r>
              <a:rPr lang="zh-TW" altLang="en-US" sz="1800" dirty="0">
                <a:latin typeface="微軟正黑體" panose="020B0604030504040204" pitchFamily="34" charset="-120"/>
                <a:ea typeface="微軟正黑體" panose="020B0604030504040204" pitchFamily="34" charset="-120"/>
                <a:cs typeface="Times New Roman"/>
                <a:sym typeface="Times New Roman"/>
              </a:rPr>
              <a:t>及團體後四週追蹤</a:t>
            </a:r>
            <a:r>
              <a:rPr lang="en-US" altLang="zh-TW" sz="1800" dirty="0">
                <a:latin typeface="微軟正黑體" panose="020B0604030504040204" pitchFamily="34" charset="-120"/>
                <a:ea typeface="微軟正黑體" panose="020B0604030504040204" pitchFamily="34" charset="-120"/>
                <a:cs typeface="Times New Roman"/>
                <a:sym typeface="Times New Roman"/>
              </a:rPr>
              <a:t>(4-week follow-up)</a:t>
            </a:r>
            <a:r>
              <a:rPr lang="zh-TW" altLang="en-US" sz="1800" dirty="0">
                <a:latin typeface="微軟正黑體" panose="020B0604030504040204" pitchFamily="34" charset="-120"/>
                <a:ea typeface="微軟正黑體" panose="020B0604030504040204" pitchFamily="34" charset="-120"/>
                <a:cs typeface="Times New Roman"/>
                <a:sym typeface="Times New Roman"/>
              </a:rPr>
              <a:t>。</a:t>
            </a:r>
            <a:endParaRPr lang="en-US" sz="1800" dirty="0">
              <a:latin typeface="微軟正黑體" panose="020B0604030504040204" pitchFamily="34" charset="-120"/>
              <a:ea typeface="微軟正黑體" panose="020B0604030504040204" pitchFamily="34" charset="-120"/>
              <a:cs typeface="Times New Roman"/>
              <a:sym typeface="Times New Roman"/>
            </a:endParaRPr>
          </a:p>
          <a:p>
            <a:pPr marL="343854" lvl="1" indent="-171927">
              <a:lnSpc>
                <a:spcPts val="2850"/>
              </a:lnSpc>
              <a:buFont typeface="Arial"/>
              <a:buChar char="•"/>
            </a:pPr>
            <a:r>
              <a:rPr lang="zh-TW" altLang="en-US" sz="1800" dirty="0">
                <a:latin typeface="微軟正黑體" panose="020B0604030504040204" pitchFamily="34" charset="-120"/>
                <a:ea typeface="微軟正黑體" panose="020B0604030504040204" pitchFamily="34" charset="-120"/>
                <a:cs typeface="Times New Roman"/>
                <a:sym typeface="Times New Roman"/>
              </a:rPr>
              <a:t>結果：團體成員在介入後，</a:t>
            </a:r>
            <a:r>
              <a:rPr lang="zh-TW" altLang="en-US" sz="1800" b="1" dirty="0">
                <a:latin typeface="微軟正黑體" panose="020B0604030504040204" pitchFamily="34" charset="-120"/>
                <a:ea typeface="微軟正黑體" panose="020B0604030504040204" pitchFamily="34" charset="-120"/>
                <a:cs typeface="Times New Roman"/>
                <a:sym typeface="Times New Roman"/>
              </a:rPr>
              <a:t>情緒陶冶能力</a:t>
            </a:r>
            <a:r>
              <a:rPr lang="en-US" altLang="zh-TW" sz="1800" dirty="0">
                <a:latin typeface="微軟正黑體" panose="020B0604030504040204" pitchFamily="34" charset="-120"/>
                <a:ea typeface="微軟正黑體" panose="020B0604030504040204" pitchFamily="34" charset="-120"/>
                <a:cs typeface="Times New Roman"/>
                <a:sym typeface="Times New Roman"/>
              </a:rPr>
              <a:t>(Emotional Cultivation)</a:t>
            </a:r>
            <a:r>
              <a:rPr lang="zh-TW" altLang="en-US" sz="1800" dirty="0">
                <a:latin typeface="微軟正黑體" panose="020B0604030504040204" pitchFamily="34" charset="-120"/>
                <a:ea typeface="微軟正黑體" panose="020B0604030504040204" pitchFamily="34" charset="-120"/>
                <a:cs typeface="Times New Roman"/>
                <a:sym typeface="Times New Roman"/>
              </a:rPr>
              <a:t>及</a:t>
            </a:r>
            <a:r>
              <a:rPr lang="zh-TW" altLang="en-US" sz="1800" b="1" dirty="0">
                <a:latin typeface="微軟正黑體" panose="020B0604030504040204" pitchFamily="34" charset="-120"/>
                <a:ea typeface="微軟正黑體" panose="020B0604030504040204" pitchFamily="34" charset="-120"/>
                <a:cs typeface="Times New Roman"/>
                <a:sym typeface="Times New Roman"/>
              </a:rPr>
              <a:t>社會情緒幸福感</a:t>
            </a:r>
            <a:r>
              <a:rPr lang="en-US" altLang="zh-TW" sz="1800" dirty="0">
                <a:latin typeface="微軟正黑體" panose="020B0604030504040204" pitchFamily="34" charset="-120"/>
                <a:ea typeface="微軟正黑體" panose="020B0604030504040204" pitchFamily="34" charset="-120"/>
                <a:cs typeface="Times New Roman"/>
                <a:sym typeface="Times New Roman"/>
              </a:rPr>
              <a:t>(Social Emotional Well-being)</a:t>
            </a:r>
            <a:r>
              <a:rPr lang="zh-TW" altLang="en-US" sz="1800" dirty="0">
                <a:latin typeface="微軟正黑體" panose="020B0604030504040204" pitchFamily="34" charset="-120"/>
                <a:ea typeface="微軟正黑體" panose="020B0604030504040204" pitchFamily="34" charset="-120"/>
                <a:cs typeface="Times New Roman"/>
                <a:sym typeface="Times New Roman"/>
              </a:rPr>
              <a:t>皆顯著提升，且</a:t>
            </a:r>
            <a:r>
              <a:rPr lang="zh-TW" altLang="en-US" sz="1800" b="1" dirty="0">
                <a:latin typeface="微軟正黑體" panose="020B0604030504040204" pitchFamily="34" charset="-120"/>
                <a:ea typeface="微軟正黑體" panose="020B0604030504040204" pitchFamily="34" charset="-120"/>
                <a:cs typeface="Times New Roman"/>
                <a:sym typeface="Times New Roman"/>
              </a:rPr>
              <a:t>學生、家長及老師</a:t>
            </a:r>
            <a:r>
              <a:rPr lang="zh-TW" altLang="en-US" sz="1800" dirty="0">
                <a:latin typeface="微軟正黑體" panose="020B0604030504040204" pitchFamily="34" charset="-120"/>
                <a:ea typeface="微軟正黑體" panose="020B0604030504040204" pitchFamily="34" charset="-120"/>
                <a:cs typeface="Times New Roman"/>
                <a:sym typeface="Times New Roman"/>
              </a:rPr>
              <a:t>評價高度一致</a:t>
            </a:r>
            <a:r>
              <a:rPr lang="zh-TW" altLang="en-US" sz="2000" dirty="0">
                <a:latin typeface="微軟正黑體" panose="020B0604030504040204" pitchFamily="34" charset="-120"/>
                <a:ea typeface="微軟正黑體" panose="020B0604030504040204" pitchFamily="34" charset="-120"/>
                <a:cs typeface="Times New Roman"/>
                <a:sym typeface="Times New Roman"/>
              </a:rPr>
              <a:t>。</a:t>
            </a:r>
            <a:endParaRPr lang="en-US" sz="2000" dirty="0">
              <a:latin typeface="微軟正黑體" panose="020B0604030504040204" pitchFamily="34" charset="-120"/>
              <a:ea typeface="微軟正黑體" panose="020B0604030504040204" pitchFamily="34" charset="-120"/>
              <a:cs typeface="Times New Roman"/>
              <a:sym typeface="Times New Roman"/>
            </a:endParaRPr>
          </a:p>
        </p:txBody>
      </p:sp>
      <p:pic>
        <p:nvPicPr>
          <p:cNvPr id="17" name="圖片 16" descr="一張含有 文字, 圖表, 行, 繪圖 的圖片&#10;&#10;AI 產生的內容可能不正確。">
            <a:extLst>
              <a:ext uri="{FF2B5EF4-FFF2-40B4-BE49-F238E27FC236}">
                <a16:creationId xmlns:a16="http://schemas.microsoft.com/office/drawing/2014/main" id="{08F48722-1793-26A6-944B-981CC6DE46BD}"/>
              </a:ext>
            </a:extLst>
          </p:cNvPr>
          <p:cNvPicPr>
            <a:picLocks noChangeAspect="1"/>
          </p:cNvPicPr>
          <p:nvPr/>
        </p:nvPicPr>
        <p:blipFill>
          <a:blip r:embed="rId3"/>
          <a:stretch>
            <a:fillRect/>
          </a:stretch>
        </p:blipFill>
        <p:spPr>
          <a:xfrm>
            <a:off x="5453234" y="843141"/>
            <a:ext cx="3370890" cy="1829313"/>
          </a:xfrm>
          <a:prstGeom prst="rect">
            <a:avLst/>
          </a:prstGeom>
        </p:spPr>
      </p:pic>
      <p:pic>
        <p:nvPicPr>
          <p:cNvPr id="21" name="圖片 20" descr="一張含有 文字, 行, 螢幕擷取畫面, 繪圖 的圖片&#10;&#10;AI 產生的內容可能不正確。">
            <a:extLst>
              <a:ext uri="{FF2B5EF4-FFF2-40B4-BE49-F238E27FC236}">
                <a16:creationId xmlns:a16="http://schemas.microsoft.com/office/drawing/2014/main" id="{382EBF22-617A-5155-E922-8B10EE359DF5}"/>
              </a:ext>
            </a:extLst>
          </p:cNvPr>
          <p:cNvPicPr>
            <a:picLocks noChangeAspect="1"/>
          </p:cNvPicPr>
          <p:nvPr/>
        </p:nvPicPr>
        <p:blipFill>
          <a:blip r:embed="rId4"/>
          <a:stretch>
            <a:fillRect/>
          </a:stretch>
        </p:blipFill>
        <p:spPr>
          <a:xfrm>
            <a:off x="5453234" y="2852406"/>
            <a:ext cx="3370890" cy="2056761"/>
          </a:xfrm>
          <a:prstGeom prst="rect">
            <a:avLst/>
          </a:prstGeom>
        </p:spPr>
      </p:pic>
      <p:grpSp>
        <p:nvGrpSpPr>
          <p:cNvPr id="22" name="Group 9">
            <a:extLst>
              <a:ext uri="{FF2B5EF4-FFF2-40B4-BE49-F238E27FC236}">
                <a16:creationId xmlns:a16="http://schemas.microsoft.com/office/drawing/2014/main" id="{E7F97F86-9018-CD34-9189-DB151DEAC71B}"/>
              </a:ext>
            </a:extLst>
          </p:cNvPr>
          <p:cNvGrpSpPr/>
          <p:nvPr/>
        </p:nvGrpSpPr>
        <p:grpSpPr>
          <a:xfrm>
            <a:off x="685800" y="392807"/>
            <a:ext cx="8646902" cy="759193"/>
            <a:chOff x="0" y="0"/>
            <a:chExt cx="23058404" cy="1481192"/>
          </a:xfrm>
        </p:grpSpPr>
        <p:sp>
          <p:nvSpPr>
            <p:cNvPr id="23" name="Freeform 10">
              <a:extLst>
                <a:ext uri="{FF2B5EF4-FFF2-40B4-BE49-F238E27FC236}">
                  <a16:creationId xmlns:a16="http://schemas.microsoft.com/office/drawing/2014/main" id="{802DB909-0FC0-B11B-E720-14B1AE288567}"/>
                </a:ext>
              </a:extLst>
            </p:cNvPr>
            <p:cNvSpPr/>
            <p:nvPr/>
          </p:nvSpPr>
          <p:spPr>
            <a:xfrm>
              <a:off x="0" y="0"/>
              <a:ext cx="23058403" cy="1481192"/>
            </a:xfrm>
            <a:custGeom>
              <a:avLst/>
              <a:gdLst/>
              <a:ahLst/>
              <a:cxnLst/>
              <a:rect l="l" t="t" r="r" b="b"/>
              <a:pathLst>
                <a:path w="23058403" h="1481192">
                  <a:moveTo>
                    <a:pt x="0" y="0"/>
                  </a:moveTo>
                  <a:lnTo>
                    <a:pt x="23058403" y="0"/>
                  </a:lnTo>
                  <a:lnTo>
                    <a:pt x="23058403" y="1481192"/>
                  </a:lnTo>
                  <a:lnTo>
                    <a:pt x="0" y="1481192"/>
                  </a:lnTo>
                  <a:close/>
                </a:path>
              </a:pathLst>
            </a:custGeom>
            <a:solidFill>
              <a:srgbClr val="000000">
                <a:alpha val="0"/>
              </a:srgbClr>
            </a:solidFill>
          </p:spPr>
        </p:sp>
        <p:sp>
          <p:nvSpPr>
            <p:cNvPr id="24" name="TextBox 11">
              <a:extLst>
                <a:ext uri="{FF2B5EF4-FFF2-40B4-BE49-F238E27FC236}">
                  <a16:creationId xmlns:a16="http://schemas.microsoft.com/office/drawing/2014/main" id="{2396A924-CBB6-7C49-BF7E-49099C726CF2}"/>
                </a:ext>
              </a:extLst>
            </p:cNvPr>
            <p:cNvSpPr txBox="1"/>
            <p:nvPr/>
          </p:nvSpPr>
          <p:spPr>
            <a:xfrm>
              <a:off x="0" y="28575"/>
              <a:ext cx="23058404" cy="1452617"/>
            </a:xfrm>
            <a:prstGeom prst="rect">
              <a:avLst/>
            </a:prstGeom>
          </p:spPr>
          <p:txBody>
            <a:bodyPr lIns="0" tIns="0" rIns="0" bIns="0" rtlCol="0" anchor="ctr"/>
            <a:lstStyle/>
            <a:p>
              <a:pPr>
                <a:lnSpc>
                  <a:spcPts val="2916"/>
                </a:lnSpc>
              </a:pPr>
              <a:r>
                <a:rPr lang="zh-TW" altLang="en-US" sz="2400" b="1" dirty="0">
                  <a:solidFill>
                    <a:srgbClr val="C00000"/>
                  </a:solidFill>
                  <a:latin typeface="Microsoft JhengHei" panose="020B0604030504040204" pitchFamily="34" charset="-120"/>
                  <a:ea typeface="Microsoft JhengHei" panose="020B0604030504040204" pitchFamily="34" charset="-120"/>
                  <a:cs typeface="Times New Roman"/>
                  <a:sym typeface="Times New Roman"/>
                </a:rPr>
                <a:t>研究結果 二：受試者內設計</a:t>
              </a:r>
              <a:r>
                <a:rPr lang="zh-TW" altLang="en-US" b="1" dirty="0">
                  <a:solidFill>
                    <a:srgbClr val="C00000"/>
                  </a:solidFill>
                  <a:latin typeface="Microsoft JhengHei" panose="020B0604030504040204" pitchFamily="34" charset="-120"/>
                  <a:ea typeface="Microsoft JhengHei" panose="020B0604030504040204" pitchFamily="34" charset="-120"/>
                  <a:cs typeface="Times New Roman"/>
                  <a:sym typeface="Times New Roman"/>
                </a:rPr>
                <a:t> </a:t>
              </a:r>
              <a:r>
                <a:rPr lang="en-US" altLang="zh-TW" b="1" dirty="0">
                  <a:solidFill>
                    <a:srgbClr val="C00000"/>
                  </a:solidFill>
                  <a:latin typeface="Microsoft JhengHei" panose="020B0604030504040204" pitchFamily="34" charset="-120"/>
                  <a:ea typeface="Microsoft JhengHei" panose="020B0604030504040204" pitchFamily="34" charset="-120"/>
                  <a:cs typeface="Times New Roman"/>
                  <a:sym typeface="Times New Roman"/>
                </a:rPr>
                <a:t>(Wang et al., under review)</a:t>
              </a:r>
            </a:p>
          </p:txBody>
        </p:sp>
      </p:grpSp>
      <p:cxnSp>
        <p:nvCxnSpPr>
          <p:cNvPr id="10" name="直線接點 9">
            <a:extLst>
              <a:ext uri="{FF2B5EF4-FFF2-40B4-BE49-F238E27FC236}">
                <a16:creationId xmlns:a16="http://schemas.microsoft.com/office/drawing/2014/main" id="{5AB83C86-FE8A-80C5-79D3-6D7AEF5AA00C}"/>
              </a:ext>
            </a:extLst>
          </p:cNvPr>
          <p:cNvCxnSpPr/>
          <p:nvPr/>
        </p:nvCxnSpPr>
        <p:spPr>
          <a:xfrm>
            <a:off x="7354389" y="969120"/>
            <a:ext cx="0" cy="1419750"/>
          </a:xfrm>
          <a:prstGeom prst="line">
            <a:avLst/>
          </a:prstGeom>
        </p:spPr>
        <p:style>
          <a:lnRef idx="2">
            <a:schemeClr val="dk1"/>
          </a:lnRef>
          <a:fillRef idx="0">
            <a:schemeClr val="dk1"/>
          </a:fillRef>
          <a:effectRef idx="1">
            <a:schemeClr val="dk1"/>
          </a:effectRef>
          <a:fontRef idx="minor">
            <a:schemeClr val="tx1"/>
          </a:fontRef>
        </p:style>
      </p:cxnSp>
      <p:cxnSp>
        <p:nvCxnSpPr>
          <p:cNvPr id="11" name="直線接點 10">
            <a:extLst>
              <a:ext uri="{FF2B5EF4-FFF2-40B4-BE49-F238E27FC236}">
                <a16:creationId xmlns:a16="http://schemas.microsoft.com/office/drawing/2014/main" id="{12E1DFF4-F41F-CD68-ADC0-E80911C251F6}"/>
              </a:ext>
            </a:extLst>
          </p:cNvPr>
          <p:cNvCxnSpPr/>
          <p:nvPr/>
        </p:nvCxnSpPr>
        <p:spPr>
          <a:xfrm>
            <a:off x="7373945" y="3170912"/>
            <a:ext cx="0" cy="1419750"/>
          </a:xfrm>
          <a:prstGeom prst="line">
            <a:avLst/>
          </a:prstGeom>
        </p:spPr>
        <p:style>
          <a:lnRef idx="2">
            <a:schemeClr val="dk1"/>
          </a:lnRef>
          <a:fillRef idx="0">
            <a:schemeClr val="dk1"/>
          </a:fillRef>
          <a:effectRef idx="1">
            <a:schemeClr val="dk1"/>
          </a:effectRef>
          <a:fontRef idx="minor">
            <a:schemeClr val="tx1"/>
          </a:fontRef>
        </p:style>
      </p:cxnSp>
      <p:cxnSp>
        <p:nvCxnSpPr>
          <p:cNvPr id="12" name="直線接點 11">
            <a:extLst>
              <a:ext uri="{FF2B5EF4-FFF2-40B4-BE49-F238E27FC236}">
                <a16:creationId xmlns:a16="http://schemas.microsoft.com/office/drawing/2014/main" id="{8A57C3CF-6BB8-CB30-9321-120254894D95}"/>
              </a:ext>
            </a:extLst>
          </p:cNvPr>
          <p:cNvCxnSpPr/>
          <p:nvPr/>
        </p:nvCxnSpPr>
        <p:spPr>
          <a:xfrm>
            <a:off x="7959636" y="969120"/>
            <a:ext cx="0" cy="1419750"/>
          </a:xfrm>
          <a:prstGeom prst="line">
            <a:avLst/>
          </a:prstGeom>
        </p:spPr>
        <p:style>
          <a:lnRef idx="2">
            <a:schemeClr val="dk1"/>
          </a:lnRef>
          <a:fillRef idx="0">
            <a:schemeClr val="dk1"/>
          </a:fillRef>
          <a:effectRef idx="1">
            <a:schemeClr val="dk1"/>
          </a:effectRef>
          <a:fontRef idx="minor">
            <a:schemeClr val="tx1"/>
          </a:fontRef>
        </p:style>
      </p:cxnSp>
      <p:cxnSp>
        <p:nvCxnSpPr>
          <p:cNvPr id="13" name="直線接點 12">
            <a:extLst>
              <a:ext uri="{FF2B5EF4-FFF2-40B4-BE49-F238E27FC236}">
                <a16:creationId xmlns:a16="http://schemas.microsoft.com/office/drawing/2014/main" id="{F4A1D4BB-CA22-7EF7-4BBF-A00FA77A2531}"/>
              </a:ext>
            </a:extLst>
          </p:cNvPr>
          <p:cNvCxnSpPr/>
          <p:nvPr/>
        </p:nvCxnSpPr>
        <p:spPr>
          <a:xfrm>
            <a:off x="7994469" y="3056265"/>
            <a:ext cx="0" cy="1419750"/>
          </a:xfrm>
          <a:prstGeom prst="line">
            <a:avLst/>
          </a:prstGeom>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rot="-10800000">
            <a:off x="882316" y="735374"/>
            <a:ext cx="7423920" cy="3332638"/>
            <a:chOff x="0" y="0"/>
            <a:chExt cx="25206660" cy="11315407"/>
          </a:xfrm>
        </p:grpSpPr>
        <p:sp>
          <p:nvSpPr>
            <p:cNvPr id="4" name="Freeform 4"/>
            <p:cNvSpPr/>
            <p:nvPr/>
          </p:nvSpPr>
          <p:spPr>
            <a:xfrm>
              <a:off x="0" y="0"/>
              <a:ext cx="25206660" cy="11315407"/>
            </a:xfrm>
            <a:custGeom>
              <a:avLst/>
              <a:gdLst/>
              <a:ahLst/>
              <a:cxnLst/>
              <a:rect l="l" t="t" r="r" b="b"/>
              <a:pathLst>
                <a:path w="25206660" h="11315407">
                  <a:moveTo>
                    <a:pt x="24901860" y="0"/>
                  </a:moveTo>
                  <a:lnTo>
                    <a:pt x="304800" y="0"/>
                  </a:lnTo>
                  <a:cubicBezTo>
                    <a:pt x="135890" y="0"/>
                    <a:pt x="0" y="135890"/>
                    <a:pt x="0" y="304800"/>
                  </a:cubicBezTo>
                  <a:lnTo>
                    <a:pt x="0" y="11010607"/>
                  </a:lnTo>
                  <a:cubicBezTo>
                    <a:pt x="0" y="11179517"/>
                    <a:pt x="135890" y="11315407"/>
                    <a:pt x="304800" y="11315407"/>
                  </a:cubicBezTo>
                  <a:lnTo>
                    <a:pt x="24901860" y="11315407"/>
                  </a:lnTo>
                  <a:cubicBezTo>
                    <a:pt x="25070770" y="11315407"/>
                    <a:pt x="25206660" y="11179517"/>
                    <a:pt x="25206660" y="11010607"/>
                  </a:cubicBezTo>
                  <a:lnTo>
                    <a:pt x="25206660" y="304800"/>
                  </a:lnTo>
                  <a:cubicBezTo>
                    <a:pt x="25206660" y="135890"/>
                    <a:pt x="25070770" y="0"/>
                    <a:pt x="24901860" y="0"/>
                  </a:cubicBezTo>
                  <a:close/>
                </a:path>
              </a:pathLst>
            </a:custGeom>
            <a:solidFill>
              <a:srgbClr val="FFFFFF"/>
            </a:solidFill>
          </p:spPr>
        </p:sp>
      </p:grpSp>
      <p:sp>
        <p:nvSpPr>
          <p:cNvPr id="10" name="TextBox 10"/>
          <p:cNvSpPr txBox="1"/>
          <p:nvPr/>
        </p:nvSpPr>
        <p:spPr>
          <a:xfrm>
            <a:off x="850141" y="4405611"/>
            <a:ext cx="7976874" cy="553998"/>
          </a:xfrm>
          <a:prstGeom prst="rect">
            <a:avLst/>
          </a:prstGeom>
        </p:spPr>
        <p:txBody>
          <a:bodyPr wrap="square" lIns="0" tIns="0" rIns="0" bIns="0" rtlCol="0" anchor="t">
            <a:spAutoFit/>
          </a:bodyPr>
          <a:lstStyle/>
          <a:p>
            <a:pPr>
              <a:spcBef>
                <a:spcPct val="0"/>
              </a:spcBef>
            </a:pPr>
            <a:r>
              <a:rPr lang="en-US" sz="1200" dirty="0">
                <a:latin typeface="Times New Roman" panose="02020603050405020304" pitchFamily="18" charset="0"/>
                <a:ea typeface="Times New Roman"/>
                <a:cs typeface="Times New Roman" panose="02020603050405020304" pitchFamily="18" charset="0"/>
                <a:sym typeface="Times New Roman"/>
              </a:rPr>
              <a:t>Kivlighan, D. M.,</a:t>
            </a:r>
            <a:r>
              <a:rPr lang="zh-TW" altLang="en-US" sz="1200" dirty="0">
                <a:latin typeface="Times New Roman" panose="02020603050405020304" pitchFamily="18" charset="0"/>
                <a:ea typeface="Times New Roman"/>
                <a:cs typeface="Times New Roman" panose="02020603050405020304" pitchFamily="18" charset="0"/>
                <a:sym typeface="Times New Roman"/>
              </a:rPr>
              <a:t> </a:t>
            </a:r>
            <a:r>
              <a:rPr lang="en-US" altLang="zh-TW" sz="1200" dirty="0">
                <a:latin typeface="Times New Roman" panose="02020603050405020304" pitchFamily="18" charset="0"/>
                <a:ea typeface="Times New Roman"/>
                <a:cs typeface="Times New Roman" panose="02020603050405020304" pitchFamily="18" charset="0"/>
                <a:sym typeface="Times New Roman"/>
              </a:rPr>
              <a:t>Jr.,</a:t>
            </a:r>
            <a:r>
              <a:rPr lang="en-US" sz="1200" dirty="0">
                <a:latin typeface="Times New Roman" panose="02020603050405020304" pitchFamily="18" charset="0"/>
                <a:ea typeface="Times New Roman"/>
                <a:cs typeface="Times New Roman" panose="02020603050405020304" pitchFamily="18" charset="0"/>
                <a:sym typeface="Times New Roman"/>
              </a:rPr>
              <a:t> Wang, L., Wei, M., Hung, Y.-L., Koay, E. Y. Y., Sun, A.-W., &amp; Kivlighan, D. M. (2025). Leader and group effects for outcomes in emotional cultivation groups for youth. </a:t>
            </a:r>
            <a:r>
              <a:rPr lang="en-US" sz="1200" i="1" dirty="0">
                <a:latin typeface="Times New Roman" panose="02020603050405020304" pitchFamily="18" charset="0"/>
                <a:ea typeface="Times New Roman Italics"/>
                <a:cs typeface="Times New Roman" panose="02020603050405020304" pitchFamily="18" charset="0"/>
                <a:sym typeface="Times New Roman Italics"/>
              </a:rPr>
              <a:t>Journal of counseling psychology</a:t>
            </a:r>
            <a:r>
              <a:rPr lang="en-US" sz="1200" i="1" dirty="0">
                <a:latin typeface="Times New Roman" panose="02020603050405020304" pitchFamily="18" charset="0"/>
                <a:ea typeface="Times New Roman"/>
                <a:cs typeface="Times New Roman" panose="02020603050405020304" pitchFamily="18" charset="0"/>
                <a:sym typeface="Times New Roman"/>
              </a:rPr>
              <a:t>,</a:t>
            </a:r>
            <a:r>
              <a:rPr lang="en-US" sz="1200" dirty="0">
                <a:latin typeface="Times New Roman" panose="02020603050405020304" pitchFamily="18" charset="0"/>
                <a:ea typeface="Times New Roman"/>
                <a:cs typeface="Times New Roman" panose="02020603050405020304" pitchFamily="18" charset="0"/>
                <a:sym typeface="Times New Roman"/>
              </a:rPr>
              <a:t> </a:t>
            </a:r>
            <a:r>
              <a:rPr lang="en-US" sz="1200" i="1" dirty="0">
                <a:latin typeface="Times New Roman" panose="02020603050405020304" pitchFamily="18" charset="0"/>
                <a:ea typeface="Times New Roman"/>
                <a:cs typeface="Times New Roman" panose="02020603050405020304" pitchFamily="18" charset="0"/>
                <a:sym typeface="Times New Roman"/>
              </a:rPr>
              <a:t>72</a:t>
            </a:r>
            <a:r>
              <a:rPr lang="en-US" sz="1200" dirty="0">
                <a:latin typeface="Times New Roman" panose="02020603050405020304" pitchFamily="18" charset="0"/>
                <a:ea typeface="Times New Roman"/>
                <a:cs typeface="Times New Roman" panose="02020603050405020304" pitchFamily="18" charset="0"/>
                <a:sym typeface="Times New Roman"/>
              </a:rPr>
              <a:t>(6), 710-720. https://doi.org/10.1037/cou0000805</a:t>
            </a:r>
          </a:p>
        </p:txBody>
      </p:sp>
      <p:grpSp>
        <p:nvGrpSpPr>
          <p:cNvPr id="9" name="Group 9">
            <a:extLst>
              <a:ext uri="{FF2B5EF4-FFF2-40B4-BE49-F238E27FC236}">
                <a16:creationId xmlns:a16="http://schemas.microsoft.com/office/drawing/2014/main" id="{59C5A5B3-C652-9B3D-B26D-62DB6E09E618}"/>
              </a:ext>
            </a:extLst>
          </p:cNvPr>
          <p:cNvGrpSpPr/>
          <p:nvPr/>
        </p:nvGrpSpPr>
        <p:grpSpPr>
          <a:xfrm>
            <a:off x="577800" y="392807"/>
            <a:ext cx="8646902" cy="759193"/>
            <a:chOff x="0" y="0"/>
            <a:chExt cx="23058404" cy="1481192"/>
          </a:xfrm>
        </p:grpSpPr>
        <p:sp>
          <p:nvSpPr>
            <p:cNvPr id="11" name="Freeform 10">
              <a:extLst>
                <a:ext uri="{FF2B5EF4-FFF2-40B4-BE49-F238E27FC236}">
                  <a16:creationId xmlns:a16="http://schemas.microsoft.com/office/drawing/2014/main" id="{3DD56336-700C-C6DF-AF77-2F56B1D315E3}"/>
                </a:ext>
              </a:extLst>
            </p:cNvPr>
            <p:cNvSpPr/>
            <p:nvPr/>
          </p:nvSpPr>
          <p:spPr>
            <a:xfrm>
              <a:off x="0" y="0"/>
              <a:ext cx="23058403" cy="1481192"/>
            </a:xfrm>
            <a:custGeom>
              <a:avLst/>
              <a:gdLst/>
              <a:ahLst/>
              <a:cxnLst/>
              <a:rect l="l" t="t" r="r" b="b"/>
              <a:pathLst>
                <a:path w="23058403" h="1481192">
                  <a:moveTo>
                    <a:pt x="0" y="0"/>
                  </a:moveTo>
                  <a:lnTo>
                    <a:pt x="23058403" y="0"/>
                  </a:lnTo>
                  <a:lnTo>
                    <a:pt x="23058403" y="1481192"/>
                  </a:lnTo>
                  <a:lnTo>
                    <a:pt x="0" y="1481192"/>
                  </a:lnTo>
                  <a:close/>
                </a:path>
              </a:pathLst>
            </a:custGeom>
            <a:solidFill>
              <a:srgbClr val="000000">
                <a:alpha val="0"/>
              </a:srgbClr>
            </a:solidFill>
          </p:spPr>
        </p:sp>
        <p:sp>
          <p:nvSpPr>
            <p:cNvPr id="12" name="TextBox 11">
              <a:extLst>
                <a:ext uri="{FF2B5EF4-FFF2-40B4-BE49-F238E27FC236}">
                  <a16:creationId xmlns:a16="http://schemas.microsoft.com/office/drawing/2014/main" id="{4B930532-0FE3-6E9B-16A0-526E769B2F3D}"/>
                </a:ext>
              </a:extLst>
            </p:cNvPr>
            <p:cNvSpPr txBox="1"/>
            <p:nvPr/>
          </p:nvSpPr>
          <p:spPr>
            <a:xfrm>
              <a:off x="0" y="28575"/>
              <a:ext cx="23058404" cy="1452617"/>
            </a:xfrm>
            <a:prstGeom prst="rect">
              <a:avLst/>
            </a:prstGeom>
          </p:spPr>
          <p:txBody>
            <a:bodyPr lIns="0" tIns="0" rIns="0" bIns="0" rtlCol="0" anchor="ctr"/>
            <a:lstStyle/>
            <a:p>
              <a:pPr>
                <a:lnSpc>
                  <a:spcPts val="2916"/>
                </a:lnSpc>
              </a:pPr>
              <a:r>
                <a:rPr lang="zh-TW" altLang="en-US" sz="2400" b="1" dirty="0">
                  <a:solidFill>
                    <a:srgbClr val="C00000"/>
                  </a:solidFill>
                  <a:latin typeface="Microsoft JhengHei" panose="020B0604030504040204" pitchFamily="34" charset="-120"/>
                  <a:ea typeface="Microsoft JhengHei" panose="020B0604030504040204" pitchFamily="34" charset="-120"/>
                  <a:cs typeface="Times New Roman"/>
                  <a:sym typeface="Times New Roman"/>
                </a:rPr>
                <a:t>研究結果 三：大規模</a:t>
              </a:r>
              <a:r>
                <a:rPr lang="en-US" altLang="zh-TW" sz="2400" b="1" dirty="0">
                  <a:solidFill>
                    <a:srgbClr val="C00000"/>
                  </a:solidFill>
                  <a:latin typeface="Microsoft JhengHei" panose="020B0604030504040204" pitchFamily="34" charset="-120"/>
                  <a:ea typeface="Microsoft JhengHei" panose="020B0604030504040204" pitchFamily="34" charset="-120"/>
                  <a:cs typeface="Times New Roman"/>
                  <a:sym typeface="Times New Roman"/>
                </a:rPr>
                <a:t>(Large-Scale)BEAR</a:t>
              </a:r>
              <a:r>
                <a:rPr lang="zh-TW" altLang="en-US" sz="2400" b="1" dirty="0">
                  <a:solidFill>
                    <a:srgbClr val="C00000"/>
                  </a:solidFill>
                  <a:latin typeface="Microsoft JhengHei" panose="020B0604030504040204" pitchFamily="34" charset="-120"/>
                  <a:ea typeface="Microsoft JhengHei" panose="020B0604030504040204" pitchFamily="34" charset="-120"/>
                  <a:cs typeface="Times New Roman"/>
                  <a:sym typeface="Times New Roman"/>
                </a:rPr>
                <a:t>團體</a:t>
              </a:r>
              <a:r>
                <a:rPr lang="en-US" altLang="zh-TW" sz="2400" b="1" dirty="0">
                  <a:solidFill>
                    <a:srgbClr val="C00000"/>
                  </a:solidFill>
                  <a:latin typeface="Microsoft JhengHei" panose="020B0604030504040204" pitchFamily="34" charset="-120"/>
                  <a:ea typeface="Microsoft JhengHei" panose="020B0604030504040204" pitchFamily="34" charset="-120"/>
                  <a:cs typeface="Times New Roman"/>
                  <a:sym typeface="Times New Roman"/>
                </a:rPr>
                <a:t> </a:t>
              </a:r>
              <a:r>
                <a:rPr lang="en-US" altLang="zh-TW" b="1" dirty="0">
                  <a:solidFill>
                    <a:srgbClr val="C00000"/>
                  </a:solidFill>
                  <a:latin typeface="Microsoft JhengHei" panose="020B0604030504040204" pitchFamily="34" charset="-120"/>
                  <a:ea typeface="Microsoft JhengHei" panose="020B0604030504040204" pitchFamily="34" charset="-120"/>
                  <a:cs typeface="Times New Roman"/>
                  <a:sym typeface="Times New Roman"/>
                </a:rPr>
                <a:t>(Kivlighan, D. M., Jr., 2025)</a:t>
              </a:r>
            </a:p>
          </p:txBody>
        </p:sp>
      </p:grpSp>
      <p:sp>
        <p:nvSpPr>
          <p:cNvPr id="15" name="TextBox 12">
            <a:extLst>
              <a:ext uri="{FF2B5EF4-FFF2-40B4-BE49-F238E27FC236}">
                <a16:creationId xmlns:a16="http://schemas.microsoft.com/office/drawing/2014/main" id="{CDD9AE29-72D4-7658-00DF-3F6469E2B2B6}"/>
              </a:ext>
            </a:extLst>
          </p:cNvPr>
          <p:cNvSpPr txBox="1"/>
          <p:nvPr/>
        </p:nvSpPr>
        <p:spPr>
          <a:xfrm>
            <a:off x="562776" y="1066329"/>
            <a:ext cx="8333318" cy="3312958"/>
          </a:xfrm>
          <a:prstGeom prst="rect">
            <a:avLst/>
          </a:prstGeom>
        </p:spPr>
        <p:txBody>
          <a:bodyPr lIns="0" tIns="0" rIns="0" bIns="0" rtlCol="0" anchor="t">
            <a:spAutoFit/>
          </a:bodyPr>
          <a:lstStyle/>
          <a:p>
            <a:pPr marL="343854" lvl="1" indent="-171927">
              <a:lnSpc>
                <a:spcPts val="2850"/>
              </a:lnSpc>
              <a:buFont typeface="Arial"/>
              <a:buChar char="•"/>
            </a:pPr>
            <a:r>
              <a:rPr lang="zh-TW" altLang="en-US" sz="2000" dirty="0">
                <a:latin typeface="微軟正黑體" panose="020B0604030504040204" pitchFamily="34" charset="-120"/>
                <a:ea typeface="微軟正黑體" panose="020B0604030504040204" pitchFamily="34" charset="-120"/>
                <a:cs typeface="Times New Roman"/>
                <a:sym typeface="Times New Roman"/>
              </a:rPr>
              <a:t>目的：以大規模團體資料估計領導者效果與團體效果的相對大小，探討團體領導者與團體本身何者對團體成效影響較大。</a:t>
            </a:r>
            <a:endParaRPr lang="en-US" altLang="zh-TW" sz="2000" dirty="0">
              <a:latin typeface="微軟正黑體" panose="020B0604030504040204" pitchFamily="34" charset="-120"/>
              <a:ea typeface="微軟正黑體" panose="020B0604030504040204" pitchFamily="34" charset="-120"/>
              <a:cs typeface="Times New Roman"/>
              <a:sym typeface="Times New Roman"/>
            </a:endParaRPr>
          </a:p>
          <a:p>
            <a:pPr marL="343854" lvl="1" indent="-171927">
              <a:lnSpc>
                <a:spcPts val="2850"/>
              </a:lnSpc>
              <a:buFont typeface="Arial"/>
              <a:buChar char="•"/>
            </a:pPr>
            <a:r>
              <a:rPr lang="zh-TW" altLang="en-US" sz="2000" dirty="0">
                <a:latin typeface="微軟正黑體" panose="020B0604030504040204" pitchFamily="34" charset="-120"/>
                <a:ea typeface="微軟正黑體" panose="020B0604030504040204" pitchFamily="34" charset="-120"/>
                <a:cs typeface="Times New Roman"/>
                <a:sym typeface="Times New Roman"/>
              </a:rPr>
              <a:t>方法：</a:t>
            </a:r>
            <a:r>
              <a:rPr lang="en-US" sz="2000" dirty="0">
                <a:latin typeface="微軟正黑體" panose="020B0604030504040204" pitchFamily="34" charset="-120"/>
                <a:ea typeface="微軟正黑體" panose="020B0604030504040204" pitchFamily="34" charset="-120"/>
                <a:cs typeface="Times New Roman"/>
                <a:sym typeface="Times New Roman"/>
              </a:rPr>
              <a:t> </a:t>
            </a:r>
            <a:r>
              <a:rPr lang="en-US" sz="1800" dirty="0">
                <a:latin typeface="微軟正黑體" panose="020B0604030504040204" pitchFamily="34" charset="-120"/>
                <a:ea typeface="微軟正黑體" panose="020B0604030504040204" pitchFamily="34" charset="-120"/>
                <a:cs typeface="Times New Roman"/>
                <a:sym typeface="Times New Roman"/>
              </a:rPr>
              <a:t>1,495</a:t>
            </a:r>
            <a:r>
              <a:rPr lang="zh-TW" altLang="en-US" sz="1800" dirty="0">
                <a:latin typeface="微軟正黑體" panose="020B0604030504040204" pitchFamily="34" charset="-120"/>
                <a:ea typeface="微軟正黑體" panose="020B0604030504040204" pitchFamily="34" charset="-120"/>
                <a:cs typeface="Times New Roman"/>
                <a:sym typeface="Times New Roman"/>
              </a:rPr>
              <a:t>位學生、</a:t>
            </a:r>
            <a:r>
              <a:rPr lang="en-US" altLang="zh-TW" sz="1800" dirty="0">
                <a:latin typeface="微軟正黑體" panose="020B0604030504040204" pitchFamily="34" charset="-120"/>
                <a:ea typeface="微軟正黑體" panose="020B0604030504040204" pitchFamily="34" charset="-120"/>
                <a:cs typeface="Times New Roman"/>
                <a:sym typeface="Times New Roman"/>
              </a:rPr>
              <a:t>255</a:t>
            </a:r>
            <a:r>
              <a:rPr lang="zh-TW" altLang="en-US" sz="1800" dirty="0">
                <a:latin typeface="微軟正黑體" panose="020B0604030504040204" pitchFamily="34" charset="-120"/>
                <a:ea typeface="微軟正黑體" panose="020B0604030504040204" pitchFamily="34" charset="-120"/>
                <a:cs typeface="Times New Roman"/>
                <a:sym typeface="Times New Roman"/>
              </a:rPr>
              <a:t>個</a:t>
            </a:r>
            <a:r>
              <a:rPr lang="en-US" altLang="zh-TW" sz="1800" dirty="0">
                <a:latin typeface="微軟正黑體" panose="020B0604030504040204" pitchFamily="34" charset="-120"/>
                <a:ea typeface="微軟正黑體" panose="020B0604030504040204" pitchFamily="34" charset="-120"/>
                <a:cs typeface="Times New Roman"/>
                <a:sym typeface="Times New Roman"/>
              </a:rPr>
              <a:t>BEAR</a:t>
            </a:r>
            <a:r>
              <a:rPr lang="zh-TW" altLang="en-US" sz="1800" dirty="0">
                <a:latin typeface="微軟正黑體" panose="020B0604030504040204" pitchFamily="34" charset="-120"/>
                <a:ea typeface="微軟正黑體" panose="020B0604030504040204" pitchFamily="34" charset="-120"/>
                <a:cs typeface="Times New Roman"/>
                <a:sym typeface="Times New Roman"/>
              </a:rPr>
              <a:t>團體，</a:t>
            </a:r>
            <a:r>
              <a:rPr lang="en-US" altLang="zh-TW" sz="1800" dirty="0">
                <a:latin typeface="微軟正黑體" panose="020B0604030504040204" pitchFamily="34" charset="-120"/>
                <a:ea typeface="微軟正黑體" panose="020B0604030504040204" pitchFamily="34" charset="-120"/>
                <a:cs typeface="Times New Roman"/>
                <a:sym typeface="Times New Roman"/>
              </a:rPr>
              <a:t>21</a:t>
            </a:r>
            <a:r>
              <a:rPr lang="zh-TW" altLang="en-US" sz="1800" dirty="0">
                <a:latin typeface="微軟正黑體" panose="020B0604030504040204" pitchFamily="34" charset="-120"/>
                <a:ea typeface="微軟正黑體" panose="020B0604030504040204" pitchFamily="34" charset="-120"/>
                <a:cs typeface="Times New Roman"/>
                <a:sym typeface="Times New Roman"/>
              </a:rPr>
              <a:t>個結果變項，</a:t>
            </a:r>
            <a:r>
              <a:rPr lang="zh-TW" altLang="en-US" sz="1600" dirty="0">
                <a:latin typeface="微軟正黑體" panose="020B0604030504040204" pitchFamily="34" charset="-120"/>
                <a:ea typeface="微軟正黑體" panose="020B0604030504040204" pitchFamily="34" charset="-120"/>
                <a:cs typeface="Times New Roman"/>
                <a:sym typeface="Times New Roman"/>
              </a:rPr>
              <a:t>資料來自</a:t>
            </a:r>
            <a:r>
              <a:rPr lang="en-US" altLang="zh-TW" sz="1600" dirty="0">
                <a:latin typeface="微軟正黑體" panose="020B0604030504040204" pitchFamily="34" charset="-120"/>
                <a:ea typeface="微軟正黑體" panose="020B0604030504040204" pitchFamily="34" charset="-120"/>
                <a:cs typeface="Times New Roman"/>
                <a:sym typeface="Times New Roman"/>
              </a:rPr>
              <a:t>2015F-2019F</a:t>
            </a:r>
            <a:r>
              <a:rPr lang="zh-TW" altLang="en-US" sz="1600" dirty="0">
                <a:latin typeface="微軟正黑體" panose="020B0604030504040204" pitchFamily="34" charset="-120"/>
                <a:ea typeface="微軟正黑體" panose="020B0604030504040204" pitchFamily="34" charset="-120"/>
                <a:cs typeface="Times New Roman"/>
                <a:sym typeface="Times New Roman"/>
              </a:rPr>
              <a:t>。</a:t>
            </a:r>
            <a:endParaRPr lang="en-US" sz="1800" dirty="0">
              <a:latin typeface="微軟正黑體" panose="020B0604030504040204" pitchFamily="34" charset="-120"/>
              <a:ea typeface="微軟正黑體" panose="020B0604030504040204" pitchFamily="34" charset="-120"/>
              <a:cs typeface="Times New Roman"/>
              <a:sym typeface="Times New Roman"/>
            </a:endParaRPr>
          </a:p>
          <a:p>
            <a:pPr marL="343854" lvl="1" indent="-171927">
              <a:lnSpc>
                <a:spcPts val="2850"/>
              </a:lnSpc>
              <a:buFont typeface="Arial"/>
              <a:buChar char="•"/>
            </a:pPr>
            <a:r>
              <a:rPr lang="zh-TW" altLang="en-US" sz="2000" dirty="0">
                <a:latin typeface="微軟正黑體" panose="020B0604030504040204" pitchFamily="34" charset="-120"/>
                <a:ea typeface="微軟正黑體" panose="020B0604030504040204" pitchFamily="34" charset="-120"/>
                <a:cs typeface="Times New Roman"/>
                <a:sym typeface="Times New Roman"/>
              </a:rPr>
              <a:t>結果：</a:t>
            </a:r>
            <a:endParaRPr lang="en-US" altLang="zh-TW" sz="2000" dirty="0">
              <a:latin typeface="微軟正黑體" panose="020B0604030504040204" pitchFamily="34" charset="-120"/>
              <a:ea typeface="微軟正黑體" panose="020B0604030504040204" pitchFamily="34" charset="-120"/>
              <a:cs typeface="Times New Roman"/>
              <a:sym typeface="Times New Roman"/>
            </a:endParaRPr>
          </a:p>
          <a:p>
            <a:pPr marL="820422" lvl="2" indent="-273474">
              <a:lnSpc>
                <a:spcPts val="2850"/>
              </a:lnSpc>
              <a:buFont typeface="Arial"/>
              <a:buChar char="⚬"/>
            </a:pPr>
            <a:r>
              <a:rPr lang="zh-TW" altLang="en-US" sz="2000" dirty="0">
                <a:latin typeface="微軟正黑體" panose="020B0604030504040204" pitchFamily="34" charset="-120"/>
                <a:ea typeface="微軟正黑體" panose="020B0604030504040204" pitchFamily="34" charset="-120"/>
                <a:cs typeface="Times New Roman"/>
                <a:sym typeface="Times New Roman"/>
              </a:rPr>
              <a:t>在</a:t>
            </a:r>
            <a:r>
              <a:rPr lang="en-US" altLang="zh-TW" sz="2000" dirty="0">
                <a:latin typeface="微軟正黑體" panose="020B0604030504040204" pitchFamily="34" charset="-120"/>
                <a:ea typeface="微軟正黑體" panose="020B0604030504040204" pitchFamily="34" charset="-120"/>
                <a:cs typeface="Times New Roman"/>
                <a:sym typeface="Times New Roman"/>
              </a:rPr>
              <a:t>21</a:t>
            </a:r>
            <a:r>
              <a:rPr lang="zh-TW" altLang="en-US" sz="2000" dirty="0">
                <a:latin typeface="微軟正黑體" panose="020B0604030504040204" pitchFamily="34" charset="-120"/>
                <a:ea typeface="微軟正黑體" panose="020B0604030504040204" pitchFamily="34" charset="-120"/>
                <a:cs typeface="Times New Roman"/>
                <a:sym typeface="Times New Roman"/>
              </a:rPr>
              <a:t>個結果變項中，從團體前</a:t>
            </a:r>
            <a:r>
              <a:rPr lang="en-US" altLang="zh-TW" sz="2000" dirty="0">
                <a:latin typeface="微軟正黑體" panose="020B0604030504040204" pitchFamily="34" charset="-120"/>
                <a:ea typeface="微軟正黑體" panose="020B0604030504040204" pitchFamily="34" charset="-120"/>
                <a:cs typeface="Times New Roman"/>
                <a:sym typeface="Times New Roman"/>
              </a:rPr>
              <a:t>(pre-)</a:t>
            </a:r>
            <a:r>
              <a:rPr lang="zh-TW" altLang="en-US" sz="2000" dirty="0">
                <a:latin typeface="微軟正黑體" panose="020B0604030504040204" pitchFamily="34" charset="-120"/>
                <a:ea typeface="微軟正黑體" panose="020B0604030504040204" pitchFamily="34" charset="-120"/>
                <a:cs typeface="Times New Roman"/>
                <a:sym typeface="Times New Roman"/>
              </a:rPr>
              <a:t>到團體後追蹤</a:t>
            </a:r>
            <a:r>
              <a:rPr lang="en-US" altLang="zh-TW" sz="2000" dirty="0">
                <a:latin typeface="微軟正黑體" panose="020B0604030504040204" pitchFamily="34" charset="-120"/>
                <a:ea typeface="微軟正黑體" panose="020B0604030504040204" pitchFamily="34" charset="-120"/>
                <a:cs typeface="Times New Roman"/>
                <a:sym typeface="Times New Roman"/>
              </a:rPr>
              <a:t>(4-week</a:t>
            </a:r>
            <a:r>
              <a:rPr lang="zh-TW" altLang="en-US" sz="2000" dirty="0">
                <a:latin typeface="微軟正黑體" panose="020B0604030504040204" pitchFamily="34" charset="-120"/>
                <a:ea typeface="微軟正黑體" panose="020B0604030504040204" pitchFamily="34" charset="-120"/>
                <a:cs typeface="Times New Roman"/>
                <a:sym typeface="Times New Roman"/>
              </a:rPr>
              <a:t> </a:t>
            </a:r>
            <a:r>
              <a:rPr lang="en-US" altLang="zh-TW" sz="2000" dirty="0">
                <a:latin typeface="微軟正黑體" panose="020B0604030504040204" pitchFamily="34" charset="-120"/>
                <a:ea typeface="微軟正黑體" panose="020B0604030504040204" pitchFamily="34" charset="-120"/>
                <a:cs typeface="Times New Roman"/>
                <a:sym typeface="Times New Roman"/>
              </a:rPr>
              <a:t>follow-up)</a:t>
            </a:r>
            <a:r>
              <a:rPr lang="zh-TW" altLang="en-US" sz="2000" dirty="0">
                <a:latin typeface="微軟正黑體" panose="020B0604030504040204" pitchFamily="34" charset="-120"/>
                <a:ea typeface="微軟正黑體" panose="020B0604030504040204" pitchFamily="34" charset="-120"/>
                <a:cs typeface="Times New Roman"/>
                <a:sym typeface="Times New Roman"/>
              </a:rPr>
              <a:t>有</a:t>
            </a:r>
            <a:r>
              <a:rPr lang="en-US" altLang="zh-TW" sz="2000" dirty="0">
                <a:latin typeface="微軟正黑體" panose="020B0604030504040204" pitchFamily="34" charset="-120"/>
                <a:ea typeface="微軟正黑體" panose="020B0604030504040204" pitchFamily="34" charset="-120"/>
                <a:cs typeface="Times New Roman"/>
                <a:sym typeface="Times New Roman"/>
              </a:rPr>
              <a:t>20</a:t>
            </a:r>
            <a:r>
              <a:rPr lang="zh-TW" altLang="en-US" sz="2000" dirty="0">
                <a:latin typeface="微軟正黑體" panose="020B0604030504040204" pitchFamily="34" charset="-120"/>
                <a:ea typeface="微軟正黑體" panose="020B0604030504040204" pitchFamily="34" charset="-120"/>
                <a:cs typeface="Times New Roman"/>
                <a:sym typeface="Times New Roman"/>
              </a:rPr>
              <a:t>個變項皆顯著提升。</a:t>
            </a:r>
            <a:endParaRPr lang="en-US" altLang="zh-TW" sz="2000" dirty="0">
              <a:latin typeface="微軟正黑體" panose="020B0604030504040204" pitchFamily="34" charset="-120"/>
              <a:ea typeface="微軟正黑體" panose="020B0604030504040204" pitchFamily="34" charset="-120"/>
              <a:cs typeface="Times New Roman"/>
              <a:sym typeface="Times New Roman"/>
            </a:endParaRPr>
          </a:p>
          <a:p>
            <a:pPr marL="820422" lvl="2" indent="-273474">
              <a:lnSpc>
                <a:spcPts val="2850"/>
              </a:lnSpc>
              <a:buFont typeface="Arial"/>
              <a:buChar char="⚬"/>
            </a:pPr>
            <a:r>
              <a:rPr lang="zh-TW" altLang="en-US" sz="2000" dirty="0">
                <a:latin typeface="微軟正黑體" panose="020B0604030504040204" pitchFamily="34" charset="-120"/>
                <a:ea typeface="微軟正黑體" panose="020B0604030504040204" pitchFamily="34" charset="-120"/>
                <a:cs typeface="Times New Roman"/>
                <a:sym typeface="Times New Roman"/>
              </a:rPr>
              <a:t>團體效果</a:t>
            </a:r>
            <a:r>
              <a:rPr lang="en-US" altLang="zh-TW" sz="2000" dirty="0">
                <a:latin typeface="微軟正黑體" panose="020B0604030504040204" pitchFamily="34" charset="-120"/>
                <a:ea typeface="微軟正黑體" panose="020B0604030504040204" pitchFamily="34" charset="-120"/>
                <a:cs typeface="Times New Roman"/>
                <a:sym typeface="Times New Roman"/>
              </a:rPr>
              <a:t>(Group effects)</a:t>
            </a:r>
            <a:r>
              <a:rPr lang="zh-TW" altLang="en-US" sz="2000" dirty="0">
                <a:latin typeface="微軟正黑體" panose="020B0604030504040204" pitchFamily="34" charset="-120"/>
                <a:ea typeface="微軟正黑體" panose="020B0604030504040204" pitchFamily="34" charset="-120"/>
                <a:cs typeface="Times New Roman"/>
                <a:sym typeface="Times New Roman"/>
              </a:rPr>
              <a:t>：對</a:t>
            </a:r>
            <a:r>
              <a:rPr lang="zh-TW" altLang="en-US" sz="2000" b="1" dirty="0">
                <a:latin typeface="微軟正黑體" panose="020B0604030504040204" pitchFamily="34" charset="-120"/>
                <a:ea typeface="微軟正黑體" panose="020B0604030504040204" pitchFamily="34" charset="-120"/>
                <a:cs typeface="Times New Roman"/>
                <a:sym typeface="Times New Roman"/>
              </a:rPr>
              <a:t>認知、情緒及人際策略</a:t>
            </a:r>
            <a:r>
              <a:rPr lang="zh-TW" altLang="en-US" sz="2000" dirty="0">
                <a:latin typeface="微軟正黑體" panose="020B0604030504040204" pitchFamily="34" charset="-120"/>
                <a:ea typeface="微軟正黑體" panose="020B0604030504040204" pitchFamily="34" charset="-120"/>
                <a:cs typeface="Times New Roman"/>
                <a:sym typeface="Times New Roman"/>
              </a:rPr>
              <a:t>影響較強</a:t>
            </a:r>
            <a:endParaRPr lang="en-US" altLang="zh-TW" sz="2000" dirty="0">
              <a:latin typeface="微軟正黑體" panose="020B0604030504040204" pitchFamily="34" charset="-120"/>
              <a:ea typeface="微軟正黑體" panose="020B0604030504040204" pitchFamily="34" charset="-120"/>
              <a:cs typeface="Times New Roman"/>
              <a:sym typeface="Times New Roman"/>
            </a:endParaRPr>
          </a:p>
          <a:p>
            <a:pPr marL="820422" lvl="2" indent="-273474">
              <a:lnSpc>
                <a:spcPts val="2850"/>
              </a:lnSpc>
              <a:buFont typeface="Arial"/>
              <a:buChar char="⚬"/>
            </a:pPr>
            <a:r>
              <a:rPr lang="zh-TW" altLang="en-US" sz="2000" b="1" dirty="0">
                <a:latin typeface="微軟正黑體" panose="020B0604030504040204" pitchFamily="34" charset="-120"/>
                <a:ea typeface="微軟正黑體" panose="020B0604030504040204" pitchFamily="34" charset="-120"/>
                <a:cs typeface="Times New Roman"/>
                <a:sym typeface="Times New Roman"/>
              </a:rPr>
              <a:t>領導者效果</a:t>
            </a:r>
            <a:r>
              <a:rPr lang="en-US" altLang="zh-TW" sz="2000" dirty="0">
                <a:latin typeface="微軟正黑體" panose="020B0604030504040204" pitchFamily="34" charset="-120"/>
                <a:ea typeface="微軟正黑體" panose="020B0604030504040204" pitchFamily="34" charset="-120"/>
                <a:cs typeface="Times New Roman"/>
                <a:sym typeface="Times New Roman"/>
              </a:rPr>
              <a:t>(Leader effects)</a:t>
            </a:r>
            <a:r>
              <a:rPr lang="zh-TW" altLang="en-US" sz="2000" dirty="0">
                <a:latin typeface="微軟正黑體" panose="020B0604030504040204" pitchFamily="34" charset="-120"/>
                <a:ea typeface="微軟正黑體" panose="020B0604030504040204" pitchFamily="34" charset="-120"/>
                <a:cs typeface="Times New Roman"/>
                <a:sym typeface="Times New Roman"/>
              </a:rPr>
              <a:t>：對</a:t>
            </a:r>
            <a:r>
              <a:rPr lang="zh-TW" altLang="en-US" sz="2000" b="1" dirty="0">
                <a:latin typeface="微軟正黑體" panose="020B0604030504040204" pitchFamily="34" charset="-120"/>
                <a:ea typeface="微軟正黑體" panose="020B0604030504040204" pitchFamily="34" charset="-120"/>
                <a:cs typeface="Times New Roman"/>
                <a:sym typeface="Times New Roman"/>
              </a:rPr>
              <a:t>學校適應、社交技巧及情緒調解</a:t>
            </a:r>
            <a:r>
              <a:rPr lang="zh-TW" altLang="en-US" sz="2000" dirty="0">
                <a:latin typeface="微軟正黑體" panose="020B0604030504040204" pitchFamily="34" charset="-120"/>
                <a:ea typeface="微軟正黑體" panose="020B0604030504040204" pitchFamily="34" charset="-120"/>
                <a:cs typeface="Times New Roman"/>
                <a:sym typeface="Times New Roman"/>
              </a:rPr>
              <a:t>影響較強。</a:t>
            </a:r>
            <a:endParaRPr lang="en-US" altLang="zh-TW" sz="2000" dirty="0">
              <a:latin typeface="微軟正黑體" panose="020B0604030504040204" pitchFamily="34" charset="-120"/>
              <a:ea typeface="微軟正黑體" panose="020B0604030504040204" pitchFamily="34" charset="-120"/>
              <a:cs typeface="Times New Roman"/>
              <a:sym typeface="Times New Roman"/>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圖片 6">
            <a:extLst>
              <a:ext uri="{FF2B5EF4-FFF2-40B4-BE49-F238E27FC236}">
                <a16:creationId xmlns:a16="http://schemas.microsoft.com/office/drawing/2014/main" id="{8D59559A-6BD1-B7D8-696F-04611E56A902}"/>
              </a:ext>
            </a:extLst>
          </p:cNvPr>
          <p:cNvPicPr>
            <a:picLocks noChangeAspect="1"/>
          </p:cNvPicPr>
          <p:nvPr/>
        </p:nvPicPr>
        <p:blipFill>
          <a:blip r:embed="rId2"/>
          <a:stretch>
            <a:fillRect/>
          </a:stretch>
        </p:blipFill>
        <p:spPr>
          <a:xfrm>
            <a:off x="542525" y="1034320"/>
            <a:ext cx="3558087" cy="3749415"/>
          </a:xfrm>
          <a:prstGeom prst="rect">
            <a:avLst/>
          </a:prstGeom>
        </p:spPr>
      </p:pic>
      <p:sp>
        <p:nvSpPr>
          <p:cNvPr id="9" name="文字方塊 8">
            <a:extLst>
              <a:ext uri="{FF2B5EF4-FFF2-40B4-BE49-F238E27FC236}">
                <a16:creationId xmlns:a16="http://schemas.microsoft.com/office/drawing/2014/main" id="{3D332950-5869-3DBE-D3EB-24B431465734}"/>
              </a:ext>
            </a:extLst>
          </p:cNvPr>
          <p:cNvSpPr txBox="1"/>
          <p:nvPr/>
        </p:nvSpPr>
        <p:spPr>
          <a:xfrm>
            <a:off x="5043390" y="1668618"/>
            <a:ext cx="3558085" cy="1806264"/>
          </a:xfrm>
          <a:prstGeom prst="rect">
            <a:avLst/>
          </a:prstGeom>
          <a:noFill/>
        </p:spPr>
        <p:txBody>
          <a:bodyPr wrap="square">
            <a:spAutoFit/>
          </a:bodyPr>
          <a:lstStyle/>
          <a:p>
            <a:pPr>
              <a:lnSpc>
                <a:spcPts val="4000"/>
              </a:lnSpc>
              <a:spcAft>
                <a:spcPts val="800"/>
              </a:spcAft>
              <a:buNone/>
            </a:pPr>
            <a:r>
              <a:rPr lang="zh-TW" altLang="zh-TW" sz="3200" kern="100" dirty="0">
                <a:effectLst/>
                <a:latin typeface="華康魏碑體(P)" panose="03000700000000000000" pitchFamily="66" charset="-120"/>
                <a:ea typeface="華康魏碑體(P)" panose="03000700000000000000" pitchFamily="66" charset="-120"/>
                <a:cs typeface="Times New Roman" panose="02020603050405020304" pitchFamily="18" charset="0"/>
              </a:rPr>
              <a:t>如果情緒太糾葛、</a:t>
            </a:r>
          </a:p>
          <a:p>
            <a:pPr>
              <a:lnSpc>
                <a:spcPts val="4000"/>
              </a:lnSpc>
              <a:spcAft>
                <a:spcPts val="800"/>
              </a:spcAft>
              <a:buNone/>
            </a:pPr>
            <a:r>
              <a:rPr lang="zh-TW" altLang="zh-TW" sz="3200" kern="100" dirty="0">
                <a:effectLst/>
                <a:latin typeface="華康魏碑體(P)" panose="03000700000000000000" pitchFamily="66" charset="-120"/>
                <a:ea typeface="華康魏碑體(P)" panose="03000700000000000000" pitchFamily="66" charset="-120"/>
                <a:cs typeface="Times New Roman" panose="02020603050405020304" pitchFamily="18" charset="0"/>
              </a:rPr>
              <a:t>知與行落差大、</a:t>
            </a:r>
          </a:p>
          <a:p>
            <a:pPr>
              <a:lnSpc>
                <a:spcPts val="4000"/>
              </a:lnSpc>
              <a:spcAft>
                <a:spcPts val="800"/>
              </a:spcAft>
              <a:buNone/>
            </a:pPr>
            <a:r>
              <a:rPr lang="zh-TW" altLang="zh-TW" sz="3200" kern="100" dirty="0">
                <a:effectLst/>
                <a:latin typeface="華康魏碑體(P)" panose="03000700000000000000" pitchFamily="66" charset="-120"/>
                <a:ea typeface="華康魏碑體(P)" panose="03000700000000000000" pitchFamily="66" charset="-120"/>
                <a:cs typeface="Times New Roman" panose="02020603050405020304" pitchFamily="18" charset="0"/>
              </a:rPr>
              <a:t>長期累積…</a:t>
            </a:r>
          </a:p>
        </p:txBody>
      </p:sp>
      <p:sp>
        <p:nvSpPr>
          <p:cNvPr id="2" name="文字方塊 1">
            <a:extLst>
              <a:ext uri="{FF2B5EF4-FFF2-40B4-BE49-F238E27FC236}">
                <a16:creationId xmlns:a16="http://schemas.microsoft.com/office/drawing/2014/main" id="{D03D87E4-62EA-6D6C-1CB8-5C0CBD02707E}"/>
              </a:ext>
            </a:extLst>
          </p:cNvPr>
          <p:cNvSpPr txBox="1"/>
          <p:nvPr/>
        </p:nvSpPr>
        <p:spPr>
          <a:xfrm>
            <a:off x="5681273" y="4875705"/>
            <a:ext cx="3254860" cy="246221"/>
          </a:xfrm>
          <a:prstGeom prst="rect">
            <a:avLst/>
          </a:prstGeom>
          <a:noFill/>
        </p:spPr>
        <p:txBody>
          <a:bodyPr wrap="square">
            <a:spAutoFit/>
          </a:bodyPr>
          <a:lstStyle/>
          <a:p>
            <a:pPr algn="r"/>
            <a:r>
              <a:rPr lang="en-US" altLang="zh-TW" sz="1000" dirty="0">
                <a:solidFill>
                  <a:srgbClr val="5F5F5F"/>
                </a:solidFill>
                <a:latin typeface="Bahnschrift" panose="020B0502040204020203" pitchFamily="34" charset="0"/>
                <a:ea typeface="微軟正黑體" panose="020B0604030504040204" pitchFamily="34" charset="-120"/>
              </a:rPr>
              <a:t>【</a:t>
            </a:r>
            <a:r>
              <a:rPr lang="zh-TW" altLang="en-US" sz="1000" dirty="0">
                <a:solidFill>
                  <a:srgbClr val="5F5F5F"/>
                </a:solidFill>
                <a:latin typeface="Bahnschrift" panose="020B0502040204020203" pitchFamily="34" charset="0"/>
                <a:ea typeface="微軟正黑體" panose="020B0604030504040204" pitchFamily="34" charset="-120"/>
              </a:rPr>
              <a:t>引用時請註明出處</a:t>
            </a:r>
            <a:r>
              <a:rPr lang="en-US" altLang="zh-TW" sz="1000" dirty="0">
                <a:solidFill>
                  <a:srgbClr val="5F5F5F"/>
                </a:solidFill>
                <a:latin typeface="Bahnschrift" panose="020B0502040204020203" pitchFamily="34" charset="0"/>
                <a:ea typeface="微軟正黑體" panose="020B0604030504040204" pitchFamily="34" charset="-120"/>
              </a:rPr>
              <a:t>】</a:t>
            </a:r>
            <a:r>
              <a:rPr lang="zh-TW" altLang="en-US" sz="1000" dirty="0">
                <a:solidFill>
                  <a:srgbClr val="5F5F5F"/>
                </a:solidFill>
                <a:latin typeface="Bahnschrift" panose="020B0502040204020203" pitchFamily="34" charset="0"/>
                <a:ea typeface="微軟正黑體" panose="020B0604030504040204" pitchFamily="34" charset="-120"/>
              </a:rPr>
              <a:t>王麗斐暨情緒陶冶研究團隊</a:t>
            </a:r>
          </a:p>
        </p:txBody>
      </p:sp>
    </p:spTree>
    <p:extLst>
      <p:ext uri="{BB962C8B-B14F-4D97-AF65-F5344CB8AC3E}">
        <p14:creationId xmlns:p14="http://schemas.microsoft.com/office/powerpoint/2010/main" val="38935792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48A5D90-5201-95EF-4DED-FC03FE4D00BC}"/>
              </a:ext>
            </a:extLst>
          </p:cNvPr>
          <p:cNvSpPr>
            <a:spLocks noGrp="1"/>
          </p:cNvSpPr>
          <p:nvPr>
            <p:ph type="title"/>
          </p:nvPr>
        </p:nvSpPr>
        <p:spPr>
          <a:xfrm flipH="1">
            <a:off x="629384" y="378991"/>
            <a:ext cx="7801066" cy="544800"/>
          </a:xfrm>
        </p:spPr>
        <p:txBody>
          <a:bodyPr/>
          <a:lstStyle/>
          <a:p>
            <a:pPr algn="l"/>
            <a:r>
              <a:rPr kumimoji="1" lang="zh-TW" altLang="en-US" sz="3600" kern="1200" dirty="0">
                <a:solidFill>
                  <a:schemeClr val="tx1"/>
                </a:solidFill>
                <a:latin typeface="Berlin Sans FB Demi" panose="020E0802020502020306" pitchFamily="34" charset="0"/>
                <a:ea typeface="微軟正黑體" panose="020B0604030504040204" pitchFamily="34" charset="-120"/>
                <a:cs typeface="Arial"/>
                <a:sym typeface="Arial"/>
              </a:rPr>
              <a:t>我們的團體設計</a:t>
            </a:r>
            <a:r>
              <a:rPr kumimoji="1" lang="zh-TW" altLang="en-US" kern="1200" dirty="0">
                <a:solidFill>
                  <a:schemeClr val="tx1"/>
                </a:solidFill>
                <a:latin typeface="Berlin Sans FB Demi" panose="020E0802020502020306" pitchFamily="34" charset="0"/>
                <a:ea typeface="微軟正黑體" panose="020B0604030504040204" pitchFamily="34" charset="-120"/>
                <a:cs typeface="Arial"/>
                <a:sym typeface="Arial"/>
              </a:rPr>
              <a:t>：</a:t>
            </a:r>
            <a:r>
              <a:rPr kumimoji="1" lang="zh-TW" altLang="en-US" sz="2800" kern="1200" dirty="0">
                <a:solidFill>
                  <a:schemeClr val="bg1">
                    <a:lumMod val="75000"/>
                  </a:schemeClr>
                </a:solidFill>
                <a:latin typeface="Berlin Sans FB Demi" panose="020E0802020502020306" pitchFamily="34" charset="0"/>
                <a:ea typeface="微軟正黑體" panose="020B0604030504040204" pitchFamily="34" charset="-120"/>
                <a:cs typeface="Arial"/>
                <a:sym typeface="Arial"/>
              </a:rPr>
              <a:t>情緒陶冶（進階版）</a:t>
            </a:r>
            <a:endParaRPr lang="zh-TW" altLang="en-US" dirty="0">
              <a:solidFill>
                <a:schemeClr val="bg1">
                  <a:lumMod val="75000"/>
                </a:schemeClr>
              </a:solidFill>
            </a:endParaRPr>
          </a:p>
        </p:txBody>
      </p:sp>
      <p:sp>
        <p:nvSpPr>
          <p:cNvPr id="3" name="文字方塊 2">
            <a:extLst>
              <a:ext uri="{FF2B5EF4-FFF2-40B4-BE49-F238E27FC236}">
                <a16:creationId xmlns:a16="http://schemas.microsoft.com/office/drawing/2014/main" id="{F5399D17-F132-A306-46BA-0C9A0E93EC2A}"/>
              </a:ext>
            </a:extLst>
          </p:cNvPr>
          <p:cNvSpPr txBox="1"/>
          <p:nvPr/>
        </p:nvSpPr>
        <p:spPr>
          <a:xfrm>
            <a:off x="722375" y="4484080"/>
            <a:ext cx="7903012" cy="584775"/>
          </a:xfrm>
          <a:prstGeom prst="rect">
            <a:avLst/>
          </a:prstGeom>
          <a:noFill/>
        </p:spPr>
        <p:txBody>
          <a:bodyPr wrap="square">
            <a:spAutoFit/>
          </a:bodyPr>
          <a:lstStyle/>
          <a:p>
            <a:r>
              <a:rPr lang="zh-TW" altLang="en-US" sz="1600" dirty="0"/>
              <a:t>王麗斐、張仁和（2024）。文化整合視角下的情緒調節：情緒陶冶的理論發展與諮商應用。</a:t>
            </a:r>
            <a:r>
              <a:rPr lang="zh-TW" altLang="en-US" sz="1600" b="1" dirty="0"/>
              <a:t>本土心理學研究，62</a:t>
            </a:r>
            <a:r>
              <a:rPr lang="zh-TW" altLang="en-US" sz="1600" dirty="0"/>
              <a:t>，3-61。</a:t>
            </a:r>
          </a:p>
        </p:txBody>
      </p:sp>
      <p:grpSp>
        <p:nvGrpSpPr>
          <p:cNvPr id="4" name="群組 3">
            <a:extLst>
              <a:ext uri="{FF2B5EF4-FFF2-40B4-BE49-F238E27FC236}">
                <a16:creationId xmlns:a16="http://schemas.microsoft.com/office/drawing/2014/main" id="{4A00DE50-D9BC-5EE9-18BD-4D953D70E40E}"/>
              </a:ext>
            </a:extLst>
          </p:cNvPr>
          <p:cNvGrpSpPr/>
          <p:nvPr/>
        </p:nvGrpSpPr>
        <p:grpSpPr>
          <a:xfrm>
            <a:off x="629384" y="1353908"/>
            <a:ext cx="7885182" cy="3053606"/>
            <a:chOff x="629384" y="1293948"/>
            <a:chExt cx="7885182" cy="3053606"/>
          </a:xfrm>
        </p:grpSpPr>
        <p:sp>
          <p:nvSpPr>
            <p:cNvPr id="5" name="Google Shape;727;p67">
              <a:extLst>
                <a:ext uri="{FF2B5EF4-FFF2-40B4-BE49-F238E27FC236}">
                  <a16:creationId xmlns:a16="http://schemas.microsoft.com/office/drawing/2014/main" id="{ACF04A81-BE91-3E8B-0CB6-4AF3E9C5D1DC}"/>
                </a:ext>
              </a:extLst>
            </p:cNvPr>
            <p:cNvSpPr txBox="1"/>
            <p:nvPr/>
          </p:nvSpPr>
          <p:spPr>
            <a:xfrm>
              <a:off x="629385" y="1743960"/>
              <a:ext cx="2111013" cy="555000"/>
            </a:xfrm>
            <a:prstGeom prst="rect">
              <a:avLst/>
            </a:prstGeom>
            <a:noFill/>
            <a:ln>
              <a:noFill/>
            </a:ln>
          </p:spPr>
          <p:txBody>
            <a:bodyPr spcFirstLastPara="1" wrap="square" lIns="182875" tIns="0" rIns="91425" bIns="0" anchor="t" anchorCtr="0">
              <a:noAutofit/>
            </a:bodyPr>
            <a:lstStyle/>
            <a:p>
              <a:pPr algn="just" defTabSz="609585">
                <a:buClr>
                  <a:srgbClr val="C00000"/>
                </a:buClr>
                <a:buSzPct val="150000"/>
                <a:defRPr/>
              </a:pPr>
              <a:r>
                <a:rPr lang="zh-TW" altLang="en-US" sz="1800" kern="1200" dirty="0">
                  <a:solidFill>
                    <a:prstClr val="black"/>
                  </a:solidFill>
                  <a:latin typeface="微軟正黑體" panose="020B0604030504040204" pitchFamily="34" charset="-120"/>
                  <a:ea typeface="微軟正黑體" panose="020B0604030504040204" pitchFamily="34" charset="-120"/>
                  <a:cs typeface="Aharoni" panose="02010803020104030203" pitchFamily="2" charset="-79"/>
                </a:rPr>
                <a:t>拆解當下感受與內心小劇場，愈多元愈好。</a:t>
              </a:r>
              <a:endParaRPr lang="en-US" altLang="zh-TW" sz="1800" kern="1200" dirty="0">
                <a:solidFill>
                  <a:prstClr val="black"/>
                </a:solidFill>
                <a:latin typeface="微軟正黑體" panose="020B0604030504040204" pitchFamily="34" charset="-120"/>
                <a:ea typeface="微軟正黑體" panose="020B0604030504040204" pitchFamily="34" charset="-120"/>
                <a:cs typeface="Aharoni" panose="02010803020104030203" pitchFamily="2" charset="-79"/>
              </a:endParaRPr>
            </a:p>
          </p:txBody>
        </p:sp>
        <p:sp>
          <p:nvSpPr>
            <p:cNvPr id="6" name="Google Shape;728;p67">
              <a:extLst>
                <a:ext uri="{FF2B5EF4-FFF2-40B4-BE49-F238E27FC236}">
                  <a16:creationId xmlns:a16="http://schemas.microsoft.com/office/drawing/2014/main" id="{D94B0A69-69D2-6283-5450-67179D664B51}"/>
                </a:ext>
              </a:extLst>
            </p:cNvPr>
            <p:cNvSpPr txBox="1"/>
            <p:nvPr/>
          </p:nvSpPr>
          <p:spPr>
            <a:xfrm>
              <a:off x="780133" y="1319460"/>
              <a:ext cx="1960500" cy="400200"/>
            </a:xfrm>
            <a:prstGeom prst="rect">
              <a:avLst/>
            </a:prstGeom>
            <a:noFill/>
            <a:ln>
              <a:noFill/>
            </a:ln>
          </p:spPr>
          <p:txBody>
            <a:bodyPr spcFirstLastPara="1" wrap="square" lIns="0" tIns="0" rIns="91425" bIns="0" anchor="b" anchorCtr="0">
              <a:noAutofit/>
            </a:bodyPr>
            <a:lstStyle/>
            <a:p>
              <a:pPr algn="r">
                <a:lnSpc>
                  <a:spcPct val="115000"/>
                </a:lnSpc>
                <a:defRPr/>
              </a:pPr>
              <a:r>
                <a:rPr lang="en" sz="3600" dirty="0">
                  <a:ln>
                    <a:solidFill>
                      <a:sysClr val="windowText" lastClr="000000"/>
                    </a:solidFill>
                  </a:ln>
                  <a:solidFill>
                    <a:srgbClr val="FF6600"/>
                  </a:solidFill>
                  <a:latin typeface="Berlin Sans FB Demi" panose="020E0802020502020306" pitchFamily="34" charset="0"/>
                  <a:ea typeface="Baskervville"/>
                  <a:cs typeface="Baskervville"/>
                  <a:sym typeface="Baskervville"/>
                </a:rPr>
                <a:t>01</a:t>
              </a:r>
              <a:endParaRPr sz="3600" dirty="0">
                <a:ln>
                  <a:solidFill>
                    <a:sysClr val="windowText" lastClr="000000"/>
                  </a:solidFill>
                </a:ln>
                <a:solidFill>
                  <a:srgbClr val="FF6600"/>
                </a:solidFill>
                <a:latin typeface="Berlin Sans FB Demi" panose="020E0802020502020306" pitchFamily="34" charset="0"/>
                <a:ea typeface="Baskervville"/>
                <a:cs typeface="Baskervville"/>
                <a:sym typeface="Baskervville"/>
              </a:endParaRPr>
            </a:p>
          </p:txBody>
        </p:sp>
        <p:sp>
          <p:nvSpPr>
            <p:cNvPr id="7" name="Google Shape;737;p67">
              <a:extLst>
                <a:ext uri="{FF2B5EF4-FFF2-40B4-BE49-F238E27FC236}">
                  <a16:creationId xmlns:a16="http://schemas.microsoft.com/office/drawing/2014/main" id="{B6B73BBA-B639-48CF-D4BA-5E1EB0B5C30D}"/>
                </a:ext>
              </a:extLst>
            </p:cNvPr>
            <p:cNvSpPr txBox="1"/>
            <p:nvPr/>
          </p:nvSpPr>
          <p:spPr>
            <a:xfrm>
              <a:off x="6222095" y="1743960"/>
              <a:ext cx="2292471" cy="875986"/>
            </a:xfrm>
            <a:prstGeom prst="rect">
              <a:avLst/>
            </a:prstGeom>
            <a:noFill/>
            <a:ln>
              <a:noFill/>
            </a:ln>
          </p:spPr>
          <p:txBody>
            <a:bodyPr spcFirstLastPara="1" wrap="square" lIns="91425" tIns="0" rIns="0" bIns="0" anchor="t" anchorCtr="0">
              <a:noAutofit/>
            </a:bodyPr>
            <a:lstStyle/>
            <a:p>
              <a:pPr>
                <a:defRPr/>
              </a:pPr>
              <a:r>
                <a:rPr lang="zh-TW" altLang="en-US" sz="1800" kern="1200" dirty="0">
                  <a:latin typeface="微軟正黑體" panose="020B0604030504040204" pitchFamily="34" charset="-120"/>
                  <a:ea typeface="微軟正黑體" panose="020B0604030504040204" pitchFamily="34" charset="-120"/>
                  <a:cs typeface="Aharoni" panose="02010803020104030203" pitchFamily="2" charset="-79"/>
                  <a:sym typeface="Merriweather Light"/>
                </a:rPr>
                <a:t>退一步全局思維，回歸本心，覺察核心需求。</a:t>
              </a:r>
              <a:endParaRPr sz="1800" dirty="0">
                <a:solidFill>
                  <a:srgbClr val="151A20"/>
                </a:solidFill>
                <a:latin typeface="微軟正黑體" panose="020B0604030504040204" pitchFamily="34" charset="-120"/>
                <a:ea typeface="微軟正黑體" panose="020B0604030504040204" pitchFamily="34" charset="-120"/>
                <a:cs typeface="DM Sans"/>
                <a:sym typeface="DM Sans"/>
              </a:endParaRPr>
            </a:p>
          </p:txBody>
        </p:sp>
        <p:sp>
          <p:nvSpPr>
            <p:cNvPr id="8" name="Google Shape;738;p67">
              <a:extLst>
                <a:ext uri="{FF2B5EF4-FFF2-40B4-BE49-F238E27FC236}">
                  <a16:creationId xmlns:a16="http://schemas.microsoft.com/office/drawing/2014/main" id="{678EB8D2-BB2D-2A4D-C82F-52C127063378}"/>
                </a:ext>
              </a:extLst>
            </p:cNvPr>
            <p:cNvSpPr txBox="1"/>
            <p:nvPr/>
          </p:nvSpPr>
          <p:spPr>
            <a:xfrm>
              <a:off x="629384" y="3489491"/>
              <a:ext cx="2111013" cy="858063"/>
            </a:xfrm>
            <a:prstGeom prst="rect">
              <a:avLst/>
            </a:prstGeom>
            <a:noFill/>
            <a:ln>
              <a:noFill/>
            </a:ln>
          </p:spPr>
          <p:txBody>
            <a:bodyPr spcFirstLastPara="1" wrap="square" lIns="182875" tIns="0" rIns="91425" bIns="0" anchor="t" anchorCtr="0">
              <a:noAutofit/>
            </a:bodyPr>
            <a:lstStyle/>
            <a:p>
              <a:pPr lvl="1" defTabSz="1217054" eaLnBrk="0" fontAlgn="base" hangingPunct="0">
                <a:buClr>
                  <a:srgbClr val="C00000"/>
                </a:buClr>
                <a:buSzPct val="150000"/>
                <a:defRPr/>
              </a:pPr>
              <a:r>
                <a:rPr lang="zh-TW" altLang="en-US" sz="1800" kern="1200" dirty="0">
                  <a:solidFill>
                    <a:prstClr val="black"/>
                  </a:solidFill>
                  <a:latin typeface="微軟正黑體" panose="020B0604030504040204" pitchFamily="34" charset="-120"/>
                  <a:ea typeface="微軟正黑體" panose="020B0604030504040204" pitchFamily="34" charset="-120"/>
                  <a:cs typeface="Aharoni" panose="02010803020104030203" pitchFamily="2" charset="-79"/>
                </a:rPr>
                <a:t>面對問題時，能看見自己的正向優勢與內在核心需求。</a:t>
              </a:r>
            </a:p>
          </p:txBody>
        </p:sp>
        <p:sp>
          <p:nvSpPr>
            <p:cNvPr id="9" name="Google Shape;739;p67">
              <a:extLst>
                <a:ext uri="{FF2B5EF4-FFF2-40B4-BE49-F238E27FC236}">
                  <a16:creationId xmlns:a16="http://schemas.microsoft.com/office/drawing/2014/main" id="{C0E74E97-6BAA-A49A-10E9-4E1A5DB46551}"/>
                </a:ext>
              </a:extLst>
            </p:cNvPr>
            <p:cNvSpPr txBox="1"/>
            <p:nvPr/>
          </p:nvSpPr>
          <p:spPr>
            <a:xfrm>
              <a:off x="6222069" y="1343760"/>
              <a:ext cx="1960800" cy="400200"/>
            </a:xfrm>
            <a:prstGeom prst="rect">
              <a:avLst/>
            </a:prstGeom>
            <a:noFill/>
            <a:ln>
              <a:noFill/>
            </a:ln>
          </p:spPr>
          <p:txBody>
            <a:bodyPr spcFirstLastPara="1" wrap="square" lIns="91425" tIns="0" rIns="0" bIns="0" anchor="b" anchorCtr="0">
              <a:noAutofit/>
            </a:bodyPr>
            <a:lstStyle/>
            <a:p>
              <a:pPr>
                <a:lnSpc>
                  <a:spcPct val="115000"/>
                </a:lnSpc>
                <a:defRPr/>
              </a:pPr>
              <a:r>
                <a:rPr lang="en" sz="3600" dirty="0">
                  <a:ln>
                    <a:solidFill>
                      <a:sysClr val="windowText" lastClr="000000"/>
                    </a:solidFill>
                  </a:ln>
                  <a:solidFill>
                    <a:srgbClr val="00B050"/>
                  </a:solidFill>
                  <a:latin typeface="Berlin Sans FB Demi" panose="020E0802020502020306" pitchFamily="34" charset="0"/>
                  <a:ea typeface="Baskervville"/>
                  <a:cs typeface="Baskervville"/>
                  <a:sym typeface="Baskervville"/>
                </a:rPr>
                <a:t>02</a:t>
              </a:r>
              <a:endParaRPr sz="3600" dirty="0">
                <a:ln>
                  <a:solidFill>
                    <a:sysClr val="windowText" lastClr="000000"/>
                  </a:solidFill>
                </a:ln>
                <a:solidFill>
                  <a:srgbClr val="00B050"/>
                </a:solidFill>
                <a:latin typeface="Berlin Sans FB Demi" panose="020E0802020502020306" pitchFamily="34" charset="0"/>
                <a:ea typeface="Baskervville"/>
                <a:cs typeface="Baskervville"/>
                <a:sym typeface="Baskervville"/>
              </a:endParaRPr>
            </a:p>
          </p:txBody>
        </p:sp>
        <p:sp>
          <p:nvSpPr>
            <p:cNvPr id="10" name="Google Shape;740;p67">
              <a:extLst>
                <a:ext uri="{FF2B5EF4-FFF2-40B4-BE49-F238E27FC236}">
                  <a16:creationId xmlns:a16="http://schemas.microsoft.com/office/drawing/2014/main" id="{579AAF4F-DA38-7DC7-AA69-8F9B4666C4E3}"/>
                </a:ext>
              </a:extLst>
            </p:cNvPr>
            <p:cNvSpPr txBox="1"/>
            <p:nvPr/>
          </p:nvSpPr>
          <p:spPr>
            <a:xfrm>
              <a:off x="780133" y="2990011"/>
              <a:ext cx="1960500" cy="400200"/>
            </a:xfrm>
            <a:prstGeom prst="rect">
              <a:avLst/>
            </a:prstGeom>
            <a:noFill/>
            <a:ln>
              <a:noFill/>
            </a:ln>
          </p:spPr>
          <p:txBody>
            <a:bodyPr spcFirstLastPara="1" wrap="square" lIns="0" tIns="0" rIns="91425" bIns="0" anchor="b" anchorCtr="0">
              <a:noAutofit/>
            </a:bodyPr>
            <a:lstStyle/>
            <a:p>
              <a:pPr algn="r">
                <a:lnSpc>
                  <a:spcPct val="115000"/>
                </a:lnSpc>
                <a:defRPr/>
              </a:pPr>
              <a:r>
                <a:rPr lang="en" sz="3600" dirty="0">
                  <a:ln>
                    <a:solidFill>
                      <a:sysClr val="windowText" lastClr="000000"/>
                    </a:solidFill>
                  </a:ln>
                  <a:solidFill>
                    <a:srgbClr val="DC6256"/>
                  </a:solidFill>
                  <a:latin typeface="Berlin Sans FB Demi" panose="020E0802020502020306" pitchFamily="34" charset="0"/>
                  <a:ea typeface="Baskervville"/>
                  <a:cs typeface="Baskervville"/>
                  <a:sym typeface="Baskervville"/>
                </a:rPr>
                <a:t>0</a:t>
              </a:r>
              <a:r>
                <a:rPr lang="en-US" altLang="zh-TW" sz="3600" dirty="0">
                  <a:ln>
                    <a:solidFill>
                      <a:sysClr val="windowText" lastClr="000000"/>
                    </a:solidFill>
                  </a:ln>
                  <a:solidFill>
                    <a:srgbClr val="DC6256"/>
                  </a:solidFill>
                  <a:latin typeface="Berlin Sans FB Demi" panose="020E0802020502020306" pitchFamily="34" charset="0"/>
                  <a:ea typeface="Baskervville"/>
                  <a:cs typeface="Baskervville"/>
                  <a:sym typeface="Baskervville"/>
                </a:rPr>
                <a:t>4</a:t>
              </a:r>
              <a:endParaRPr sz="3600" dirty="0">
                <a:ln>
                  <a:solidFill>
                    <a:sysClr val="windowText" lastClr="000000"/>
                  </a:solidFill>
                </a:ln>
                <a:solidFill>
                  <a:srgbClr val="DC6256"/>
                </a:solidFill>
                <a:latin typeface="Berlin Sans FB Demi" panose="020E0802020502020306" pitchFamily="34" charset="0"/>
                <a:ea typeface="Baskervville"/>
                <a:cs typeface="Baskervville"/>
                <a:sym typeface="Baskervville"/>
              </a:endParaRPr>
            </a:p>
          </p:txBody>
        </p:sp>
        <p:sp>
          <p:nvSpPr>
            <p:cNvPr id="11" name="Google Shape;741;p67">
              <a:extLst>
                <a:ext uri="{FF2B5EF4-FFF2-40B4-BE49-F238E27FC236}">
                  <a16:creationId xmlns:a16="http://schemas.microsoft.com/office/drawing/2014/main" id="{EDE30B2A-4656-E589-438C-7A6FDE8E8CDF}"/>
                </a:ext>
              </a:extLst>
            </p:cNvPr>
            <p:cNvSpPr txBox="1"/>
            <p:nvPr/>
          </p:nvSpPr>
          <p:spPr>
            <a:xfrm>
              <a:off x="6222070" y="3416810"/>
              <a:ext cx="2292471" cy="555000"/>
            </a:xfrm>
            <a:prstGeom prst="rect">
              <a:avLst/>
            </a:prstGeom>
            <a:noFill/>
            <a:ln>
              <a:noFill/>
            </a:ln>
          </p:spPr>
          <p:txBody>
            <a:bodyPr spcFirstLastPara="1" wrap="square" lIns="91425" tIns="0" rIns="0" bIns="0" anchor="t" anchorCtr="0">
              <a:noAutofit/>
            </a:bodyPr>
            <a:lstStyle/>
            <a:p>
              <a:pPr defTabSz="609585">
                <a:buClr>
                  <a:srgbClr val="C00000"/>
                </a:buClr>
                <a:buSzPct val="150000"/>
                <a:defRPr/>
              </a:pPr>
              <a:r>
                <a:rPr lang="zh-TW" altLang="en-US" sz="1800" kern="1200" dirty="0">
                  <a:latin typeface="微軟正黑體" panose="020B0604030504040204" pitchFamily="34" charset="-120"/>
                  <a:ea typeface="微軟正黑體" panose="020B0604030504040204" pitchFamily="34" charset="-120"/>
                  <a:cs typeface="Aharoni" panose="02010803020104030203" pitchFamily="2" charset="-79"/>
                </a:rPr>
                <a:t>持續討論、練習，且接受回饋，開發多元信念與情緒陶冶策略。</a:t>
              </a:r>
            </a:p>
          </p:txBody>
        </p:sp>
        <p:sp>
          <p:nvSpPr>
            <p:cNvPr id="12" name="Google Shape;742;p67">
              <a:extLst>
                <a:ext uri="{FF2B5EF4-FFF2-40B4-BE49-F238E27FC236}">
                  <a16:creationId xmlns:a16="http://schemas.microsoft.com/office/drawing/2014/main" id="{94EDAC9F-2585-65E3-F200-720EF5754DB0}"/>
                </a:ext>
              </a:extLst>
            </p:cNvPr>
            <p:cNvSpPr txBox="1"/>
            <p:nvPr/>
          </p:nvSpPr>
          <p:spPr>
            <a:xfrm>
              <a:off x="6222069" y="2990011"/>
              <a:ext cx="1960800" cy="400200"/>
            </a:xfrm>
            <a:prstGeom prst="rect">
              <a:avLst/>
            </a:prstGeom>
            <a:noFill/>
            <a:ln>
              <a:noFill/>
            </a:ln>
          </p:spPr>
          <p:txBody>
            <a:bodyPr spcFirstLastPara="1" wrap="square" lIns="91425" tIns="0" rIns="0" bIns="0" anchor="b" anchorCtr="0">
              <a:noAutofit/>
            </a:bodyPr>
            <a:lstStyle/>
            <a:p>
              <a:pPr>
                <a:lnSpc>
                  <a:spcPct val="115000"/>
                </a:lnSpc>
                <a:defRPr/>
              </a:pPr>
              <a:r>
                <a:rPr lang="en" sz="3600" dirty="0">
                  <a:ln>
                    <a:solidFill>
                      <a:sysClr val="windowText" lastClr="000000"/>
                    </a:solidFill>
                  </a:ln>
                  <a:solidFill>
                    <a:srgbClr val="0070C0"/>
                  </a:solidFill>
                  <a:latin typeface="Berlin Sans FB Demi" panose="020E0802020502020306" pitchFamily="34" charset="0"/>
                  <a:ea typeface="Baskervville"/>
                  <a:cs typeface="Baskervville"/>
                  <a:sym typeface="Baskervville"/>
                </a:rPr>
                <a:t>0</a:t>
              </a:r>
              <a:r>
                <a:rPr lang="en-US" altLang="zh-TW" sz="3600" dirty="0">
                  <a:ln>
                    <a:solidFill>
                      <a:sysClr val="windowText" lastClr="000000"/>
                    </a:solidFill>
                  </a:ln>
                  <a:solidFill>
                    <a:srgbClr val="0070C0"/>
                  </a:solidFill>
                  <a:latin typeface="Berlin Sans FB Demi" panose="020E0802020502020306" pitchFamily="34" charset="0"/>
                  <a:ea typeface="Baskervville"/>
                  <a:cs typeface="Baskervville"/>
                  <a:sym typeface="Baskervville"/>
                </a:rPr>
                <a:t>3</a:t>
              </a:r>
              <a:endParaRPr sz="3600" dirty="0">
                <a:ln>
                  <a:solidFill>
                    <a:sysClr val="windowText" lastClr="000000"/>
                  </a:solidFill>
                </a:ln>
                <a:solidFill>
                  <a:srgbClr val="0070C0"/>
                </a:solidFill>
                <a:latin typeface="Berlin Sans FB Demi" panose="020E0802020502020306" pitchFamily="34" charset="0"/>
                <a:ea typeface="Baskervville"/>
                <a:cs typeface="Baskervville"/>
                <a:sym typeface="Baskervville"/>
              </a:endParaRPr>
            </a:p>
          </p:txBody>
        </p:sp>
        <p:grpSp>
          <p:nvGrpSpPr>
            <p:cNvPr id="13" name="群組 12">
              <a:extLst>
                <a:ext uri="{FF2B5EF4-FFF2-40B4-BE49-F238E27FC236}">
                  <a16:creationId xmlns:a16="http://schemas.microsoft.com/office/drawing/2014/main" id="{0BD48AF8-BFC6-DF89-40AB-802B84C4A70E}"/>
                </a:ext>
              </a:extLst>
            </p:cNvPr>
            <p:cNvGrpSpPr/>
            <p:nvPr/>
          </p:nvGrpSpPr>
          <p:grpSpPr>
            <a:xfrm>
              <a:off x="2983182" y="1293948"/>
              <a:ext cx="3014944" cy="3017114"/>
              <a:chOff x="2983182" y="1293948"/>
              <a:chExt cx="3014944" cy="3017114"/>
            </a:xfrm>
          </p:grpSpPr>
          <p:pic>
            <p:nvPicPr>
              <p:cNvPr id="14" name="圖片 13">
                <a:extLst>
                  <a:ext uri="{FF2B5EF4-FFF2-40B4-BE49-F238E27FC236}">
                    <a16:creationId xmlns:a16="http://schemas.microsoft.com/office/drawing/2014/main" id="{003E784D-B593-2446-A1E4-495ADA314F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3182" y="1293948"/>
                <a:ext cx="3014944" cy="3017114"/>
              </a:xfrm>
              <a:prstGeom prst="rect">
                <a:avLst/>
              </a:prstGeom>
            </p:spPr>
          </p:pic>
          <p:sp>
            <p:nvSpPr>
              <p:cNvPr id="15" name="文字方塊 14">
                <a:extLst>
                  <a:ext uri="{FF2B5EF4-FFF2-40B4-BE49-F238E27FC236}">
                    <a16:creationId xmlns:a16="http://schemas.microsoft.com/office/drawing/2014/main" id="{34A4AD86-3521-9FB2-F284-F311B8A14523}"/>
                  </a:ext>
                </a:extLst>
              </p:cNvPr>
              <p:cNvSpPr txBox="1"/>
              <p:nvPr/>
            </p:nvSpPr>
            <p:spPr>
              <a:xfrm>
                <a:off x="3137651" y="1542728"/>
                <a:ext cx="1128405" cy="1077218"/>
              </a:xfrm>
              <a:prstGeom prst="rect">
                <a:avLst/>
              </a:prstGeom>
              <a:noFill/>
            </p:spPr>
            <p:txBody>
              <a:bodyPr wrap="square" rtlCol="0">
                <a:spAutoFit/>
              </a:bodyPr>
              <a:lstStyle/>
              <a:p>
                <a:pPr algn="ctr"/>
                <a:r>
                  <a:rPr lang="zh-TW" altLang="en-US" sz="3200" b="1" dirty="0">
                    <a:solidFill>
                      <a:srgbClr val="FDFCF5"/>
                    </a:solidFill>
                    <a:latin typeface="微軟正黑體" panose="020B0604030504040204" pitchFamily="34" charset="-120"/>
                    <a:ea typeface="微軟正黑體" panose="020B0604030504040204" pitchFamily="34" charset="-120"/>
                  </a:rPr>
                  <a:t>拆解情緒</a:t>
                </a:r>
              </a:p>
            </p:txBody>
          </p:sp>
          <p:sp>
            <p:nvSpPr>
              <p:cNvPr id="16" name="文字方塊 15">
                <a:extLst>
                  <a:ext uri="{FF2B5EF4-FFF2-40B4-BE49-F238E27FC236}">
                    <a16:creationId xmlns:a16="http://schemas.microsoft.com/office/drawing/2014/main" id="{36E15D7E-6E8C-BF2D-7E2E-49E9001F4A80}"/>
                  </a:ext>
                </a:extLst>
              </p:cNvPr>
              <p:cNvSpPr txBox="1"/>
              <p:nvPr/>
            </p:nvSpPr>
            <p:spPr>
              <a:xfrm>
                <a:off x="4677980" y="1542728"/>
                <a:ext cx="1128405" cy="1077218"/>
              </a:xfrm>
              <a:prstGeom prst="rect">
                <a:avLst/>
              </a:prstGeom>
              <a:noFill/>
            </p:spPr>
            <p:txBody>
              <a:bodyPr wrap="square" rtlCol="0">
                <a:spAutoFit/>
              </a:bodyPr>
              <a:lstStyle/>
              <a:p>
                <a:pPr algn="ctr"/>
                <a:r>
                  <a:rPr lang="zh-TW" altLang="en-US" sz="3200" b="1" dirty="0">
                    <a:solidFill>
                      <a:srgbClr val="FFFFFF"/>
                    </a:solidFill>
                    <a:latin typeface="微軟正黑體" panose="020B0604030504040204" pitchFamily="34" charset="-120"/>
                    <a:ea typeface="微軟正黑體" panose="020B0604030504040204" pitchFamily="34" charset="-120"/>
                  </a:rPr>
                  <a:t>覺察需求</a:t>
                </a:r>
              </a:p>
            </p:txBody>
          </p:sp>
          <p:sp>
            <p:nvSpPr>
              <p:cNvPr id="17" name="文字方塊 16">
                <a:extLst>
                  <a:ext uri="{FF2B5EF4-FFF2-40B4-BE49-F238E27FC236}">
                    <a16:creationId xmlns:a16="http://schemas.microsoft.com/office/drawing/2014/main" id="{34811EC6-EE21-7071-F412-8A0FF1DB205B}"/>
                  </a:ext>
                </a:extLst>
              </p:cNvPr>
              <p:cNvSpPr txBox="1"/>
              <p:nvPr/>
            </p:nvSpPr>
            <p:spPr>
              <a:xfrm>
                <a:off x="3137651" y="3083724"/>
                <a:ext cx="1128405" cy="1077218"/>
              </a:xfrm>
              <a:prstGeom prst="rect">
                <a:avLst/>
              </a:prstGeom>
              <a:noFill/>
            </p:spPr>
            <p:txBody>
              <a:bodyPr wrap="square" rtlCol="0">
                <a:spAutoFit/>
              </a:bodyPr>
              <a:lstStyle/>
              <a:p>
                <a:pPr algn="ctr"/>
                <a:r>
                  <a:rPr lang="zh-TW" altLang="en-US" sz="3200" b="1" dirty="0">
                    <a:solidFill>
                      <a:srgbClr val="FFFFFF"/>
                    </a:solidFill>
                    <a:latin typeface="微軟正黑體" panose="020B0604030504040204" pitchFamily="34" charset="-120"/>
                    <a:ea typeface="微軟正黑體" panose="020B0604030504040204" pitchFamily="34" charset="-120"/>
                  </a:rPr>
                  <a:t>成為自己</a:t>
                </a:r>
              </a:p>
            </p:txBody>
          </p:sp>
          <p:sp>
            <p:nvSpPr>
              <p:cNvPr id="18" name="文字方塊 17">
                <a:extLst>
                  <a:ext uri="{FF2B5EF4-FFF2-40B4-BE49-F238E27FC236}">
                    <a16:creationId xmlns:a16="http://schemas.microsoft.com/office/drawing/2014/main" id="{4863892F-1F35-266F-CD27-2F1D8A0B6D06}"/>
                  </a:ext>
                </a:extLst>
              </p:cNvPr>
              <p:cNvSpPr txBox="1"/>
              <p:nvPr/>
            </p:nvSpPr>
            <p:spPr>
              <a:xfrm>
                <a:off x="4677980" y="3084912"/>
                <a:ext cx="1128405" cy="1077218"/>
              </a:xfrm>
              <a:prstGeom prst="rect">
                <a:avLst/>
              </a:prstGeom>
              <a:noFill/>
            </p:spPr>
            <p:txBody>
              <a:bodyPr wrap="square" rtlCol="0">
                <a:spAutoFit/>
              </a:bodyPr>
              <a:lstStyle/>
              <a:p>
                <a:pPr algn="ctr"/>
                <a:r>
                  <a:rPr lang="zh-TW" altLang="en-US" sz="3200" b="1" dirty="0">
                    <a:solidFill>
                      <a:srgbClr val="FDFCF5"/>
                    </a:solidFill>
                    <a:latin typeface="微軟正黑體" panose="020B0604030504040204" pitchFamily="34" charset="-120"/>
                    <a:ea typeface="微軟正黑體" panose="020B0604030504040204" pitchFamily="34" charset="-120"/>
                  </a:rPr>
                  <a:t>陪伴練習</a:t>
                </a:r>
              </a:p>
            </p:txBody>
          </p:sp>
        </p:grpSp>
      </p:grpSp>
    </p:spTree>
    <p:extLst>
      <p:ext uri="{BB962C8B-B14F-4D97-AF65-F5344CB8AC3E}">
        <p14:creationId xmlns:p14="http://schemas.microsoft.com/office/powerpoint/2010/main" val="23302950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45A9291-B234-9AC6-AE94-5C81F5307269}"/>
              </a:ext>
            </a:extLst>
          </p:cNvPr>
          <p:cNvSpPr>
            <a:spLocks noGrp="1"/>
          </p:cNvSpPr>
          <p:nvPr>
            <p:ph type="title"/>
          </p:nvPr>
        </p:nvSpPr>
        <p:spPr>
          <a:xfrm flipH="1">
            <a:off x="607102" y="378991"/>
            <a:ext cx="7823348" cy="544800"/>
          </a:xfrm>
        </p:spPr>
        <p:txBody>
          <a:bodyPr/>
          <a:lstStyle/>
          <a:p>
            <a:pPr algn="l"/>
            <a:r>
              <a:rPr lang="zh-TW" altLang="en-US" dirty="0">
                <a:solidFill>
                  <a:schemeClr val="tx1"/>
                </a:solidFill>
                <a:latin typeface="微軟正黑體" panose="020B0604030504040204" pitchFamily="34" charset="-120"/>
                <a:ea typeface="微軟正黑體" panose="020B0604030504040204" pitchFamily="34" charset="-120"/>
              </a:rPr>
              <a:t>情緒陶冶的拆解步驟</a:t>
            </a:r>
            <a:r>
              <a:rPr lang="zh-TW" altLang="en-US" sz="1800" dirty="0">
                <a:solidFill>
                  <a:schemeClr val="bg1">
                    <a:lumMod val="75000"/>
                  </a:schemeClr>
                </a:solidFill>
                <a:latin typeface="Bahnschrift" panose="020B0502040204020203" pitchFamily="34" charset="0"/>
                <a:ea typeface="微軟正黑體" panose="020B0604030504040204" pitchFamily="34" charset="-120"/>
              </a:rPr>
              <a:t>（王麗斐暨</a:t>
            </a:r>
            <a:r>
              <a:rPr lang="en-US" altLang="zh-TW" sz="1800" dirty="0">
                <a:solidFill>
                  <a:schemeClr val="bg1">
                    <a:lumMod val="75000"/>
                  </a:schemeClr>
                </a:solidFill>
                <a:latin typeface="Bahnschrift" panose="020B0502040204020203" pitchFamily="34" charset="0"/>
                <a:ea typeface="微軟正黑體" panose="020B0604030504040204" pitchFamily="34" charset="-120"/>
              </a:rPr>
              <a:t>DER</a:t>
            </a:r>
            <a:r>
              <a:rPr lang="zh-TW" altLang="en-US" sz="1800" dirty="0">
                <a:solidFill>
                  <a:schemeClr val="bg1">
                    <a:lumMod val="75000"/>
                  </a:schemeClr>
                </a:solidFill>
                <a:latin typeface="Bahnschrift" panose="020B0502040204020203" pitchFamily="34" charset="0"/>
                <a:ea typeface="微軟正黑體" panose="020B0604030504040204" pitchFamily="34" charset="-120"/>
              </a:rPr>
              <a:t>研究團隊，</a:t>
            </a:r>
            <a:r>
              <a:rPr lang="en-US" altLang="zh-TW" sz="1800" dirty="0">
                <a:solidFill>
                  <a:schemeClr val="bg1">
                    <a:lumMod val="75000"/>
                  </a:schemeClr>
                </a:solidFill>
                <a:latin typeface="Bahnschrift" panose="020B0502040204020203" pitchFamily="34" charset="0"/>
                <a:ea typeface="微軟正黑體" panose="020B0604030504040204" pitchFamily="34" charset="-120"/>
              </a:rPr>
              <a:t>2019</a:t>
            </a:r>
            <a:r>
              <a:rPr lang="zh-TW" altLang="en-US" sz="1800" dirty="0">
                <a:solidFill>
                  <a:schemeClr val="bg1">
                    <a:lumMod val="75000"/>
                  </a:schemeClr>
                </a:solidFill>
                <a:latin typeface="Bahnschrift" panose="020B0502040204020203" pitchFamily="34" charset="0"/>
                <a:ea typeface="微軟正黑體" panose="020B0604030504040204" pitchFamily="34" charset="-120"/>
              </a:rPr>
              <a:t>）</a:t>
            </a:r>
            <a:endParaRPr lang="zh-TW" altLang="en-US" dirty="0">
              <a:solidFill>
                <a:schemeClr val="bg1">
                  <a:lumMod val="75000"/>
                </a:schemeClr>
              </a:solidFill>
              <a:latin typeface="Bahnschrift" panose="020B0502040204020203" pitchFamily="34" charset="0"/>
              <a:ea typeface="微軟正黑體" panose="020B0604030504040204" pitchFamily="34" charset="-120"/>
            </a:endParaRPr>
          </a:p>
        </p:txBody>
      </p:sp>
      <p:grpSp>
        <p:nvGrpSpPr>
          <p:cNvPr id="21" name="群組 20">
            <a:extLst>
              <a:ext uri="{FF2B5EF4-FFF2-40B4-BE49-F238E27FC236}">
                <a16:creationId xmlns:a16="http://schemas.microsoft.com/office/drawing/2014/main" id="{C99560E7-F174-47E1-856C-3F733A993291}"/>
              </a:ext>
            </a:extLst>
          </p:cNvPr>
          <p:cNvGrpSpPr/>
          <p:nvPr/>
        </p:nvGrpSpPr>
        <p:grpSpPr>
          <a:xfrm>
            <a:off x="383203" y="1230622"/>
            <a:ext cx="8393540" cy="3657903"/>
            <a:chOff x="690498" y="1358037"/>
            <a:chExt cx="8393540" cy="3657903"/>
          </a:xfrm>
        </p:grpSpPr>
        <p:sp>
          <p:nvSpPr>
            <p:cNvPr id="22" name="文字方塊 21">
              <a:extLst>
                <a:ext uri="{FF2B5EF4-FFF2-40B4-BE49-F238E27FC236}">
                  <a16:creationId xmlns:a16="http://schemas.microsoft.com/office/drawing/2014/main" id="{6295D6F2-AF02-8F9C-9F75-62AB94406DB5}"/>
                </a:ext>
              </a:extLst>
            </p:cNvPr>
            <p:cNvSpPr txBox="1"/>
            <p:nvPr/>
          </p:nvSpPr>
          <p:spPr>
            <a:xfrm>
              <a:off x="703840" y="1358037"/>
              <a:ext cx="2180595" cy="738664"/>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TW" sz="2400" b="1" i="0" u="sng" strike="noStrike" kern="1200" cap="none" spc="0" normalizeH="0" baseline="0" noProof="0" dirty="0">
                  <a:ln>
                    <a:noFill/>
                  </a:ln>
                  <a:solidFill>
                    <a:srgbClr val="FFD966">
                      <a:lumMod val="75000"/>
                    </a:srgbClr>
                  </a:solidFill>
                  <a:effectLst/>
                  <a:uLnTx/>
                  <a:uFillTx/>
                  <a:latin typeface="Berlin Sans FB Demi" panose="020E0802020502020306" pitchFamily="34" charset="0"/>
                  <a:ea typeface="微軟正黑體" pitchFamily="34" charset="-120"/>
                  <a:cs typeface="Aharoni" panose="02010803020104030203" pitchFamily="2" charset="-79"/>
                  <a:sym typeface="Arial"/>
                </a:rPr>
                <a:t>Thing</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芫荽" pitchFamily="2" charset="-120"/>
                  <a:ea typeface="芫荽" pitchFamily="2" charset="-120"/>
                  <a:cs typeface="芫荽" pitchFamily="2" charset="-120"/>
                  <a:sym typeface="Arial"/>
                </a:rPr>
                <a:t>發生了什麼事件？</a:t>
              </a:r>
            </a:p>
          </p:txBody>
        </p:sp>
        <p:sp>
          <p:nvSpPr>
            <p:cNvPr id="23" name="文字方塊 22">
              <a:extLst>
                <a:ext uri="{FF2B5EF4-FFF2-40B4-BE49-F238E27FC236}">
                  <a16:creationId xmlns:a16="http://schemas.microsoft.com/office/drawing/2014/main" id="{9DCDABB9-DAC3-F0C0-77CC-75697BA72FF3}"/>
                </a:ext>
              </a:extLst>
            </p:cNvPr>
            <p:cNvSpPr txBox="1"/>
            <p:nvPr/>
          </p:nvSpPr>
          <p:spPr>
            <a:xfrm>
              <a:off x="720000" y="2451577"/>
              <a:ext cx="2237373" cy="1015663"/>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TW" sz="2400" b="1" i="0" u="sng" strike="noStrike" kern="1200" cap="none" spc="0" normalizeH="0" baseline="0" noProof="0" dirty="0">
                  <a:ln>
                    <a:noFill/>
                  </a:ln>
                  <a:solidFill>
                    <a:srgbClr val="2970B1"/>
                  </a:solidFill>
                  <a:effectLst/>
                  <a:uLnTx/>
                  <a:uFillTx/>
                  <a:latin typeface="Berlin Sans FB Demi" panose="020E0802020502020306" pitchFamily="34" charset="0"/>
                  <a:ea typeface="微軟正黑體" pitchFamily="34" charset="-120"/>
                  <a:cs typeface="Aharoni" panose="02010803020104030203" pitchFamily="2" charset="-79"/>
                  <a:sym typeface="Arial"/>
                </a:rPr>
                <a:t>Emotion</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芫荽" pitchFamily="2" charset="-120"/>
                  <a:ea typeface="芫荽" pitchFamily="2" charset="-120"/>
                  <a:cs typeface="芫荽" pitchFamily="2" charset="-120"/>
                  <a:sym typeface="Arial"/>
                </a:rPr>
                <a:t>我的情緒怎麼了？</a:t>
              </a:r>
              <a:endParaRPr kumimoji="0" lang="en-US" altLang="zh-TW" sz="1800" b="0" i="0" u="none" strike="noStrike" kern="1200" cap="none" spc="0" normalizeH="0" baseline="0" noProof="0" dirty="0">
                <a:ln>
                  <a:noFill/>
                </a:ln>
                <a:solidFill>
                  <a:prstClr val="black"/>
                </a:solidFill>
                <a:effectLst/>
                <a:uLnTx/>
                <a:uFillTx/>
                <a:latin typeface="芫荽" pitchFamily="2" charset="-120"/>
                <a:ea typeface="芫荽" pitchFamily="2" charset="-120"/>
                <a:cs typeface="芫荽" pitchFamily="2" charset="-120"/>
                <a:sym typeface="Arial"/>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芫荽" pitchFamily="2" charset="-120"/>
                  <a:ea typeface="芫荽" pitchFamily="2" charset="-120"/>
                  <a:cs typeface="芫荽" pitchFamily="2" charset="-120"/>
                  <a:sym typeface="Arial"/>
                </a:rPr>
                <a:t>身體有什麼反應？</a:t>
              </a:r>
            </a:p>
          </p:txBody>
        </p:sp>
        <p:sp>
          <p:nvSpPr>
            <p:cNvPr id="24" name="文字方塊 23">
              <a:extLst>
                <a:ext uri="{FF2B5EF4-FFF2-40B4-BE49-F238E27FC236}">
                  <a16:creationId xmlns:a16="http://schemas.microsoft.com/office/drawing/2014/main" id="{2A8CE15F-2361-94CE-C529-3DC35B8F71D8}"/>
                </a:ext>
              </a:extLst>
            </p:cNvPr>
            <p:cNvSpPr txBox="1"/>
            <p:nvPr/>
          </p:nvSpPr>
          <p:spPr>
            <a:xfrm>
              <a:off x="690498" y="3681503"/>
              <a:ext cx="2133716" cy="1015663"/>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TW" sz="2400" b="1" i="0" u="sng" strike="noStrike" kern="1200" cap="none" spc="0" normalizeH="0" baseline="0" noProof="0" dirty="0">
                  <a:ln>
                    <a:noFill/>
                  </a:ln>
                  <a:solidFill>
                    <a:srgbClr val="2970B1"/>
                  </a:solidFill>
                  <a:effectLst/>
                  <a:uLnTx/>
                  <a:uFillTx/>
                  <a:latin typeface="Berlin Sans FB Demi" panose="020E0802020502020306" pitchFamily="34" charset="0"/>
                  <a:ea typeface="微軟正黑體" pitchFamily="34" charset="-120"/>
                  <a:cs typeface="Aharoni" panose="02010803020104030203" pitchFamily="2" charset="-79"/>
                  <a:sym typeface="Arial"/>
                </a:rPr>
                <a:t>Action</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芫荽" pitchFamily="2" charset="-120"/>
                  <a:ea typeface="芫荽" pitchFamily="2" charset="-120"/>
                  <a:cs typeface="芫荽" pitchFamily="2" charset="-120"/>
                  <a:sym typeface="Arial"/>
                </a:rPr>
                <a:t>我當時的反應？</a:t>
              </a:r>
              <a:endParaRPr kumimoji="0" lang="en-US" altLang="zh-TW" sz="1800" b="0" i="0" u="none" strike="noStrike" kern="1200" cap="none" spc="0" normalizeH="0" baseline="0" noProof="0" dirty="0">
                <a:ln>
                  <a:noFill/>
                </a:ln>
                <a:solidFill>
                  <a:prstClr val="black"/>
                </a:solidFill>
                <a:effectLst/>
                <a:uLnTx/>
                <a:uFillTx/>
                <a:latin typeface="芫荽" pitchFamily="2" charset="-120"/>
                <a:ea typeface="芫荽" pitchFamily="2" charset="-120"/>
                <a:cs typeface="芫荽" pitchFamily="2" charset="-120"/>
                <a:sym typeface="Arial"/>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芫荽" pitchFamily="2" charset="-120"/>
                  <a:ea typeface="芫荽" pitchFamily="2" charset="-120"/>
                  <a:cs typeface="芫荽" pitchFamily="2" charset="-120"/>
                  <a:sym typeface="Arial"/>
                </a:rPr>
                <a:t>我做了什麼？</a:t>
              </a:r>
            </a:p>
          </p:txBody>
        </p:sp>
        <p:sp>
          <p:nvSpPr>
            <p:cNvPr id="25" name="文字方塊 24">
              <a:extLst>
                <a:ext uri="{FF2B5EF4-FFF2-40B4-BE49-F238E27FC236}">
                  <a16:creationId xmlns:a16="http://schemas.microsoft.com/office/drawing/2014/main" id="{C10B97EE-E6C7-CDAF-7ECE-B9029F728EAB}"/>
                </a:ext>
              </a:extLst>
            </p:cNvPr>
            <p:cNvSpPr txBox="1"/>
            <p:nvPr/>
          </p:nvSpPr>
          <p:spPr>
            <a:xfrm>
              <a:off x="5380701" y="1367430"/>
              <a:ext cx="3043297" cy="101566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2400" b="1" i="0" u="sng" strike="noStrike" kern="1200" cap="none" spc="0" normalizeH="0" baseline="0" noProof="0" dirty="0">
                  <a:ln>
                    <a:noFill/>
                  </a:ln>
                  <a:solidFill>
                    <a:srgbClr val="2970B1"/>
                  </a:solidFill>
                  <a:effectLst/>
                  <a:uLnTx/>
                  <a:uFillTx/>
                  <a:latin typeface="Berlin Sans FB Demi" panose="020E0802020502020306" pitchFamily="34" charset="0"/>
                  <a:ea typeface="微軟正黑體" pitchFamily="34" charset="-120"/>
                  <a:cs typeface="Aharoni" panose="02010803020104030203" pitchFamily="2" charset="-79"/>
                  <a:sym typeface="Arial"/>
                </a:rPr>
                <a:t>Belief</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芫荽" pitchFamily="2" charset="-120"/>
                  <a:ea typeface="芫荽" pitchFamily="2" charset="-120"/>
                  <a:cs typeface="芫荽" pitchFamily="2" charset="-120"/>
                  <a:sym typeface="Arial"/>
                </a:rPr>
                <a:t>別人如何反應？</a:t>
              </a:r>
              <a:endParaRPr kumimoji="0" lang="en-US" altLang="zh-TW" sz="1800" b="0" i="0" u="none" strike="noStrike" kern="1200" cap="none" spc="0" normalizeH="0" baseline="0" noProof="0" dirty="0">
                <a:ln>
                  <a:noFill/>
                </a:ln>
                <a:solidFill>
                  <a:prstClr val="black"/>
                </a:solidFill>
                <a:effectLst/>
                <a:uLnTx/>
                <a:uFillTx/>
                <a:latin typeface="芫荽" pitchFamily="2" charset="-120"/>
                <a:ea typeface="芫荽" pitchFamily="2" charset="-120"/>
                <a:cs typeface="芫荽" pitchFamily="2" charset="-120"/>
                <a:sym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芫荽" pitchFamily="2" charset="-120"/>
                  <a:ea typeface="芫荽" pitchFamily="2" charset="-120"/>
                  <a:cs typeface="芫荽" pitchFamily="2" charset="-120"/>
                  <a:sym typeface="Arial"/>
                </a:rPr>
                <a:t>我怎麼看待？我的想法是？</a:t>
              </a:r>
            </a:p>
          </p:txBody>
        </p:sp>
        <p:sp>
          <p:nvSpPr>
            <p:cNvPr id="26" name="文字方塊 25">
              <a:extLst>
                <a:ext uri="{FF2B5EF4-FFF2-40B4-BE49-F238E27FC236}">
                  <a16:creationId xmlns:a16="http://schemas.microsoft.com/office/drawing/2014/main" id="{8F548FD8-6FAC-22D6-E3FF-A46B69A23506}"/>
                </a:ext>
              </a:extLst>
            </p:cNvPr>
            <p:cNvSpPr txBox="1"/>
            <p:nvPr/>
          </p:nvSpPr>
          <p:spPr>
            <a:xfrm>
              <a:off x="5380702" y="2525382"/>
              <a:ext cx="2740996" cy="101566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2400" b="1" i="0" u="sng" strike="noStrike" kern="1200" cap="none" spc="0" normalizeH="0" baseline="0" noProof="0" dirty="0">
                  <a:ln>
                    <a:noFill/>
                  </a:ln>
                  <a:solidFill>
                    <a:srgbClr val="2970B1"/>
                  </a:solidFill>
                  <a:effectLst/>
                  <a:uLnTx/>
                  <a:uFillTx/>
                  <a:latin typeface="Berlin Sans FB Demi" panose="020E0802020502020306" pitchFamily="34" charset="0"/>
                  <a:ea typeface="微軟正黑體" pitchFamily="34" charset="-120"/>
                  <a:cs typeface="Aharoni" panose="02010803020104030203" pitchFamily="2" charset="-79"/>
                  <a:sym typeface="Arial"/>
                </a:rPr>
                <a:t>Results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芫荽" pitchFamily="2" charset="-120"/>
                  <a:ea typeface="芫荽" pitchFamily="2" charset="-120"/>
                  <a:cs typeface="芫荽" pitchFamily="2" charset="-120"/>
                  <a:sym typeface="Arial"/>
                </a:rPr>
                <a:t>這是我想要的結果嗎？</a:t>
              </a:r>
              <a:endParaRPr kumimoji="0" lang="en-US" altLang="zh-TW" sz="1800" b="0" i="0" u="none" strike="noStrike" kern="1200" cap="none" spc="0" normalizeH="0" baseline="0" noProof="0" dirty="0">
                <a:ln>
                  <a:noFill/>
                </a:ln>
                <a:solidFill>
                  <a:prstClr val="black"/>
                </a:solidFill>
                <a:effectLst/>
                <a:uLnTx/>
                <a:uFillTx/>
                <a:latin typeface="芫荽" pitchFamily="2" charset="-120"/>
                <a:ea typeface="芫荽" pitchFamily="2" charset="-120"/>
                <a:cs typeface="芫荽" pitchFamily="2" charset="-120"/>
                <a:sym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芫荽" pitchFamily="2" charset="-120"/>
                  <a:ea typeface="芫荽" pitchFamily="2" charset="-120"/>
                  <a:cs typeface="芫荽" pitchFamily="2" charset="-120"/>
                  <a:sym typeface="Arial"/>
                </a:rPr>
                <a:t>哪些是？哪些不是？</a:t>
              </a:r>
            </a:p>
          </p:txBody>
        </p:sp>
        <p:sp>
          <p:nvSpPr>
            <p:cNvPr id="27" name="文字方塊 26">
              <a:extLst>
                <a:ext uri="{FF2B5EF4-FFF2-40B4-BE49-F238E27FC236}">
                  <a16:creationId xmlns:a16="http://schemas.microsoft.com/office/drawing/2014/main" id="{1A188C74-5954-3E66-0D65-F35647E5282E}"/>
                </a:ext>
              </a:extLst>
            </p:cNvPr>
            <p:cNvSpPr txBox="1"/>
            <p:nvPr/>
          </p:nvSpPr>
          <p:spPr>
            <a:xfrm>
              <a:off x="5380701" y="3692501"/>
              <a:ext cx="3703337" cy="132343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3200" b="1" i="0" u="sng" strike="noStrike" kern="1200" cap="none" spc="0" normalizeH="0" baseline="0" noProof="0" dirty="0">
                  <a:ln>
                    <a:noFill/>
                  </a:ln>
                  <a:solidFill>
                    <a:srgbClr val="D50000"/>
                  </a:solidFill>
                  <a:effectLst/>
                  <a:uLnTx/>
                  <a:uFillTx/>
                  <a:latin typeface="Berlin Sans FB Demi" panose="020E0802020502020306" pitchFamily="34" charset="0"/>
                  <a:ea typeface="微軟正黑體" pitchFamily="34" charset="-120"/>
                  <a:cs typeface="Aharoni" panose="02010803020104030203" pitchFamily="2" charset="-79"/>
                  <a:sym typeface="Arial"/>
                </a:rPr>
                <a:t>Needs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2400" b="0" i="0" u="none" strike="noStrike" kern="1200" cap="none" spc="0" normalizeH="0" baseline="0" noProof="0" dirty="0">
                  <a:ln>
                    <a:noFill/>
                  </a:ln>
                  <a:solidFill>
                    <a:srgbClr val="D50000"/>
                  </a:solidFill>
                  <a:effectLst/>
                  <a:uLnTx/>
                  <a:uFillTx/>
                  <a:latin typeface="芫荽" pitchFamily="2" charset="-120"/>
                  <a:ea typeface="芫荽" pitchFamily="2" charset="-120"/>
                  <a:cs typeface="芫荽" pitchFamily="2" charset="-120"/>
                  <a:sym typeface="Arial"/>
                </a:rPr>
                <a:t>我內在心理的渴求是什麼？</a:t>
              </a:r>
              <a:endParaRPr kumimoji="0" lang="en-US" altLang="zh-TW" sz="2400" b="0" i="0" u="none" strike="noStrike" kern="1200" cap="none" spc="0" normalizeH="0" baseline="0" noProof="0" dirty="0">
                <a:ln>
                  <a:noFill/>
                </a:ln>
                <a:solidFill>
                  <a:srgbClr val="D50000"/>
                </a:solidFill>
                <a:effectLst/>
                <a:uLnTx/>
                <a:uFillTx/>
                <a:latin typeface="芫荽" pitchFamily="2" charset="-120"/>
                <a:ea typeface="芫荽" pitchFamily="2" charset="-120"/>
                <a:cs typeface="芫荽" pitchFamily="2" charset="-120"/>
                <a:sym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2400" b="0" i="0" u="none" strike="noStrike" kern="1200" cap="none" spc="0" normalizeH="0" baseline="0" noProof="0" dirty="0">
                  <a:ln>
                    <a:noFill/>
                  </a:ln>
                  <a:solidFill>
                    <a:srgbClr val="D50000"/>
                  </a:solidFill>
                  <a:effectLst/>
                  <a:uLnTx/>
                  <a:uFillTx/>
                  <a:latin typeface="芫荽" pitchFamily="2" charset="-120"/>
                  <a:ea typeface="芫荽" pitchFamily="2" charset="-120"/>
                  <a:cs typeface="芫荽" pitchFamily="2" charset="-120"/>
                  <a:sym typeface="Arial"/>
                </a:rPr>
                <a:t>我最期待得到什麼？</a:t>
              </a:r>
            </a:p>
          </p:txBody>
        </p:sp>
        <p:sp>
          <p:nvSpPr>
            <p:cNvPr id="28" name="Google Shape;730;p67">
              <a:extLst>
                <a:ext uri="{FF2B5EF4-FFF2-40B4-BE49-F238E27FC236}">
                  <a16:creationId xmlns:a16="http://schemas.microsoft.com/office/drawing/2014/main" id="{214C46AE-E1BD-361E-5B17-E07F0A0DE1AF}"/>
                </a:ext>
              </a:extLst>
            </p:cNvPr>
            <p:cNvSpPr/>
            <p:nvPr/>
          </p:nvSpPr>
          <p:spPr>
            <a:xfrm>
              <a:off x="2992887" y="1459271"/>
              <a:ext cx="868936" cy="648000"/>
            </a:xfrm>
            <a:prstGeom prst="rect">
              <a:avLst/>
            </a:prstGeom>
            <a:solidFill>
              <a:schemeClr val="accent4">
                <a:lumMod val="75000"/>
              </a:schemeClr>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FFFFFF"/>
                  </a:solidFill>
                  <a:effectLst/>
                  <a:uLnTx/>
                  <a:uFillTx/>
                  <a:latin typeface="Berlin Sans FB Demi" panose="020E0802020502020306" pitchFamily="34" charset="0"/>
                  <a:ea typeface="微軟正黑體" panose="020B0604030504040204" pitchFamily="34" charset="-120"/>
                  <a:cs typeface="DM Sans"/>
                  <a:sym typeface="DM Sans"/>
                </a:rPr>
                <a:t>01</a:t>
              </a:r>
              <a:endParaRPr kumimoji="0" sz="4000" b="1" i="0" u="none" strike="noStrike" kern="0" cap="none" spc="0" normalizeH="0" baseline="0" noProof="0" dirty="0">
                <a:ln>
                  <a:noFill/>
                </a:ln>
                <a:solidFill>
                  <a:srgbClr val="FFFFFF"/>
                </a:solidFill>
                <a:effectLst/>
                <a:uLnTx/>
                <a:uFillTx/>
                <a:latin typeface="Berlin Sans FB Demi" panose="020E0802020502020306" pitchFamily="34" charset="0"/>
                <a:ea typeface="微軟正黑體" panose="020B0604030504040204" pitchFamily="34" charset="-120"/>
                <a:cs typeface="DM Sans"/>
                <a:sym typeface="DM Sans"/>
              </a:endParaRPr>
            </a:p>
          </p:txBody>
        </p:sp>
        <p:sp>
          <p:nvSpPr>
            <p:cNvPr id="29" name="Google Shape;730;p67">
              <a:extLst>
                <a:ext uri="{FF2B5EF4-FFF2-40B4-BE49-F238E27FC236}">
                  <a16:creationId xmlns:a16="http://schemas.microsoft.com/office/drawing/2014/main" id="{00814291-3C44-4BD6-90CC-BF2605309DE3}"/>
                </a:ext>
              </a:extLst>
            </p:cNvPr>
            <p:cNvSpPr/>
            <p:nvPr/>
          </p:nvSpPr>
          <p:spPr>
            <a:xfrm>
              <a:off x="2992886" y="2623027"/>
              <a:ext cx="821177" cy="648000"/>
            </a:xfrm>
            <a:prstGeom prst="rect">
              <a:avLst/>
            </a:prstGeom>
            <a:solidFill>
              <a:schemeClr val="bg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FFFFFF"/>
                  </a:solidFill>
                  <a:effectLst/>
                  <a:uLnTx/>
                  <a:uFillTx/>
                  <a:latin typeface="Berlin Sans FB Demi" panose="020E0802020502020306" pitchFamily="34" charset="0"/>
                  <a:ea typeface="微軟正黑體" panose="020B0604030504040204" pitchFamily="34" charset="-120"/>
                  <a:cs typeface="DM Sans"/>
                  <a:sym typeface="DM Sans"/>
                </a:rPr>
                <a:t>02</a:t>
              </a:r>
              <a:endParaRPr kumimoji="0" sz="4000" b="1" i="0" u="none" strike="noStrike" kern="0" cap="none" spc="0" normalizeH="0" baseline="0" noProof="0" dirty="0">
                <a:ln>
                  <a:noFill/>
                </a:ln>
                <a:solidFill>
                  <a:srgbClr val="FFFFFF"/>
                </a:solidFill>
                <a:effectLst/>
                <a:uLnTx/>
                <a:uFillTx/>
                <a:latin typeface="Berlin Sans FB Demi" panose="020E0802020502020306" pitchFamily="34" charset="0"/>
                <a:ea typeface="微軟正黑體" panose="020B0604030504040204" pitchFamily="34" charset="-120"/>
                <a:cs typeface="DM Sans"/>
                <a:sym typeface="DM Sans"/>
              </a:endParaRPr>
            </a:p>
          </p:txBody>
        </p:sp>
        <p:sp>
          <p:nvSpPr>
            <p:cNvPr id="30" name="Google Shape;730;p67">
              <a:extLst>
                <a:ext uri="{FF2B5EF4-FFF2-40B4-BE49-F238E27FC236}">
                  <a16:creationId xmlns:a16="http://schemas.microsoft.com/office/drawing/2014/main" id="{4911DAE7-F13B-8BCC-A2F4-8B1D53749BE6}"/>
                </a:ext>
              </a:extLst>
            </p:cNvPr>
            <p:cNvSpPr/>
            <p:nvPr/>
          </p:nvSpPr>
          <p:spPr>
            <a:xfrm>
              <a:off x="2992887" y="3786783"/>
              <a:ext cx="821176" cy="648000"/>
            </a:xfrm>
            <a:prstGeom prst="rect">
              <a:avLst/>
            </a:prstGeom>
            <a:solidFill>
              <a:schemeClr val="bg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FFFFFF"/>
                  </a:solidFill>
                  <a:effectLst/>
                  <a:uLnTx/>
                  <a:uFillTx/>
                  <a:latin typeface="Berlin Sans FB Demi" panose="020E0802020502020306" pitchFamily="34" charset="0"/>
                  <a:ea typeface="微軟正黑體" panose="020B0604030504040204" pitchFamily="34" charset="-120"/>
                  <a:cs typeface="DM Sans"/>
                  <a:sym typeface="DM Sans"/>
                </a:rPr>
                <a:t>03</a:t>
              </a:r>
              <a:endParaRPr kumimoji="0" sz="3600" b="1" i="0" u="none" strike="noStrike" kern="0" cap="none" spc="0" normalizeH="0" baseline="0" noProof="0" dirty="0">
                <a:ln>
                  <a:noFill/>
                </a:ln>
                <a:solidFill>
                  <a:srgbClr val="FFFFFF"/>
                </a:solidFill>
                <a:effectLst/>
                <a:uLnTx/>
                <a:uFillTx/>
                <a:latin typeface="Berlin Sans FB Demi" panose="020E0802020502020306" pitchFamily="34" charset="0"/>
                <a:ea typeface="微軟正黑體" panose="020B0604030504040204" pitchFamily="34" charset="-120"/>
                <a:cs typeface="DM Sans"/>
                <a:sym typeface="DM Sans"/>
              </a:endParaRPr>
            </a:p>
          </p:txBody>
        </p:sp>
        <p:sp>
          <p:nvSpPr>
            <p:cNvPr id="31" name="Google Shape;730;p67">
              <a:extLst>
                <a:ext uri="{FF2B5EF4-FFF2-40B4-BE49-F238E27FC236}">
                  <a16:creationId xmlns:a16="http://schemas.microsoft.com/office/drawing/2014/main" id="{F977611C-097D-BFE2-5BBD-6770F3CAEBC1}"/>
                </a:ext>
              </a:extLst>
            </p:cNvPr>
            <p:cNvSpPr/>
            <p:nvPr/>
          </p:nvSpPr>
          <p:spPr>
            <a:xfrm>
              <a:off x="4421505" y="3753221"/>
              <a:ext cx="868936" cy="648000"/>
            </a:xfrm>
            <a:prstGeom prst="rect">
              <a:avLst/>
            </a:prstGeom>
            <a:solidFill>
              <a:schemeClr val="accent1">
                <a:lumMod val="75000"/>
              </a:schemeClr>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FFFFFF"/>
                  </a:solidFill>
                  <a:effectLst/>
                  <a:uLnTx/>
                  <a:uFillTx/>
                  <a:latin typeface="Berlin Sans FB Demi" panose="020E0802020502020306" pitchFamily="34" charset="0"/>
                  <a:ea typeface="微軟正黑體" panose="020B0604030504040204" pitchFamily="34" charset="-120"/>
                  <a:cs typeface="DM Sans"/>
                  <a:sym typeface="DM Sans"/>
                </a:rPr>
                <a:t>06</a:t>
              </a:r>
              <a:endParaRPr kumimoji="0" sz="3600" b="1" i="0" u="none" strike="noStrike" kern="0" cap="none" spc="0" normalizeH="0" baseline="0" noProof="0" dirty="0">
                <a:ln>
                  <a:noFill/>
                </a:ln>
                <a:solidFill>
                  <a:srgbClr val="FFFFFF"/>
                </a:solidFill>
                <a:effectLst/>
                <a:uLnTx/>
                <a:uFillTx/>
                <a:latin typeface="Berlin Sans FB Demi" panose="020E0802020502020306" pitchFamily="34" charset="0"/>
                <a:ea typeface="微軟正黑體" panose="020B0604030504040204" pitchFamily="34" charset="-120"/>
                <a:cs typeface="DM Sans"/>
                <a:sym typeface="DM Sans"/>
              </a:endParaRPr>
            </a:p>
          </p:txBody>
        </p:sp>
        <p:sp>
          <p:nvSpPr>
            <p:cNvPr id="32" name="Google Shape;730;p67">
              <a:extLst>
                <a:ext uri="{FF2B5EF4-FFF2-40B4-BE49-F238E27FC236}">
                  <a16:creationId xmlns:a16="http://schemas.microsoft.com/office/drawing/2014/main" id="{633721B7-3C87-C2DB-F425-8EC89F4775E9}"/>
                </a:ext>
              </a:extLst>
            </p:cNvPr>
            <p:cNvSpPr/>
            <p:nvPr/>
          </p:nvSpPr>
          <p:spPr>
            <a:xfrm>
              <a:off x="4421505" y="2587963"/>
              <a:ext cx="868936" cy="648000"/>
            </a:xfrm>
            <a:prstGeom prst="rect">
              <a:avLst/>
            </a:prstGeom>
            <a:solidFill>
              <a:schemeClr val="bg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FFFFFF"/>
                  </a:solidFill>
                  <a:effectLst/>
                  <a:uLnTx/>
                  <a:uFillTx/>
                  <a:latin typeface="Berlin Sans FB Demi" panose="020E0802020502020306" pitchFamily="34" charset="0"/>
                  <a:ea typeface="微軟正黑體" panose="020B0604030504040204" pitchFamily="34" charset="-120"/>
                  <a:cs typeface="DM Sans"/>
                  <a:sym typeface="DM Sans"/>
                </a:rPr>
                <a:t>05</a:t>
              </a:r>
              <a:endParaRPr kumimoji="0" sz="3600" b="1" i="0" u="none" strike="noStrike" kern="0" cap="none" spc="0" normalizeH="0" baseline="0" noProof="0" dirty="0">
                <a:ln>
                  <a:noFill/>
                </a:ln>
                <a:solidFill>
                  <a:srgbClr val="FFFFFF"/>
                </a:solidFill>
                <a:effectLst/>
                <a:uLnTx/>
                <a:uFillTx/>
                <a:latin typeface="Berlin Sans FB Demi" panose="020E0802020502020306" pitchFamily="34" charset="0"/>
                <a:ea typeface="微軟正黑體" panose="020B0604030504040204" pitchFamily="34" charset="-120"/>
                <a:cs typeface="DM Sans"/>
                <a:sym typeface="DM Sans"/>
              </a:endParaRPr>
            </a:p>
          </p:txBody>
        </p:sp>
        <p:sp>
          <p:nvSpPr>
            <p:cNvPr id="33" name="Google Shape;730;p67">
              <a:extLst>
                <a:ext uri="{FF2B5EF4-FFF2-40B4-BE49-F238E27FC236}">
                  <a16:creationId xmlns:a16="http://schemas.microsoft.com/office/drawing/2014/main" id="{40B70836-E9E1-E913-FA6F-FB89C09C370A}"/>
                </a:ext>
              </a:extLst>
            </p:cNvPr>
            <p:cNvSpPr/>
            <p:nvPr/>
          </p:nvSpPr>
          <p:spPr>
            <a:xfrm>
              <a:off x="4421505" y="1491713"/>
              <a:ext cx="868936" cy="648000"/>
            </a:xfrm>
            <a:prstGeom prst="rect">
              <a:avLst/>
            </a:prstGeom>
            <a:solidFill>
              <a:schemeClr val="bg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FFFFFF"/>
                  </a:solidFill>
                  <a:effectLst/>
                  <a:uLnTx/>
                  <a:uFillTx/>
                  <a:latin typeface="Berlin Sans FB Demi" panose="020E0802020502020306" pitchFamily="34" charset="0"/>
                  <a:ea typeface="微軟正黑體" panose="020B0604030504040204" pitchFamily="34" charset="-120"/>
                  <a:cs typeface="DM Sans"/>
                  <a:sym typeface="DM Sans"/>
                </a:rPr>
                <a:t>04</a:t>
              </a:r>
              <a:endParaRPr kumimoji="0" sz="3600" b="1" i="0" u="none" strike="noStrike" kern="0" cap="none" spc="0" normalizeH="0" baseline="0" noProof="0" dirty="0">
                <a:ln>
                  <a:noFill/>
                </a:ln>
                <a:solidFill>
                  <a:srgbClr val="FFFFFF"/>
                </a:solidFill>
                <a:effectLst/>
                <a:uLnTx/>
                <a:uFillTx/>
                <a:latin typeface="Berlin Sans FB Demi" panose="020E0802020502020306" pitchFamily="34" charset="0"/>
                <a:ea typeface="微軟正黑體" panose="020B0604030504040204" pitchFamily="34" charset="-120"/>
                <a:cs typeface="DM Sans"/>
                <a:sym typeface="DM Sans"/>
              </a:endParaRPr>
            </a:p>
          </p:txBody>
        </p:sp>
      </p:grpSp>
      <p:sp>
        <p:nvSpPr>
          <p:cNvPr id="5" name="文字方塊 4">
            <a:extLst>
              <a:ext uri="{FF2B5EF4-FFF2-40B4-BE49-F238E27FC236}">
                <a16:creationId xmlns:a16="http://schemas.microsoft.com/office/drawing/2014/main" id="{67500BF1-3D30-98E6-BDC4-2668DC0B5B6F}"/>
              </a:ext>
            </a:extLst>
          </p:cNvPr>
          <p:cNvSpPr txBox="1"/>
          <p:nvPr/>
        </p:nvSpPr>
        <p:spPr>
          <a:xfrm>
            <a:off x="207866" y="4604743"/>
            <a:ext cx="4865539" cy="523220"/>
          </a:xfrm>
          <a:prstGeom prst="rect">
            <a:avLst/>
          </a:prstGeom>
          <a:noFill/>
        </p:spPr>
        <p:txBody>
          <a:bodyPr wrap="square">
            <a:spAutoFit/>
          </a:bodyPr>
          <a:lstStyle/>
          <a:p>
            <a:r>
              <a:rPr lang="zh-TW" altLang="en-US" dirty="0"/>
              <a:t>王麗斐、張仁和（2024）。文化整合視角下的情緒調節：情緒陶冶的理論發展與諮商應用。</a:t>
            </a:r>
            <a:r>
              <a:rPr lang="zh-TW" altLang="en-US" b="1" dirty="0"/>
              <a:t>本土心理學研究，62</a:t>
            </a:r>
            <a:r>
              <a:rPr lang="zh-TW" altLang="en-US" dirty="0"/>
              <a:t>，3-61。</a:t>
            </a:r>
          </a:p>
        </p:txBody>
      </p:sp>
    </p:spTree>
    <p:extLst>
      <p:ext uri="{BB962C8B-B14F-4D97-AF65-F5344CB8AC3E}">
        <p14:creationId xmlns:p14="http://schemas.microsoft.com/office/powerpoint/2010/main" val="18305111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rot="-10800000">
            <a:off x="728602" y="1357333"/>
            <a:ext cx="8030320" cy="3538517"/>
            <a:chOff x="0" y="606350"/>
            <a:chExt cx="27265589" cy="11070900"/>
          </a:xfrm>
        </p:grpSpPr>
        <p:sp>
          <p:nvSpPr>
            <p:cNvPr id="6" name="Freeform 6"/>
            <p:cNvSpPr/>
            <p:nvPr/>
          </p:nvSpPr>
          <p:spPr>
            <a:xfrm>
              <a:off x="0" y="606350"/>
              <a:ext cx="27265589" cy="11070900"/>
            </a:xfrm>
            <a:custGeom>
              <a:avLst/>
              <a:gdLst/>
              <a:ahLst/>
              <a:cxnLst/>
              <a:rect l="l" t="t" r="r" b="b"/>
              <a:pathLst>
                <a:path w="27265588" h="11745066">
                  <a:moveTo>
                    <a:pt x="26960788" y="0"/>
                  </a:moveTo>
                  <a:lnTo>
                    <a:pt x="304800" y="0"/>
                  </a:lnTo>
                  <a:cubicBezTo>
                    <a:pt x="135890" y="0"/>
                    <a:pt x="0" y="135890"/>
                    <a:pt x="0" y="304800"/>
                  </a:cubicBezTo>
                  <a:lnTo>
                    <a:pt x="0" y="11440266"/>
                  </a:lnTo>
                  <a:cubicBezTo>
                    <a:pt x="0" y="11609176"/>
                    <a:pt x="135890" y="11745066"/>
                    <a:pt x="304800" y="11745066"/>
                  </a:cubicBezTo>
                  <a:lnTo>
                    <a:pt x="26960788" y="11745066"/>
                  </a:lnTo>
                  <a:cubicBezTo>
                    <a:pt x="27129696" y="11745066"/>
                    <a:pt x="27265588" y="11609176"/>
                    <a:pt x="27265588" y="11440266"/>
                  </a:cubicBezTo>
                  <a:lnTo>
                    <a:pt x="27265588" y="304800"/>
                  </a:lnTo>
                  <a:cubicBezTo>
                    <a:pt x="27265588" y="135890"/>
                    <a:pt x="27129696" y="0"/>
                    <a:pt x="26960788" y="0"/>
                  </a:cubicBezTo>
                  <a:close/>
                </a:path>
              </a:pathLst>
            </a:custGeom>
            <a:solidFill>
              <a:srgbClr val="FFFFFF"/>
            </a:solidFill>
          </p:spPr>
        </p:sp>
      </p:grpSp>
      <p:grpSp>
        <p:nvGrpSpPr>
          <p:cNvPr id="7" name="Group 7"/>
          <p:cNvGrpSpPr/>
          <p:nvPr/>
        </p:nvGrpSpPr>
        <p:grpSpPr>
          <a:xfrm>
            <a:off x="740633" y="-233376"/>
            <a:ext cx="7901048" cy="1496145"/>
            <a:chOff x="0" y="-201501"/>
            <a:chExt cx="21069460" cy="3989719"/>
          </a:xfrm>
        </p:grpSpPr>
        <p:sp>
          <p:nvSpPr>
            <p:cNvPr id="8" name="Freeform 8"/>
            <p:cNvSpPr/>
            <p:nvPr/>
          </p:nvSpPr>
          <p:spPr>
            <a:xfrm>
              <a:off x="0" y="0"/>
              <a:ext cx="21069460" cy="3788218"/>
            </a:xfrm>
            <a:custGeom>
              <a:avLst/>
              <a:gdLst/>
              <a:ahLst/>
              <a:cxnLst/>
              <a:rect l="l" t="t" r="r" b="b"/>
              <a:pathLst>
                <a:path w="21069460" h="3788218">
                  <a:moveTo>
                    <a:pt x="0" y="0"/>
                  </a:moveTo>
                  <a:lnTo>
                    <a:pt x="21069460" y="0"/>
                  </a:lnTo>
                  <a:lnTo>
                    <a:pt x="21069460" y="3788218"/>
                  </a:lnTo>
                  <a:lnTo>
                    <a:pt x="0" y="3788218"/>
                  </a:lnTo>
                  <a:close/>
                </a:path>
              </a:pathLst>
            </a:custGeom>
            <a:solidFill>
              <a:srgbClr val="000000">
                <a:alpha val="0"/>
              </a:srgbClr>
            </a:solidFill>
          </p:spPr>
        </p:sp>
        <p:sp>
          <p:nvSpPr>
            <p:cNvPr id="9" name="TextBox 9"/>
            <p:cNvSpPr txBox="1"/>
            <p:nvPr/>
          </p:nvSpPr>
          <p:spPr>
            <a:xfrm>
              <a:off x="0" y="-201501"/>
              <a:ext cx="21069460" cy="3750118"/>
            </a:xfrm>
            <a:prstGeom prst="rect">
              <a:avLst/>
            </a:prstGeom>
          </p:spPr>
          <p:txBody>
            <a:bodyPr lIns="0" tIns="0" rIns="0" bIns="0" rtlCol="0" anchor="ctr"/>
            <a:lstStyle/>
            <a:p>
              <a:pPr>
                <a:lnSpc>
                  <a:spcPts val="3240"/>
                </a:lnSpc>
              </a:pPr>
              <a:endParaRPr lang="en-US" sz="3000" dirty="0">
                <a:latin typeface="Times New Roman"/>
                <a:ea typeface="Times New Roman"/>
                <a:cs typeface="Times New Roman"/>
                <a:sym typeface="Times New Roman"/>
              </a:endParaRPr>
            </a:p>
          </p:txBody>
        </p:sp>
      </p:grpSp>
      <p:sp>
        <p:nvSpPr>
          <p:cNvPr id="15" name="文字方塊 14">
            <a:extLst>
              <a:ext uri="{FF2B5EF4-FFF2-40B4-BE49-F238E27FC236}">
                <a16:creationId xmlns:a16="http://schemas.microsoft.com/office/drawing/2014/main" id="{67DF996F-F880-1603-CE8D-D1B4496F05B6}"/>
              </a:ext>
            </a:extLst>
          </p:cNvPr>
          <p:cNvSpPr txBox="1"/>
          <p:nvPr/>
        </p:nvSpPr>
        <p:spPr>
          <a:xfrm>
            <a:off x="247906" y="261515"/>
            <a:ext cx="8896094" cy="461665"/>
          </a:xfrm>
          <a:prstGeom prst="rect">
            <a:avLst/>
          </a:prstGeom>
          <a:noFill/>
        </p:spPr>
        <p:txBody>
          <a:bodyPr wrap="square">
            <a:spAutoFit/>
          </a:bodyPr>
          <a:lstStyle/>
          <a:p>
            <a:r>
              <a:rPr lang="en-US" altLang="zh-TW" sz="2400" b="1" dirty="0">
                <a:solidFill>
                  <a:srgbClr val="C00000"/>
                </a:solidFill>
                <a:latin typeface="微軟正黑體" panose="020B0604030504040204" pitchFamily="34" charset="-120"/>
                <a:ea typeface="微軟正黑體" panose="020B0604030504040204" pitchFamily="34" charset="-120"/>
              </a:rPr>
              <a:t>BEAR</a:t>
            </a:r>
            <a:r>
              <a:rPr lang="zh-TW" altLang="en-US" sz="2400" b="1" dirty="0">
                <a:solidFill>
                  <a:srgbClr val="C00000"/>
                </a:solidFill>
                <a:latin typeface="微軟正黑體" panose="020B0604030504040204" pitchFamily="34" charset="-120"/>
                <a:ea typeface="微軟正黑體" panose="020B0604030504040204" pitchFamily="34" charset="-120"/>
              </a:rPr>
              <a:t>團體對具童年負向經驗</a:t>
            </a:r>
            <a:r>
              <a:rPr lang="en-US" altLang="zh-TW" b="1" dirty="0">
                <a:solidFill>
                  <a:srgbClr val="C00000"/>
                </a:solidFill>
                <a:latin typeface="微軟正黑體" panose="020B0604030504040204" pitchFamily="34" charset="-120"/>
                <a:ea typeface="微軟正黑體" panose="020B0604030504040204" pitchFamily="34" charset="-120"/>
              </a:rPr>
              <a:t>(Adverse Childhood Experiences, ACEs)</a:t>
            </a:r>
            <a:r>
              <a:rPr lang="zh-TW" altLang="en-US" sz="2400" b="1" dirty="0">
                <a:solidFill>
                  <a:srgbClr val="C00000"/>
                </a:solidFill>
                <a:latin typeface="微軟正黑體" panose="020B0604030504040204" pitchFamily="34" charset="-120"/>
                <a:ea typeface="微軟正黑體" panose="020B0604030504040204" pitchFamily="34" charset="-120"/>
              </a:rPr>
              <a:t>學生的成效</a:t>
            </a:r>
          </a:p>
        </p:txBody>
      </p:sp>
      <p:sp>
        <p:nvSpPr>
          <p:cNvPr id="11" name="TextBox 12">
            <a:extLst>
              <a:ext uri="{FF2B5EF4-FFF2-40B4-BE49-F238E27FC236}">
                <a16:creationId xmlns:a16="http://schemas.microsoft.com/office/drawing/2014/main" id="{62406E0A-4458-89F6-C85E-3FB6134CB29B}"/>
              </a:ext>
            </a:extLst>
          </p:cNvPr>
          <p:cNvSpPr txBox="1"/>
          <p:nvPr/>
        </p:nvSpPr>
        <p:spPr>
          <a:xfrm>
            <a:off x="524498" y="817744"/>
            <a:ext cx="8333318" cy="2563266"/>
          </a:xfrm>
          <a:prstGeom prst="rect">
            <a:avLst/>
          </a:prstGeom>
        </p:spPr>
        <p:txBody>
          <a:bodyPr lIns="0" tIns="0" rIns="0" bIns="0" rtlCol="0" anchor="t">
            <a:spAutoFit/>
          </a:bodyPr>
          <a:lstStyle/>
          <a:p>
            <a:pPr marL="343854" lvl="1" indent="-171927">
              <a:lnSpc>
                <a:spcPts val="2850"/>
              </a:lnSpc>
              <a:buFont typeface="Arial"/>
              <a:buChar char="•"/>
            </a:pPr>
            <a:r>
              <a:rPr lang="zh-TW" altLang="en-US" sz="2000" dirty="0">
                <a:latin typeface="微軟正黑體" panose="020B0604030504040204" pitchFamily="34" charset="-120"/>
                <a:ea typeface="微軟正黑體" panose="020B0604030504040204" pitchFamily="34" charset="-120"/>
                <a:cs typeface="Times New Roman"/>
                <a:sym typeface="Times New Roman"/>
              </a:rPr>
              <a:t>目的：以潛在成長曲線</a:t>
            </a:r>
            <a:r>
              <a:rPr lang="en-US" altLang="zh-TW" sz="2000" dirty="0">
                <a:latin typeface="微軟正黑體" panose="020B0604030504040204" pitchFamily="34" charset="-120"/>
                <a:ea typeface="微軟正黑體" panose="020B0604030504040204" pitchFamily="34" charset="-120"/>
                <a:cs typeface="Times New Roman"/>
                <a:sym typeface="Times New Roman"/>
              </a:rPr>
              <a:t>(Latent Growth Curve Model)</a:t>
            </a:r>
            <a:r>
              <a:rPr lang="zh-TW" altLang="en-US" sz="2000" dirty="0">
                <a:latin typeface="微軟正黑體" panose="020B0604030504040204" pitchFamily="34" charset="-120"/>
                <a:ea typeface="微軟正黑體" panose="020B0604030504040204" pitchFamily="34" charset="-120"/>
                <a:cs typeface="Times New Roman"/>
                <a:sym typeface="Times New Roman"/>
              </a:rPr>
              <a:t>比較實驗組與對照組的成效差異</a:t>
            </a:r>
            <a:endParaRPr lang="en-US" altLang="zh-TW" sz="2000" dirty="0">
              <a:latin typeface="微軟正黑體" panose="020B0604030504040204" pitchFamily="34" charset="-120"/>
              <a:ea typeface="微軟正黑體" panose="020B0604030504040204" pitchFamily="34" charset="-120"/>
              <a:cs typeface="Times New Roman"/>
              <a:sym typeface="Times New Roman"/>
            </a:endParaRPr>
          </a:p>
          <a:p>
            <a:pPr marL="343854" lvl="1" indent="-171927">
              <a:lnSpc>
                <a:spcPts val="2850"/>
              </a:lnSpc>
              <a:buFont typeface="Arial"/>
              <a:buChar char="•"/>
            </a:pPr>
            <a:r>
              <a:rPr lang="zh-TW" altLang="en-US" sz="2000" dirty="0">
                <a:latin typeface="微軟正黑體" panose="020B0604030504040204" pitchFamily="34" charset="-120"/>
                <a:ea typeface="微軟正黑體" panose="020B0604030504040204" pitchFamily="34" charset="-120"/>
                <a:cs typeface="Times New Roman"/>
                <a:sym typeface="Times New Roman"/>
              </a:rPr>
              <a:t>方法：</a:t>
            </a:r>
            <a:r>
              <a:rPr lang="en-US" sz="2000" dirty="0">
                <a:latin typeface="微軟正黑體" panose="020B0604030504040204" pitchFamily="34" charset="-120"/>
                <a:ea typeface="微軟正黑體" panose="020B0604030504040204" pitchFamily="34" charset="-120"/>
                <a:cs typeface="Times New Roman"/>
                <a:sym typeface="Times New Roman"/>
              </a:rPr>
              <a:t> </a:t>
            </a:r>
            <a:r>
              <a:rPr lang="en-US" altLang="zh-TW" sz="2000" dirty="0">
                <a:latin typeface="微軟正黑體" panose="020B0604030504040204" pitchFamily="34" charset="-120"/>
                <a:ea typeface="微軟正黑體" panose="020B0604030504040204" pitchFamily="34" charset="-120"/>
                <a:cs typeface="Times New Roman"/>
                <a:sym typeface="Times New Roman"/>
              </a:rPr>
              <a:t>178</a:t>
            </a:r>
            <a:r>
              <a:rPr lang="zh-TW" altLang="en-US" sz="2000" dirty="0">
                <a:latin typeface="微軟正黑體" panose="020B0604030504040204" pitchFamily="34" charset="-120"/>
                <a:ea typeface="微軟正黑體" panose="020B0604030504040204" pitchFamily="34" charset="-120"/>
                <a:cs typeface="Times New Roman"/>
                <a:sym typeface="Times New Roman"/>
              </a:rPr>
              <a:t>位</a:t>
            </a:r>
            <a:r>
              <a:rPr lang="en-US" altLang="zh-TW" sz="2000" dirty="0">
                <a:latin typeface="微軟正黑體" panose="020B0604030504040204" pitchFamily="34" charset="-120"/>
                <a:ea typeface="微軟正黑體" panose="020B0604030504040204" pitchFamily="34" charset="-120"/>
                <a:cs typeface="Times New Roman"/>
                <a:sym typeface="Times New Roman"/>
              </a:rPr>
              <a:t>(34</a:t>
            </a:r>
            <a:r>
              <a:rPr lang="zh-TW" altLang="en-US" sz="2000" dirty="0">
                <a:latin typeface="微軟正黑體" panose="020B0604030504040204" pitchFamily="34" charset="-120"/>
                <a:ea typeface="微軟正黑體" panose="020B0604030504040204" pitchFamily="34" charset="-120"/>
                <a:cs typeface="Times New Roman"/>
                <a:sym typeface="Times New Roman"/>
              </a:rPr>
              <a:t>個小團體</a:t>
            </a:r>
            <a:r>
              <a:rPr lang="en-US" altLang="zh-TW" sz="2000" dirty="0">
                <a:latin typeface="微軟正黑體" panose="020B0604030504040204" pitchFamily="34" charset="-120"/>
                <a:ea typeface="微軟正黑體" panose="020B0604030504040204" pitchFamily="34" charset="-120"/>
                <a:cs typeface="Times New Roman"/>
                <a:sym typeface="Times New Roman"/>
              </a:rPr>
              <a:t>) ACE</a:t>
            </a:r>
            <a:r>
              <a:rPr lang="zh-TW" altLang="en-US" sz="2000" dirty="0">
                <a:latin typeface="微軟正黑體" panose="020B0604030504040204" pitchFamily="34" charset="-120"/>
                <a:ea typeface="微軟正黑體" panose="020B0604030504040204" pitchFamily="34" charset="-120"/>
                <a:cs typeface="Times New Roman"/>
                <a:sym typeface="Times New Roman"/>
              </a:rPr>
              <a:t>學生為實驗組，</a:t>
            </a:r>
            <a:r>
              <a:rPr lang="en-US" altLang="zh-TW" sz="2000" dirty="0">
                <a:latin typeface="微軟正黑體" panose="020B0604030504040204" pitchFamily="34" charset="-120"/>
                <a:ea typeface="微軟正黑體" panose="020B0604030504040204" pitchFamily="34" charset="-120"/>
                <a:cs typeface="Times New Roman"/>
                <a:sym typeface="Times New Roman"/>
              </a:rPr>
              <a:t>101</a:t>
            </a:r>
            <a:r>
              <a:rPr lang="zh-TW" altLang="en-US" sz="2000" dirty="0">
                <a:latin typeface="微軟正黑體" panose="020B0604030504040204" pitchFamily="34" charset="-120"/>
                <a:ea typeface="微軟正黑體" panose="020B0604030504040204" pitchFamily="34" charset="-120"/>
                <a:cs typeface="Times New Roman"/>
                <a:sym typeface="Times New Roman"/>
              </a:rPr>
              <a:t>位學生為對照組</a:t>
            </a:r>
            <a:endParaRPr lang="en-US" altLang="zh-TW" sz="2000" dirty="0">
              <a:latin typeface="微軟正黑體" panose="020B0604030504040204" pitchFamily="34" charset="-120"/>
              <a:ea typeface="微軟正黑體" panose="020B0604030504040204" pitchFamily="34" charset="-120"/>
              <a:cs typeface="Times New Roman"/>
              <a:sym typeface="Times New Roman"/>
            </a:endParaRPr>
          </a:p>
          <a:p>
            <a:pPr marL="343854" lvl="1" indent="-171927">
              <a:lnSpc>
                <a:spcPts val="2850"/>
              </a:lnSpc>
              <a:buFont typeface="Arial"/>
              <a:buChar char="•"/>
            </a:pPr>
            <a:r>
              <a:rPr lang="zh-TW" altLang="en-US" sz="2000" dirty="0">
                <a:latin typeface="微軟正黑體" panose="020B0604030504040204" pitchFamily="34" charset="-120"/>
                <a:ea typeface="微軟正黑體" panose="020B0604030504040204" pitchFamily="34" charset="-120"/>
                <a:cs typeface="Times New Roman"/>
                <a:sym typeface="Times New Roman"/>
              </a:rPr>
              <a:t>結果：相對於對照組，實驗組</a:t>
            </a:r>
            <a:endParaRPr lang="en-US" altLang="zh-TW" sz="2000" dirty="0">
              <a:latin typeface="微軟正黑體" panose="020B0604030504040204" pitchFamily="34" charset="-120"/>
              <a:ea typeface="微軟正黑體" panose="020B0604030504040204" pitchFamily="34" charset="-120"/>
              <a:cs typeface="Times New Roman"/>
              <a:sym typeface="Times New Roman"/>
            </a:endParaRPr>
          </a:p>
          <a:p>
            <a:pPr marL="820422" lvl="2" indent="-273474">
              <a:lnSpc>
                <a:spcPts val="2850"/>
              </a:lnSpc>
              <a:buFont typeface="Arial"/>
              <a:buChar char="⚬"/>
            </a:pPr>
            <a:r>
              <a:rPr lang="zh-TW" altLang="en-US" sz="1800" dirty="0">
                <a:latin typeface="微軟正黑體" panose="020B0604030504040204" pitchFamily="34" charset="-120"/>
                <a:ea typeface="微軟正黑體" panose="020B0604030504040204" pitchFamily="34" charset="-120"/>
                <a:cs typeface="Times New Roman"/>
                <a:sym typeface="Times New Roman"/>
              </a:rPr>
              <a:t>情緒陶冶</a:t>
            </a:r>
            <a:r>
              <a:rPr lang="en-US" altLang="zh-TW" sz="1800" dirty="0">
                <a:latin typeface="微軟正黑體" panose="020B0604030504040204" pitchFamily="34" charset="-120"/>
                <a:ea typeface="微軟正黑體" panose="020B0604030504040204" pitchFamily="34" charset="-120"/>
                <a:cs typeface="Times New Roman"/>
                <a:sym typeface="Times New Roman"/>
              </a:rPr>
              <a:t>(Emotional Cultivation, ECS)</a:t>
            </a:r>
            <a:r>
              <a:rPr lang="zh-TW" altLang="en-US" sz="1800" dirty="0">
                <a:latin typeface="微軟正黑體" panose="020B0604030504040204" pitchFamily="34" charset="-120"/>
                <a:ea typeface="微軟正黑體" panose="020B0604030504040204" pitchFamily="34" charset="-120"/>
                <a:cs typeface="Times New Roman"/>
                <a:sym typeface="Times New Roman"/>
              </a:rPr>
              <a:t>提升</a:t>
            </a:r>
            <a:endParaRPr lang="en-US" altLang="zh-TW" sz="1800" dirty="0">
              <a:latin typeface="微軟正黑體" panose="020B0604030504040204" pitchFamily="34" charset="-120"/>
              <a:ea typeface="微軟正黑體" panose="020B0604030504040204" pitchFamily="34" charset="-120"/>
              <a:cs typeface="Times New Roman"/>
              <a:sym typeface="Times New Roman"/>
            </a:endParaRPr>
          </a:p>
          <a:p>
            <a:pPr marL="820422" lvl="2" indent="-273474">
              <a:lnSpc>
                <a:spcPts val="2850"/>
              </a:lnSpc>
              <a:buFont typeface="Arial"/>
              <a:buChar char="⚬"/>
            </a:pPr>
            <a:r>
              <a:rPr lang="zh-TW" altLang="en-US" sz="1800" dirty="0">
                <a:latin typeface="微軟正黑體" panose="020B0604030504040204" pitchFamily="34" charset="-120"/>
                <a:ea typeface="微軟正黑體" panose="020B0604030504040204" pitchFamily="34" charset="-120"/>
                <a:cs typeface="Times New Roman"/>
                <a:sym typeface="Times New Roman"/>
              </a:rPr>
              <a:t>基本心理需求</a:t>
            </a:r>
            <a:r>
              <a:rPr lang="en-US" altLang="zh-TW" sz="1800" dirty="0">
                <a:latin typeface="微軟正黑體" panose="020B0604030504040204" pitchFamily="34" charset="-120"/>
                <a:ea typeface="微軟正黑體" panose="020B0604030504040204" pitchFamily="34" charset="-120"/>
                <a:cs typeface="Times New Roman"/>
                <a:sym typeface="Times New Roman"/>
              </a:rPr>
              <a:t>(Basic Psychological Needs Satisfaction, BPNS)</a:t>
            </a:r>
            <a:r>
              <a:rPr lang="zh-TW" altLang="en-US" sz="1800" dirty="0">
                <a:latin typeface="微軟正黑體" panose="020B0604030504040204" pitchFamily="34" charset="-120"/>
                <a:ea typeface="微軟正黑體" panose="020B0604030504040204" pitchFamily="34" charset="-120"/>
                <a:cs typeface="Times New Roman"/>
                <a:sym typeface="Times New Roman"/>
              </a:rPr>
              <a:t>提升</a:t>
            </a:r>
            <a:endParaRPr lang="en-US" altLang="zh-TW" sz="1800" dirty="0">
              <a:latin typeface="微軟正黑體" panose="020B0604030504040204" pitchFamily="34" charset="-120"/>
              <a:ea typeface="微軟正黑體" panose="020B0604030504040204" pitchFamily="34" charset="-120"/>
              <a:cs typeface="Times New Roman"/>
              <a:sym typeface="Times New Roman"/>
            </a:endParaRPr>
          </a:p>
          <a:p>
            <a:pPr marL="820422" lvl="2" indent="-273474">
              <a:lnSpc>
                <a:spcPts val="2850"/>
              </a:lnSpc>
              <a:buFont typeface="Arial"/>
              <a:buChar char="⚬"/>
            </a:pPr>
            <a:r>
              <a:rPr lang="zh-TW" altLang="en-US" sz="1800" dirty="0">
                <a:latin typeface="微軟正黑體" panose="020B0604030504040204" pitchFamily="34" charset="-120"/>
                <a:ea typeface="微軟正黑體" panose="020B0604030504040204" pitchFamily="34" charset="-120"/>
                <a:cs typeface="Times New Roman"/>
                <a:sym typeface="Times New Roman"/>
              </a:rPr>
              <a:t>憂鬱程度</a:t>
            </a:r>
            <a:r>
              <a:rPr lang="en-US" altLang="zh-TW" sz="1800" dirty="0">
                <a:latin typeface="微軟正黑體" panose="020B0604030504040204" pitchFamily="34" charset="-120"/>
                <a:ea typeface="微軟正黑體" panose="020B0604030504040204" pitchFamily="34" charset="-120"/>
                <a:cs typeface="Times New Roman"/>
                <a:sym typeface="Times New Roman"/>
              </a:rPr>
              <a:t>(CES-D)</a:t>
            </a:r>
            <a:r>
              <a:rPr lang="zh-TW" altLang="en-US" sz="1800" dirty="0">
                <a:latin typeface="微軟正黑體" panose="020B0604030504040204" pitchFamily="34" charset="-120"/>
                <a:ea typeface="微軟正黑體" panose="020B0604030504040204" pitchFamily="34" charset="-120"/>
                <a:cs typeface="Times New Roman"/>
                <a:sym typeface="Times New Roman"/>
              </a:rPr>
              <a:t>下降</a:t>
            </a:r>
            <a:endParaRPr lang="en-US" altLang="zh-TW" sz="1800" dirty="0">
              <a:latin typeface="微軟正黑體" panose="020B0604030504040204" pitchFamily="34" charset="-120"/>
              <a:ea typeface="微軟正黑體" panose="020B0604030504040204" pitchFamily="34" charset="-120"/>
              <a:cs typeface="Times New Roman"/>
              <a:sym typeface="Times New Roman"/>
            </a:endParaRPr>
          </a:p>
        </p:txBody>
      </p:sp>
      <p:pic>
        <p:nvPicPr>
          <p:cNvPr id="14" name="圖片 13" descr="一張含有 文字, 螢幕擷取畫面, 行, 繪圖 的圖片&#10;&#10;AI 產生的內容可能不正確。">
            <a:extLst>
              <a:ext uri="{FF2B5EF4-FFF2-40B4-BE49-F238E27FC236}">
                <a16:creationId xmlns:a16="http://schemas.microsoft.com/office/drawing/2014/main" id="{FE8F843B-6D62-2E85-AEF7-FB48D28015BD}"/>
              </a:ext>
            </a:extLst>
          </p:cNvPr>
          <p:cNvPicPr>
            <a:picLocks noChangeAspect="1"/>
          </p:cNvPicPr>
          <p:nvPr/>
        </p:nvPicPr>
        <p:blipFill>
          <a:blip r:embed="rId2"/>
          <a:stretch>
            <a:fillRect/>
          </a:stretch>
        </p:blipFill>
        <p:spPr>
          <a:xfrm>
            <a:off x="3271769" y="3475574"/>
            <a:ext cx="2558760" cy="1379539"/>
          </a:xfrm>
          <a:prstGeom prst="rect">
            <a:avLst/>
          </a:prstGeom>
        </p:spPr>
      </p:pic>
      <p:pic>
        <p:nvPicPr>
          <p:cNvPr id="17" name="圖片 16" descr="一張含有 文字, 螢幕擷取畫面, 行, 繪圖 的圖片&#10;&#10;AI 產生的內容可能不正確。">
            <a:extLst>
              <a:ext uri="{FF2B5EF4-FFF2-40B4-BE49-F238E27FC236}">
                <a16:creationId xmlns:a16="http://schemas.microsoft.com/office/drawing/2014/main" id="{88596D06-0FC5-BFA7-E7B0-8C2448B5E3F5}"/>
              </a:ext>
            </a:extLst>
          </p:cNvPr>
          <p:cNvPicPr>
            <a:picLocks noChangeAspect="1"/>
          </p:cNvPicPr>
          <p:nvPr/>
        </p:nvPicPr>
        <p:blipFill>
          <a:blip r:embed="rId3"/>
          <a:stretch>
            <a:fillRect/>
          </a:stretch>
        </p:blipFill>
        <p:spPr>
          <a:xfrm>
            <a:off x="6076337" y="3448661"/>
            <a:ext cx="2543165" cy="1379538"/>
          </a:xfrm>
          <a:prstGeom prst="rect">
            <a:avLst/>
          </a:prstGeom>
        </p:spPr>
      </p:pic>
      <p:pic>
        <p:nvPicPr>
          <p:cNvPr id="19" name="圖片 18" descr="一張含有 文字, 螢幕擷取畫面, 行, 字型 的圖片&#10;&#10;AI 產生的內容可能不正確。">
            <a:extLst>
              <a:ext uri="{FF2B5EF4-FFF2-40B4-BE49-F238E27FC236}">
                <a16:creationId xmlns:a16="http://schemas.microsoft.com/office/drawing/2014/main" id="{DFB3CC27-C507-37D6-6FB4-78BE97EFCE48}"/>
              </a:ext>
            </a:extLst>
          </p:cNvPr>
          <p:cNvPicPr>
            <a:picLocks noChangeAspect="1"/>
          </p:cNvPicPr>
          <p:nvPr/>
        </p:nvPicPr>
        <p:blipFill>
          <a:blip r:embed="rId4"/>
          <a:stretch>
            <a:fillRect/>
          </a:stretch>
        </p:blipFill>
        <p:spPr>
          <a:xfrm>
            <a:off x="740633" y="3475575"/>
            <a:ext cx="2327032" cy="1378926"/>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663967" y="1169968"/>
            <a:ext cx="8030320" cy="3459182"/>
            <a:chOff x="0" y="0"/>
            <a:chExt cx="27265587" cy="11745066"/>
          </a:xfrm>
        </p:grpSpPr>
        <p:sp>
          <p:nvSpPr>
            <p:cNvPr id="3" name="Freeform 3"/>
            <p:cNvSpPr/>
            <p:nvPr/>
          </p:nvSpPr>
          <p:spPr>
            <a:xfrm>
              <a:off x="0" y="0"/>
              <a:ext cx="27265588" cy="11745066"/>
            </a:xfrm>
            <a:custGeom>
              <a:avLst/>
              <a:gdLst/>
              <a:ahLst/>
              <a:cxnLst/>
              <a:rect l="l" t="t" r="r" b="b"/>
              <a:pathLst>
                <a:path w="27265588" h="11745066">
                  <a:moveTo>
                    <a:pt x="26960788" y="0"/>
                  </a:moveTo>
                  <a:lnTo>
                    <a:pt x="304800" y="0"/>
                  </a:lnTo>
                  <a:cubicBezTo>
                    <a:pt x="135890" y="0"/>
                    <a:pt x="0" y="135890"/>
                    <a:pt x="0" y="304800"/>
                  </a:cubicBezTo>
                  <a:lnTo>
                    <a:pt x="0" y="11440266"/>
                  </a:lnTo>
                  <a:cubicBezTo>
                    <a:pt x="0" y="11609176"/>
                    <a:pt x="135890" y="11745066"/>
                    <a:pt x="304800" y="11745066"/>
                  </a:cubicBezTo>
                  <a:lnTo>
                    <a:pt x="26960788" y="11745066"/>
                  </a:lnTo>
                  <a:cubicBezTo>
                    <a:pt x="27129696" y="11745066"/>
                    <a:pt x="27265588" y="11609176"/>
                    <a:pt x="27265588" y="11440266"/>
                  </a:cubicBezTo>
                  <a:lnTo>
                    <a:pt x="27265588" y="304800"/>
                  </a:lnTo>
                  <a:cubicBezTo>
                    <a:pt x="27265588" y="135890"/>
                    <a:pt x="27129696" y="0"/>
                    <a:pt x="26960788" y="0"/>
                  </a:cubicBezTo>
                  <a:close/>
                </a:path>
              </a:pathLst>
            </a:custGeom>
            <a:solidFill>
              <a:srgbClr val="FFFFFF"/>
            </a:solidFill>
          </p:spPr>
        </p:sp>
      </p:grpSp>
      <p:sp>
        <p:nvSpPr>
          <p:cNvPr id="9" name="TextBox 9"/>
          <p:cNvSpPr txBox="1"/>
          <p:nvPr/>
        </p:nvSpPr>
        <p:spPr>
          <a:xfrm>
            <a:off x="556839" y="4305985"/>
            <a:ext cx="8030321" cy="646331"/>
          </a:xfrm>
          <a:prstGeom prst="rect">
            <a:avLst/>
          </a:prstGeom>
        </p:spPr>
        <p:txBody>
          <a:bodyPr wrap="square" lIns="0" tIns="0" rIns="0" bIns="0" rtlCol="0" anchor="t">
            <a:spAutoFit/>
          </a:bodyPr>
          <a:lstStyle/>
          <a:p>
            <a:pPr>
              <a:spcBef>
                <a:spcPct val="0"/>
              </a:spcBef>
            </a:pPr>
            <a:r>
              <a:rPr lang="zh-TW" altLang="en-US" dirty="0"/>
              <a:t>王麗斐、洪玉玲、陳姿伃、魏美芬、蔡佳霖、丹尼斯</a:t>
            </a:r>
            <a:r>
              <a:rPr lang="en-US" altLang="zh-TW" dirty="0"/>
              <a:t>‧</a:t>
            </a:r>
            <a:r>
              <a:rPr lang="zh-TW" altLang="en-US" dirty="0"/>
              <a:t>基福林罕、王士銓、何佳頤</a:t>
            </a:r>
            <a:r>
              <a:rPr lang="zh-TW" altLang="en-US" dirty="0">
                <a:latin typeface="Times New Roman" panose="02020603050405020304" pitchFamily="18" charset="0"/>
                <a:cs typeface="Times New Roman" panose="02020603050405020304" pitchFamily="18" charset="0"/>
                <a:sym typeface="Times New Roman"/>
              </a:rPr>
              <a:t>（</a:t>
            </a:r>
            <a:r>
              <a:rPr lang="en-US" dirty="0">
                <a:latin typeface="Times New Roman" panose="02020603050405020304" pitchFamily="18" charset="0"/>
                <a:ea typeface="Times New Roman"/>
                <a:cs typeface="Times New Roman" panose="02020603050405020304" pitchFamily="18" charset="0"/>
                <a:sym typeface="Times New Roman"/>
              </a:rPr>
              <a:t>2025）.</a:t>
            </a:r>
            <a:r>
              <a:rPr lang="zh-TW" altLang="en-US" dirty="0"/>
              <a:t>情緒陶冶工作坊對教師情緒調節與社會情緒幸福感之介入成效</a:t>
            </a:r>
            <a:r>
              <a:rPr lang="en-US" dirty="0">
                <a:latin typeface="Times New Roman" panose="02020603050405020304" pitchFamily="18" charset="0"/>
                <a:ea typeface="Times New Roman"/>
                <a:cs typeface="Times New Roman" panose="02020603050405020304" pitchFamily="18" charset="0"/>
                <a:sym typeface="Times New Roman"/>
              </a:rPr>
              <a:t>。</a:t>
            </a:r>
            <a:r>
              <a:rPr lang="zh-TW" altLang="en-US" b="1" dirty="0"/>
              <a:t>教育科學研究期刊</a:t>
            </a:r>
            <a:r>
              <a:rPr lang="en-US" b="1" dirty="0">
                <a:latin typeface="Times New Roman" panose="02020603050405020304" pitchFamily="18" charset="0"/>
                <a:ea typeface="Times New Roman"/>
                <a:cs typeface="Times New Roman" panose="02020603050405020304" pitchFamily="18" charset="0"/>
                <a:sym typeface="Times New Roman"/>
              </a:rPr>
              <a:t>, </a:t>
            </a:r>
            <a:r>
              <a:rPr lang="en-US" b="1" i="1" dirty="0">
                <a:latin typeface="Times New Roman" panose="02020603050405020304" pitchFamily="18" charset="0"/>
                <a:ea typeface="Times New Roman Italics"/>
                <a:cs typeface="Times New Roman" panose="02020603050405020304" pitchFamily="18" charset="0"/>
                <a:sym typeface="Times New Roman Italics"/>
              </a:rPr>
              <a:t>70</a:t>
            </a:r>
            <a:r>
              <a:rPr lang="en-US" b="1" dirty="0">
                <a:latin typeface="Times New Roman" panose="02020603050405020304" pitchFamily="18" charset="0"/>
                <a:ea typeface="Times New Roman"/>
                <a:cs typeface="Times New Roman" panose="02020603050405020304" pitchFamily="18" charset="0"/>
                <a:sym typeface="Times New Roman"/>
              </a:rPr>
              <a:t>(3), </a:t>
            </a:r>
            <a:r>
              <a:rPr lang="en-US" dirty="0">
                <a:latin typeface="Times New Roman" panose="02020603050405020304" pitchFamily="18" charset="0"/>
                <a:ea typeface="Times New Roman"/>
                <a:cs typeface="Times New Roman" panose="02020603050405020304" pitchFamily="18" charset="0"/>
                <a:sym typeface="Times New Roman"/>
              </a:rPr>
              <a:t>99-131. https://doi.org/10.6209/JORIES.202509_70(3).0004</a:t>
            </a:r>
          </a:p>
        </p:txBody>
      </p:sp>
      <p:sp>
        <p:nvSpPr>
          <p:cNvPr id="10" name="TextBox 12">
            <a:extLst>
              <a:ext uri="{FF2B5EF4-FFF2-40B4-BE49-F238E27FC236}">
                <a16:creationId xmlns:a16="http://schemas.microsoft.com/office/drawing/2014/main" id="{C4EA2C8F-89E0-F538-4EA0-FAB109A2674E}"/>
              </a:ext>
            </a:extLst>
          </p:cNvPr>
          <p:cNvSpPr txBox="1"/>
          <p:nvPr/>
        </p:nvSpPr>
        <p:spPr>
          <a:xfrm>
            <a:off x="562776" y="793404"/>
            <a:ext cx="8333318" cy="3307059"/>
          </a:xfrm>
          <a:prstGeom prst="rect">
            <a:avLst/>
          </a:prstGeom>
        </p:spPr>
        <p:txBody>
          <a:bodyPr lIns="0" tIns="0" rIns="0" bIns="0" rtlCol="0" anchor="t">
            <a:spAutoFit/>
          </a:bodyPr>
          <a:lstStyle/>
          <a:p>
            <a:pPr marL="343854" lvl="1" indent="-171927">
              <a:lnSpc>
                <a:spcPts val="2850"/>
              </a:lnSpc>
              <a:buFont typeface="Arial"/>
              <a:buChar char="•"/>
            </a:pPr>
            <a:r>
              <a:rPr lang="zh-TW" altLang="en-US" sz="2000" dirty="0">
                <a:latin typeface="微軟正黑體" panose="020B0604030504040204" pitchFamily="34" charset="-120"/>
                <a:ea typeface="微軟正黑體" panose="020B0604030504040204" pitchFamily="34" charset="-120"/>
                <a:cs typeface="Times New Roman"/>
                <a:sym typeface="Times New Roman"/>
              </a:rPr>
              <a:t>目的：檢驗教師情緒陶冶工作坊的成效</a:t>
            </a:r>
            <a:endParaRPr lang="en-US" altLang="zh-TW" sz="2000" dirty="0">
              <a:latin typeface="微軟正黑體" panose="020B0604030504040204" pitchFamily="34" charset="-120"/>
              <a:ea typeface="微軟正黑體" panose="020B0604030504040204" pitchFamily="34" charset="-120"/>
              <a:cs typeface="Times New Roman"/>
              <a:sym typeface="Times New Roman"/>
            </a:endParaRPr>
          </a:p>
          <a:p>
            <a:pPr marL="343854" lvl="1" indent="-171927">
              <a:lnSpc>
                <a:spcPts val="2850"/>
              </a:lnSpc>
              <a:buFont typeface="Arial"/>
              <a:buChar char="•"/>
            </a:pPr>
            <a:r>
              <a:rPr lang="zh-TW" altLang="en-US" sz="2000" dirty="0">
                <a:latin typeface="微軟正黑體" panose="020B0604030504040204" pitchFamily="34" charset="-120"/>
                <a:ea typeface="微軟正黑體" panose="020B0604030504040204" pitchFamily="34" charset="-120"/>
                <a:cs typeface="Times New Roman"/>
                <a:sym typeface="Times New Roman"/>
              </a:rPr>
              <a:t>方法：</a:t>
            </a:r>
            <a:r>
              <a:rPr lang="en-US" altLang="zh-TW" sz="2000" dirty="0">
                <a:latin typeface="微軟正黑體" panose="020B0604030504040204" pitchFamily="34" charset="-120"/>
                <a:ea typeface="微軟正黑體" panose="020B0604030504040204" pitchFamily="34" charset="-120"/>
                <a:cs typeface="Times New Roman"/>
                <a:sym typeface="Times New Roman"/>
              </a:rPr>
              <a:t>171</a:t>
            </a:r>
            <a:r>
              <a:rPr lang="zh-TW" altLang="en-US" sz="2000" dirty="0">
                <a:latin typeface="微軟正黑體" panose="020B0604030504040204" pitchFamily="34" charset="-120"/>
                <a:ea typeface="微軟正黑體" panose="020B0604030504040204" pitchFamily="34" charset="-120"/>
                <a:cs typeface="Times New Roman"/>
                <a:sym typeface="Times New Roman"/>
              </a:rPr>
              <a:t>位老師在實驗組</a:t>
            </a:r>
            <a:r>
              <a:rPr lang="en-US" altLang="zh-TW" sz="2000" dirty="0">
                <a:latin typeface="微軟正黑體" panose="020B0604030504040204" pitchFamily="34" charset="-120"/>
                <a:ea typeface="微軟正黑體" panose="020B0604030504040204" pitchFamily="34" charset="-120"/>
                <a:cs typeface="Times New Roman"/>
                <a:sym typeface="Times New Roman"/>
              </a:rPr>
              <a:t>(135</a:t>
            </a:r>
            <a:r>
              <a:rPr lang="zh-TW" altLang="en-US" sz="2000" dirty="0">
                <a:latin typeface="微軟正黑體" panose="020B0604030504040204" pitchFamily="34" charset="-120"/>
                <a:ea typeface="微軟正黑體" panose="020B0604030504040204" pitchFamily="34" charset="-120"/>
                <a:cs typeface="Times New Roman"/>
                <a:sym typeface="Times New Roman"/>
              </a:rPr>
              <a:t>位實體；</a:t>
            </a:r>
            <a:r>
              <a:rPr lang="en-US" altLang="zh-TW" sz="2000" dirty="0">
                <a:latin typeface="微軟正黑體" panose="020B0604030504040204" pitchFamily="34" charset="-120"/>
                <a:ea typeface="微軟正黑體" panose="020B0604030504040204" pitchFamily="34" charset="-120"/>
                <a:cs typeface="Times New Roman"/>
                <a:sym typeface="Times New Roman"/>
              </a:rPr>
              <a:t>36</a:t>
            </a:r>
            <a:r>
              <a:rPr lang="zh-TW" altLang="en-US" sz="2000" dirty="0">
                <a:latin typeface="微軟正黑體" panose="020B0604030504040204" pitchFamily="34" charset="-120"/>
                <a:ea typeface="微軟正黑體" panose="020B0604030504040204" pitchFamily="34" charset="-120"/>
                <a:cs typeface="Times New Roman"/>
                <a:sym typeface="Times New Roman"/>
              </a:rPr>
              <a:t>位線上</a:t>
            </a:r>
            <a:r>
              <a:rPr lang="en-US" altLang="zh-TW" sz="2000" dirty="0">
                <a:latin typeface="微軟正黑體" panose="020B0604030504040204" pitchFamily="34" charset="-120"/>
                <a:ea typeface="微軟正黑體" panose="020B0604030504040204" pitchFamily="34" charset="-120"/>
                <a:cs typeface="Times New Roman"/>
                <a:sym typeface="Times New Roman"/>
              </a:rPr>
              <a:t>)</a:t>
            </a:r>
            <a:r>
              <a:rPr lang="zh-TW" altLang="en-US" sz="2000" dirty="0">
                <a:latin typeface="微軟正黑體" panose="020B0604030504040204" pitchFamily="34" charset="-120"/>
                <a:ea typeface="微軟正黑體" panose="020B0604030504040204" pitchFamily="34" charset="-120"/>
                <a:cs typeface="Times New Roman"/>
                <a:sym typeface="Times New Roman"/>
              </a:rPr>
              <a:t>，</a:t>
            </a:r>
            <a:r>
              <a:rPr lang="en-US" altLang="zh-TW" sz="2000" dirty="0">
                <a:latin typeface="微軟正黑體" panose="020B0604030504040204" pitchFamily="34" charset="-120"/>
                <a:ea typeface="微軟正黑體" panose="020B0604030504040204" pitchFamily="34" charset="-120"/>
                <a:cs typeface="Times New Roman"/>
                <a:sym typeface="Times New Roman"/>
              </a:rPr>
              <a:t>98</a:t>
            </a:r>
            <a:r>
              <a:rPr lang="zh-TW" altLang="en-US" sz="2000" dirty="0">
                <a:latin typeface="微軟正黑體" panose="020B0604030504040204" pitchFamily="34" charset="-120"/>
                <a:ea typeface="微軟正黑體" panose="020B0604030504040204" pitchFamily="34" charset="-120"/>
                <a:cs typeface="Times New Roman"/>
                <a:sym typeface="Times New Roman"/>
              </a:rPr>
              <a:t>位為控制組</a:t>
            </a:r>
            <a:endParaRPr lang="en-US" altLang="zh-TW" sz="2000" dirty="0">
              <a:latin typeface="微軟正黑體" panose="020B0604030504040204" pitchFamily="34" charset="-120"/>
              <a:ea typeface="微軟正黑體" panose="020B0604030504040204" pitchFamily="34" charset="-120"/>
              <a:cs typeface="Times New Roman"/>
              <a:sym typeface="Times New Roman"/>
            </a:endParaRPr>
          </a:p>
          <a:p>
            <a:pPr marL="546948" lvl="2">
              <a:lnSpc>
                <a:spcPts val="2850"/>
              </a:lnSpc>
            </a:pPr>
            <a:r>
              <a:rPr lang="en-US" altLang="zh-TW" sz="2000" dirty="0">
                <a:latin typeface="微軟正黑體" panose="020B0604030504040204" pitchFamily="34" charset="-120"/>
                <a:ea typeface="微軟正黑體" panose="020B0604030504040204" pitchFamily="34" charset="-120"/>
                <a:cs typeface="Times New Roman"/>
                <a:sym typeface="Times New Roman"/>
              </a:rPr>
              <a:t>	</a:t>
            </a:r>
            <a:r>
              <a:rPr lang="zh-TW" altLang="en-US" sz="2000" dirty="0">
                <a:latin typeface="微軟正黑體" panose="020B0604030504040204" pitchFamily="34" charset="-120"/>
                <a:ea typeface="微軟正黑體" panose="020B0604030504040204" pitchFamily="34" charset="-120"/>
                <a:cs typeface="Times New Roman"/>
                <a:sym typeface="Times New Roman"/>
              </a:rPr>
              <a:t>   </a:t>
            </a:r>
            <a:r>
              <a:rPr lang="en-US" altLang="zh-TW" sz="2000" dirty="0">
                <a:latin typeface="微軟正黑體" panose="020B0604030504040204" pitchFamily="34" charset="-120"/>
                <a:ea typeface="微軟正黑體" panose="020B0604030504040204" pitchFamily="34" charset="-120"/>
                <a:cs typeface="Times New Roman"/>
                <a:sym typeface="Times New Roman"/>
              </a:rPr>
              <a:t>12</a:t>
            </a:r>
            <a:r>
              <a:rPr lang="zh-TW" altLang="en-US" sz="2000" dirty="0">
                <a:latin typeface="微軟正黑體" panose="020B0604030504040204" pitchFamily="34" charset="-120"/>
                <a:ea typeface="微軟正黑體" panose="020B0604030504040204" pitchFamily="34" charset="-120"/>
                <a:cs typeface="Times New Roman"/>
                <a:sym typeface="Times New Roman"/>
              </a:rPr>
              <a:t>小時的情緒陶冶教師工作坊（包含線上與實體兩種）</a:t>
            </a:r>
            <a:endParaRPr lang="en-US" sz="2000" dirty="0">
              <a:latin typeface="微軟正黑體" panose="020B0604030504040204" pitchFamily="34" charset="-120"/>
              <a:ea typeface="微軟正黑體" panose="020B0604030504040204" pitchFamily="34" charset="-120"/>
              <a:cs typeface="Times New Roman"/>
              <a:sym typeface="Times New Roman"/>
            </a:endParaRPr>
          </a:p>
          <a:p>
            <a:pPr marL="343854" lvl="1" indent="-171927">
              <a:lnSpc>
                <a:spcPts val="2850"/>
              </a:lnSpc>
              <a:buFont typeface="Arial"/>
              <a:buChar char="•"/>
            </a:pPr>
            <a:r>
              <a:rPr lang="zh-TW" altLang="en-US" sz="2000" dirty="0">
                <a:latin typeface="微軟正黑體" panose="020B0604030504040204" pitchFamily="34" charset="-120"/>
                <a:ea typeface="微軟正黑體" panose="020B0604030504040204" pitchFamily="34" charset="-120"/>
                <a:cs typeface="Times New Roman"/>
                <a:sym typeface="Times New Roman"/>
              </a:rPr>
              <a:t>結果：不論實體或是線上形式的工作坊</a:t>
            </a:r>
            <a:endParaRPr lang="en-US" altLang="zh-TW" sz="2000" dirty="0">
              <a:latin typeface="微軟正黑體" panose="020B0604030504040204" pitchFamily="34" charset="-120"/>
              <a:ea typeface="微軟正黑體" panose="020B0604030504040204" pitchFamily="34" charset="-120"/>
              <a:cs typeface="Times New Roman"/>
              <a:sym typeface="Times New Roman"/>
            </a:endParaRPr>
          </a:p>
          <a:p>
            <a:pPr marL="820422" lvl="2" indent="-273474">
              <a:lnSpc>
                <a:spcPts val="2850"/>
              </a:lnSpc>
              <a:buFont typeface="Arial"/>
              <a:buChar char="⚬"/>
            </a:pPr>
            <a:r>
              <a:rPr lang="zh-TW" altLang="en-US" sz="1800" dirty="0">
                <a:latin typeface="微軟正黑體" panose="020B0604030504040204" pitchFamily="34" charset="-120"/>
                <a:ea typeface="微軟正黑體" panose="020B0604030504040204" pitchFamily="34" charset="-120"/>
                <a:cs typeface="Times New Roman"/>
                <a:sym typeface="Times New Roman"/>
              </a:rPr>
              <a:t>情緒陶冶</a:t>
            </a:r>
            <a:r>
              <a:rPr lang="en-US" altLang="zh-TW" sz="1800" dirty="0">
                <a:latin typeface="微軟正黑體" panose="020B0604030504040204" pitchFamily="34" charset="-120"/>
                <a:ea typeface="微軟正黑體" panose="020B0604030504040204" pitchFamily="34" charset="-120"/>
                <a:cs typeface="Times New Roman"/>
                <a:sym typeface="Times New Roman"/>
              </a:rPr>
              <a:t>(Emotional Cultivation, ECS)</a:t>
            </a:r>
            <a:r>
              <a:rPr lang="zh-TW" altLang="en-US" sz="1800" dirty="0">
                <a:latin typeface="微軟正黑體" panose="020B0604030504040204" pitchFamily="34" charset="-120"/>
                <a:ea typeface="微軟正黑體" panose="020B0604030504040204" pitchFamily="34" charset="-120"/>
                <a:cs typeface="Times New Roman"/>
                <a:sym typeface="Times New Roman"/>
              </a:rPr>
              <a:t>及社會情緒幸福感</a:t>
            </a:r>
            <a:r>
              <a:rPr lang="en-US" altLang="zh-TW" sz="1800" dirty="0">
                <a:latin typeface="微軟正黑體" panose="020B0604030504040204" pitchFamily="34" charset="-120"/>
                <a:ea typeface="微軟正黑體" panose="020B0604030504040204" pitchFamily="34" charset="-120"/>
                <a:cs typeface="Times New Roman"/>
                <a:sym typeface="Times New Roman"/>
              </a:rPr>
              <a:t>(Social Emotional Well-being, SEW)</a:t>
            </a:r>
            <a:r>
              <a:rPr lang="zh-TW" altLang="en-US" sz="1800" dirty="0">
                <a:latin typeface="微軟正黑體" panose="020B0604030504040204" pitchFamily="34" charset="-120"/>
                <a:ea typeface="微軟正黑體" panose="020B0604030504040204" pitchFamily="34" charset="-120"/>
                <a:cs typeface="Times New Roman"/>
                <a:sym typeface="Times New Roman"/>
              </a:rPr>
              <a:t>皆顯著提升</a:t>
            </a:r>
            <a:endParaRPr lang="en-US" altLang="zh-TW" sz="1800" dirty="0">
              <a:latin typeface="微軟正黑體" panose="020B0604030504040204" pitchFamily="34" charset="-120"/>
              <a:ea typeface="微軟正黑體" panose="020B0604030504040204" pitchFamily="34" charset="-120"/>
              <a:cs typeface="Times New Roman"/>
              <a:sym typeface="Times New Roman"/>
            </a:endParaRPr>
          </a:p>
          <a:p>
            <a:pPr marL="820422" lvl="2" indent="-273474">
              <a:lnSpc>
                <a:spcPts val="2850"/>
              </a:lnSpc>
              <a:buFont typeface="Arial"/>
              <a:buChar char="⚬"/>
            </a:pPr>
            <a:r>
              <a:rPr lang="zh-TW" altLang="en-US" sz="1800" dirty="0">
                <a:latin typeface="微軟正黑體" panose="020B0604030504040204" pitchFamily="34" charset="-120"/>
                <a:ea typeface="微軟正黑體" panose="020B0604030504040204" pitchFamily="34" charset="-120"/>
                <a:cs typeface="Times New Roman"/>
                <a:sym typeface="Times New Roman"/>
              </a:rPr>
              <a:t>憂鬱程度</a:t>
            </a:r>
            <a:r>
              <a:rPr lang="en-US" altLang="zh-TW" sz="1800" dirty="0">
                <a:latin typeface="微軟正黑體" panose="020B0604030504040204" pitchFamily="34" charset="-120"/>
                <a:ea typeface="微軟正黑體" panose="020B0604030504040204" pitchFamily="34" charset="-120"/>
                <a:cs typeface="Times New Roman"/>
                <a:sym typeface="Times New Roman"/>
              </a:rPr>
              <a:t>(CES-D)</a:t>
            </a:r>
            <a:r>
              <a:rPr lang="zh-TW" altLang="en-US" sz="1800" dirty="0">
                <a:latin typeface="微軟正黑體" panose="020B0604030504040204" pitchFamily="34" charset="-120"/>
                <a:ea typeface="微軟正黑體" panose="020B0604030504040204" pitchFamily="34" charset="-120"/>
                <a:cs typeface="Times New Roman"/>
                <a:sym typeface="Times New Roman"/>
              </a:rPr>
              <a:t>下降</a:t>
            </a:r>
            <a:endParaRPr lang="en-US" altLang="zh-TW" sz="1800" dirty="0">
              <a:latin typeface="微軟正黑體" panose="020B0604030504040204" pitchFamily="34" charset="-120"/>
              <a:ea typeface="微軟正黑體" panose="020B0604030504040204" pitchFamily="34" charset="-120"/>
              <a:cs typeface="Times New Roman"/>
              <a:sym typeface="Times New Roman"/>
            </a:endParaRPr>
          </a:p>
          <a:p>
            <a:pPr marL="820422" lvl="2" indent="-273474">
              <a:lnSpc>
                <a:spcPts val="2850"/>
              </a:lnSpc>
              <a:buFont typeface="Arial"/>
              <a:buChar char="⚬"/>
            </a:pPr>
            <a:r>
              <a:rPr lang="zh-TW" altLang="en-US" sz="1800" dirty="0">
                <a:latin typeface="微軟正黑體" panose="020B0604030504040204" pitchFamily="34" charset="-120"/>
                <a:ea typeface="微軟正黑體" panose="020B0604030504040204" pitchFamily="34" charset="-120"/>
                <a:cs typeface="Times New Roman"/>
                <a:sym typeface="Times New Roman"/>
              </a:rPr>
              <a:t>正向情緒</a:t>
            </a:r>
            <a:r>
              <a:rPr lang="en-US" altLang="zh-TW" sz="1800" dirty="0">
                <a:latin typeface="微軟正黑體" panose="020B0604030504040204" pitchFamily="34" charset="-120"/>
                <a:ea typeface="微軟正黑體" panose="020B0604030504040204" pitchFamily="34" charset="-120"/>
                <a:cs typeface="Times New Roman"/>
                <a:sym typeface="Times New Roman"/>
              </a:rPr>
              <a:t>(Positive affect)</a:t>
            </a:r>
            <a:r>
              <a:rPr lang="zh-TW" altLang="en-US" sz="1800" dirty="0">
                <a:latin typeface="微軟正黑體" panose="020B0604030504040204" pitchFamily="34" charset="-120"/>
                <a:ea typeface="微軟正黑體" panose="020B0604030504040204" pitchFamily="34" charset="-120"/>
                <a:cs typeface="Times New Roman"/>
                <a:sym typeface="Times New Roman"/>
              </a:rPr>
              <a:t>提升；負向情緒</a:t>
            </a:r>
            <a:r>
              <a:rPr lang="en-US" altLang="zh-TW" sz="1800" dirty="0">
                <a:latin typeface="微軟正黑體" panose="020B0604030504040204" pitchFamily="34" charset="-120"/>
                <a:ea typeface="微軟正黑體" panose="020B0604030504040204" pitchFamily="34" charset="-120"/>
                <a:cs typeface="Times New Roman"/>
                <a:sym typeface="Times New Roman"/>
              </a:rPr>
              <a:t>(Negative affect)</a:t>
            </a:r>
            <a:r>
              <a:rPr lang="zh-TW" altLang="en-US" sz="1800" dirty="0">
                <a:latin typeface="微軟正黑體" panose="020B0604030504040204" pitchFamily="34" charset="-120"/>
                <a:ea typeface="微軟正黑體" panose="020B0604030504040204" pitchFamily="34" charset="-120"/>
                <a:cs typeface="Times New Roman"/>
                <a:sym typeface="Times New Roman"/>
              </a:rPr>
              <a:t>下降</a:t>
            </a:r>
            <a:endParaRPr lang="en-US" altLang="zh-TW" sz="1800" dirty="0">
              <a:latin typeface="微軟正黑體" panose="020B0604030504040204" pitchFamily="34" charset="-120"/>
              <a:ea typeface="微軟正黑體" panose="020B0604030504040204" pitchFamily="34" charset="-120"/>
              <a:cs typeface="Times New Roman"/>
              <a:sym typeface="Times New Roman"/>
            </a:endParaRPr>
          </a:p>
          <a:p>
            <a:pPr marL="820422" lvl="2" indent="-273474">
              <a:lnSpc>
                <a:spcPts val="2850"/>
              </a:lnSpc>
              <a:buFont typeface="Arial"/>
              <a:buChar char="⚬"/>
            </a:pPr>
            <a:r>
              <a:rPr lang="zh-TW" altLang="en-US" sz="1800" dirty="0">
                <a:latin typeface="微軟正黑體" panose="020B0604030504040204" pitchFamily="34" charset="-120"/>
                <a:ea typeface="微軟正黑體" panose="020B0604030504040204" pitchFamily="34" charset="-120"/>
                <a:cs typeface="Times New Roman"/>
                <a:sym typeface="Times New Roman"/>
              </a:rPr>
              <a:t>情緒壓抑</a:t>
            </a:r>
            <a:r>
              <a:rPr lang="en-US" altLang="zh-TW" sz="1800" dirty="0">
                <a:latin typeface="微軟正黑體" panose="020B0604030504040204" pitchFamily="34" charset="-120"/>
                <a:ea typeface="微軟正黑體" panose="020B0604030504040204" pitchFamily="34" charset="-120"/>
                <a:cs typeface="Times New Roman"/>
                <a:sym typeface="Times New Roman"/>
              </a:rPr>
              <a:t>(Emotional suppression)</a:t>
            </a:r>
            <a:r>
              <a:rPr lang="zh-TW" altLang="en-US" sz="1800" dirty="0">
                <a:latin typeface="微軟正黑體" panose="020B0604030504040204" pitchFamily="34" charset="-120"/>
                <a:ea typeface="微軟正黑體" panose="020B0604030504040204" pitchFamily="34" charset="-120"/>
                <a:cs typeface="Times New Roman"/>
                <a:sym typeface="Times New Roman"/>
              </a:rPr>
              <a:t>沒有顯著改變</a:t>
            </a:r>
            <a:endParaRPr lang="en-US" altLang="zh-TW" sz="1800" dirty="0">
              <a:latin typeface="微軟正黑體" panose="020B0604030504040204" pitchFamily="34" charset="-120"/>
              <a:ea typeface="微軟正黑體" panose="020B0604030504040204" pitchFamily="34" charset="-120"/>
              <a:cs typeface="Times New Roman"/>
              <a:sym typeface="Times New Roman"/>
            </a:endParaRPr>
          </a:p>
        </p:txBody>
      </p:sp>
      <p:sp>
        <p:nvSpPr>
          <p:cNvPr id="11" name="文字方塊 10">
            <a:extLst>
              <a:ext uri="{FF2B5EF4-FFF2-40B4-BE49-F238E27FC236}">
                <a16:creationId xmlns:a16="http://schemas.microsoft.com/office/drawing/2014/main" id="{7288F083-7AE3-BD48-4EB9-6EC58F6DDAB3}"/>
              </a:ext>
            </a:extLst>
          </p:cNvPr>
          <p:cNvSpPr txBox="1"/>
          <p:nvPr/>
        </p:nvSpPr>
        <p:spPr>
          <a:xfrm>
            <a:off x="831250" y="304715"/>
            <a:ext cx="8312750" cy="470770"/>
          </a:xfrm>
          <a:prstGeom prst="rect">
            <a:avLst/>
          </a:prstGeom>
          <a:noFill/>
        </p:spPr>
        <p:txBody>
          <a:bodyPr wrap="square">
            <a:spAutoFit/>
          </a:bodyPr>
          <a:lstStyle/>
          <a:p>
            <a:pPr>
              <a:lnSpc>
                <a:spcPts val="3240"/>
              </a:lnSpc>
            </a:pPr>
            <a:r>
              <a:rPr lang="zh-TW" altLang="en-US" sz="2400" b="1" dirty="0">
                <a:solidFill>
                  <a:srgbClr val="C00000"/>
                </a:solidFill>
                <a:latin typeface="微軟正黑體" panose="020B0604030504040204" pitchFamily="34" charset="-120"/>
                <a:ea typeface="微軟正黑體" panose="020B0604030504040204" pitchFamily="34" charset="-120"/>
              </a:rPr>
              <a:t>將情緒陶冶方案拓展至教師族群</a:t>
            </a:r>
            <a:r>
              <a:rPr lang="sk-SK" altLang="zh-TW" sz="1800" b="1" dirty="0">
                <a:solidFill>
                  <a:srgbClr val="C00000"/>
                </a:solidFill>
                <a:latin typeface="微軟正黑體" panose="020B0604030504040204" pitchFamily="34" charset="-120"/>
                <a:ea typeface="微軟正黑體" panose="020B0604030504040204" pitchFamily="34" charset="-120"/>
              </a:rPr>
              <a:t>(</a:t>
            </a:r>
            <a:r>
              <a:rPr lang="zh-TW" altLang="en-US" sz="1800" b="1" dirty="0">
                <a:solidFill>
                  <a:srgbClr val="C00000"/>
                </a:solidFill>
                <a:latin typeface="微軟正黑體" panose="020B0604030504040204" pitchFamily="34" charset="-120"/>
                <a:ea typeface="微軟正黑體" panose="020B0604030504040204" pitchFamily="34" charset="-120"/>
              </a:rPr>
              <a:t>王麗斐等人</a:t>
            </a:r>
            <a:r>
              <a:rPr lang="sk-SK" altLang="zh-TW" sz="1800" b="1" dirty="0">
                <a:solidFill>
                  <a:srgbClr val="C00000"/>
                </a:solidFill>
                <a:latin typeface="微軟正黑體" panose="020B0604030504040204" pitchFamily="34" charset="-120"/>
                <a:ea typeface="微軟正黑體" panose="020B0604030504040204" pitchFamily="34" charset="-120"/>
              </a:rPr>
              <a:t>, 2025</a:t>
            </a:r>
            <a:r>
              <a:rPr lang="zh-TW" altLang="en-US" sz="1800" b="1" dirty="0">
                <a:solidFill>
                  <a:srgbClr val="C00000"/>
                </a:solidFill>
                <a:latin typeface="微軟正黑體" panose="020B0604030504040204" pitchFamily="34" charset="-120"/>
                <a:ea typeface="微軟正黑體" panose="020B0604030504040204" pitchFamily="34" charset="-120"/>
              </a:rPr>
              <a:t>，教育科學期刊</a:t>
            </a:r>
            <a:r>
              <a:rPr lang="sk-SK" altLang="zh-TW" sz="1800" b="1" dirty="0">
                <a:solidFill>
                  <a:srgbClr val="C00000"/>
                </a:solidFill>
                <a:latin typeface="微軟正黑體" panose="020B0604030504040204" pitchFamily="34" charset="-120"/>
                <a:ea typeface="微軟正黑體" panose="020B0604030504040204" pitchFamily="34" charset="-120"/>
              </a:rPr>
              <a:t>)</a:t>
            </a:r>
            <a:endParaRPr lang="en-US" altLang="zh-TW" b="1" dirty="0">
              <a:solidFill>
                <a:srgbClr val="C00000"/>
              </a:solidFill>
              <a:latin typeface="微軟正黑體" panose="020B0604030504040204" pitchFamily="34" charset="-120"/>
              <a:ea typeface="微軟正黑體" panose="020B0604030504040204" pitchFamily="34" charset="-120"/>
              <a:cs typeface="Times New Roman"/>
              <a:sym typeface="Times New Roman"/>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41AD08C3-92DE-F2C1-CE37-5B531043069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000" y="1382751"/>
            <a:ext cx="7636944" cy="3591270"/>
          </a:xfrm>
          <a:prstGeom prst="rect">
            <a:avLst/>
          </a:prstGeom>
          <a:noFill/>
          <a:ln>
            <a:noFill/>
          </a:ln>
        </p:spPr>
      </p:pic>
      <p:sp>
        <p:nvSpPr>
          <p:cNvPr id="6" name="標題 5">
            <a:extLst>
              <a:ext uri="{FF2B5EF4-FFF2-40B4-BE49-F238E27FC236}">
                <a16:creationId xmlns:a16="http://schemas.microsoft.com/office/drawing/2014/main" id="{218C4401-211A-02C9-074C-74BE585A03AA}"/>
              </a:ext>
            </a:extLst>
          </p:cNvPr>
          <p:cNvSpPr>
            <a:spLocks noGrp="1"/>
          </p:cNvSpPr>
          <p:nvPr>
            <p:ph type="title"/>
          </p:nvPr>
        </p:nvSpPr>
        <p:spPr>
          <a:xfrm>
            <a:off x="720000" y="113949"/>
            <a:ext cx="7704000" cy="572700"/>
          </a:xfrm>
        </p:spPr>
        <p:txBody>
          <a:bodyPr/>
          <a:lstStyle/>
          <a:p>
            <a:r>
              <a:rPr lang="zh-TW" altLang="en-US" b="1" dirty="0">
                <a:solidFill>
                  <a:srgbClr val="C00000"/>
                </a:solidFill>
              </a:rPr>
              <a:t>團體諮商的正向螺旋式成長</a:t>
            </a:r>
            <a:r>
              <a:rPr lang="zh-TW" altLang="en-US" sz="2000" dirty="0"/>
              <a:t>（</a:t>
            </a:r>
            <a:r>
              <a:rPr lang="en-US" altLang="zh-TW" sz="2000" dirty="0"/>
              <a:t>Wei et al., 2021, JCP)</a:t>
            </a:r>
            <a:endParaRPr lang="zh-TW" altLang="en-US" dirty="0"/>
          </a:p>
        </p:txBody>
      </p:sp>
      <p:sp>
        <p:nvSpPr>
          <p:cNvPr id="3" name="文字方塊 2">
            <a:extLst>
              <a:ext uri="{FF2B5EF4-FFF2-40B4-BE49-F238E27FC236}">
                <a16:creationId xmlns:a16="http://schemas.microsoft.com/office/drawing/2014/main" id="{2163563E-38FB-73C8-7653-AE4DD849623B}"/>
              </a:ext>
            </a:extLst>
          </p:cNvPr>
          <p:cNvSpPr txBox="1"/>
          <p:nvPr/>
        </p:nvSpPr>
        <p:spPr>
          <a:xfrm>
            <a:off x="276726" y="686649"/>
            <a:ext cx="8578516" cy="523220"/>
          </a:xfrm>
          <a:prstGeom prst="rect">
            <a:avLst/>
          </a:prstGeom>
          <a:noFill/>
        </p:spPr>
        <p:txBody>
          <a:bodyPr wrap="square">
            <a:spAutoFit/>
          </a:bodyPr>
          <a:lstStyle/>
          <a:p>
            <a:r>
              <a:rPr lang="zh-TW" altLang="zh-TW" dirty="0"/>
              <a:t>突破過去忽視個人內在變化歷程的限制，濾除個體間穩定差異後，以揭示情緒陶冶與正向</a:t>
            </a:r>
            <a:r>
              <a:rPr lang="zh-TW" altLang="en-US" dirty="0"/>
              <a:t>心理適應關係</a:t>
            </a:r>
            <a:r>
              <a:rPr lang="zh-TW" altLang="zh-TW" dirty="0"/>
              <a:t>、</a:t>
            </a:r>
            <a:endParaRPr lang="en-US" altLang="zh-TW" dirty="0"/>
          </a:p>
          <a:p>
            <a:r>
              <a:rPr lang="zh-TW" altLang="en-US" dirty="0"/>
              <a:t>研究對象為</a:t>
            </a:r>
            <a:r>
              <a:rPr lang="en-US" altLang="zh-TW" dirty="0"/>
              <a:t>193</a:t>
            </a:r>
            <a:r>
              <a:rPr lang="zh-TW" altLang="en-US" dirty="0"/>
              <a:t>位學生（</a:t>
            </a:r>
            <a:r>
              <a:rPr lang="en-US" altLang="zh-TW" dirty="0"/>
              <a:t>33</a:t>
            </a:r>
            <a:r>
              <a:rPr lang="zh-TW" altLang="en-US" dirty="0"/>
              <a:t>個小團體）與</a:t>
            </a:r>
            <a:r>
              <a:rPr lang="en-US" altLang="zh-TW" dirty="0"/>
              <a:t>33</a:t>
            </a:r>
            <a:r>
              <a:rPr lang="zh-TW" altLang="en-US" dirty="0"/>
              <a:t>位團體帶領者。</a:t>
            </a:r>
          </a:p>
        </p:txBody>
      </p:sp>
    </p:spTree>
    <p:extLst>
      <p:ext uri="{BB962C8B-B14F-4D97-AF65-F5344CB8AC3E}">
        <p14:creationId xmlns:p14="http://schemas.microsoft.com/office/powerpoint/2010/main" val="10311303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E4C93-A32F-E1BD-2048-C316609F59D9}"/>
            </a:ext>
          </a:extLst>
        </p:cNvPr>
        <p:cNvGrpSpPr/>
        <p:nvPr/>
      </p:nvGrpSpPr>
      <p:grpSpPr>
        <a:xfrm>
          <a:off x="0" y="0"/>
          <a:ext cx="0" cy="0"/>
          <a:chOff x="0" y="0"/>
          <a:chExt cx="0" cy="0"/>
        </a:xfrm>
      </p:grpSpPr>
      <p:pic>
        <p:nvPicPr>
          <p:cNvPr id="5" name="圖片 4">
            <a:extLst>
              <a:ext uri="{FF2B5EF4-FFF2-40B4-BE49-F238E27FC236}">
                <a16:creationId xmlns:a16="http://schemas.microsoft.com/office/drawing/2014/main" id="{EB9EC03E-030E-F35E-8D3A-90A0A69C740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000" y="969579"/>
            <a:ext cx="7636944" cy="4004442"/>
          </a:xfrm>
          <a:prstGeom prst="rect">
            <a:avLst/>
          </a:prstGeom>
          <a:noFill/>
          <a:ln>
            <a:noFill/>
          </a:ln>
        </p:spPr>
      </p:pic>
      <p:sp>
        <p:nvSpPr>
          <p:cNvPr id="6" name="標題 5">
            <a:extLst>
              <a:ext uri="{FF2B5EF4-FFF2-40B4-BE49-F238E27FC236}">
                <a16:creationId xmlns:a16="http://schemas.microsoft.com/office/drawing/2014/main" id="{B9746982-C9EB-F302-56B7-4D7EF6E0CAF5}"/>
              </a:ext>
            </a:extLst>
          </p:cNvPr>
          <p:cNvSpPr>
            <a:spLocks noGrp="1"/>
          </p:cNvSpPr>
          <p:nvPr>
            <p:ph type="title"/>
          </p:nvPr>
        </p:nvSpPr>
        <p:spPr>
          <a:xfrm>
            <a:off x="720000" y="113949"/>
            <a:ext cx="7704000" cy="572700"/>
          </a:xfrm>
        </p:spPr>
        <p:txBody>
          <a:bodyPr/>
          <a:lstStyle/>
          <a:p>
            <a:r>
              <a:rPr lang="zh-TW" altLang="en-US" b="1" dirty="0">
                <a:solidFill>
                  <a:srgbClr val="C00000"/>
                </a:solidFill>
              </a:rPr>
              <a:t>團體諮商的正向螺旋式成長</a:t>
            </a:r>
            <a:r>
              <a:rPr lang="zh-TW" altLang="en-US" sz="2000" dirty="0"/>
              <a:t>（</a:t>
            </a:r>
            <a:r>
              <a:rPr lang="en-US" altLang="zh-TW" sz="2000" dirty="0"/>
              <a:t>Wei et al., 2021, JCP)</a:t>
            </a:r>
            <a:endParaRPr lang="zh-TW" altLang="en-US" dirty="0"/>
          </a:p>
        </p:txBody>
      </p:sp>
      <p:cxnSp>
        <p:nvCxnSpPr>
          <p:cNvPr id="3" name="直線接點 2">
            <a:extLst>
              <a:ext uri="{FF2B5EF4-FFF2-40B4-BE49-F238E27FC236}">
                <a16:creationId xmlns:a16="http://schemas.microsoft.com/office/drawing/2014/main" id="{B4CF9ABD-4A52-2019-A691-633D0290A2A6}"/>
              </a:ext>
            </a:extLst>
          </p:cNvPr>
          <p:cNvCxnSpPr/>
          <p:nvPr/>
        </p:nvCxnSpPr>
        <p:spPr>
          <a:xfrm>
            <a:off x="1612232" y="1804737"/>
            <a:ext cx="6521116"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6874000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標題 4">
            <a:extLst>
              <a:ext uri="{FF2B5EF4-FFF2-40B4-BE49-F238E27FC236}">
                <a16:creationId xmlns:a16="http://schemas.microsoft.com/office/drawing/2014/main" id="{6115FB79-EDDC-4D25-C31A-8F7AC89C8284}"/>
              </a:ext>
            </a:extLst>
          </p:cNvPr>
          <p:cNvSpPr>
            <a:spLocks noGrp="1"/>
          </p:cNvSpPr>
          <p:nvPr>
            <p:ph type="title" idx="4294967295"/>
          </p:nvPr>
        </p:nvSpPr>
        <p:spPr>
          <a:xfrm>
            <a:off x="822960" y="139711"/>
            <a:ext cx="8020593" cy="573088"/>
          </a:xfrm>
        </p:spPr>
        <p:txBody>
          <a:bodyPr/>
          <a:lstStyle/>
          <a:p>
            <a:r>
              <a:rPr lang="zh-TW" altLang="zh-TW" sz="2400" b="1" dirty="0">
                <a:solidFill>
                  <a:srgbClr val="C00000"/>
                </a:solidFill>
                <a:latin typeface="微軟正黑體" panose="020B0604030504040204" pitchFamily="34" charset="-120"/>
                <a:ea typeface="微軟正黑體" panose="020B0604030504040204" pitchFamily="34" charset="-120"/>
              </a:rPr>
              <a:t>團體發展歷程的多樣面貌</a:t>
            </a:r>
            <a:r>
              <a:rPr lang="zh-TW" altLang="en-US" sz="1800" b="1" dirty="0">
                <a:solidFill>
                  <a:srgbClr val="000000"/>
                </a:solidFill>
                <a:latin typeface="微軟正黑體" panose="020B0604030504040204" pitchFamily="34" charset="-120"/>
                <a:ea typeface="微軟正黑體" panose="020B0604030504040204" pitchFamily="34" charset="-120"/>
              </a:rPr>
              <a:t>（</a:t>
            </a:r>
            <a:r>
              <a:rPr lang="en-US" altLang="zh-TW" sz="1800" b="1" dirty="0">
                <a:solidFill>
                  <a:srgbClr val="000000"/>
                </a:solidFill>
                <a:latin typeface="微軟正黑體" panose="020B0604030504040204" pitchFamily="34" charset="-120"/>
                <a:ea typeface="微軟正黑體" panose="020B0604030504040204" pitchFamily="34" charset="-120"/>
              </a:rPr>
              <a:t>Kivlighan et al., 2024, GD</a:t>
            </a:r>
            <a:r>
              <a:rPr lang="zh-TW" altLang="en-US" sz="1800" b="1" dirty="0">
                <a:solidFill>
                  <a:srgbClr val="000000"/>
                </a:solidFill>
                <a:latin typeface="微軟正黑體" panose="020B0604030504040204" pitchFamily="34" charset="-120"/>
                <a:ea typeface="微軟正黑體" panose="020B0604030504040204" pitchFamily="34" charset="-120"/>
              </a:rPr>
              <a:t>）</a:t>
            </a:r>
            <a:endParaRPr lang="zh-TW" altLang="en-US" sz="2400" b="1" dirty="0">
              <a:solidFill>
                <a:srgbClr val="000000"/>
              </a:solidFill>
              <a:latin typeface="微軟正黑體" panose="020B0604030504040204" pitchFamily="34" charset="-120"/>
              <a:ea typeface="微軟正黑體" panose="020B0604030504040204" pitchFamily="34" charset="-120"/>
            </a:endParaRPr>
          </a:p>
        </p:txBody>
      </p:sp>
      <p:sp>
        <p:nvSpPr>
          <p:cNvPr id="6" name="文字版面配置區 5">
            <a:extLst>
              <a:ext uri="{FF2B5EF4-FFF2-40B4-BE49-F238E27FC236}">
                <a16:creationId xmlns:a16="http://schemas.microsoft.com/office/drawing/2014/main" id="{04C3B4D0-2A5E-C476-FB02-6784C2B1B08F}"/>
              </a:ext>
            </a:extLst>
          </p:cNvPr>
          <p:cNvSpPr>
            <a:spLocks noGrp="1"/>
          </p:cNvSpPr>
          <p:nvPr>
            <p:ph type="body" idx="4294967295"/>
          </p:nvPr>
        </p:nvSpPr>
        <p:spPr>
          <a:xfrm>
            <a:off x="0" y="614363"/>
            <a:ext cx="6302375" cy="3451225"/>
          </a:xfrm>
        </p:spPr>
        <p:txBody>
          <a:bodyPr/>
          <a:lstStyle/>
          <a:p>
            <a:pPr>
              <a:buFont typeface="Arial" panose="020B0604020202020204" pitchFamily="34" charset="0"/>
              <a:buChar char="•"/>
            </a:pPr>
            <a:r>
              <a:rPr lang="zh-TW" altLang="zh-TW" sz="1700" dirty="0">
                <a:solidFill>
                  <a:srgbClr val="000000"/>
                </a:solidFill>
                <a:latin typeface="微軟正黑體" panose="020B0604030504040204" pitchFamily="34" charset="-120"/>
                <a:ea typeface="微軟正黑體" panose="020B0604030504040204" pitchFamily="34" charset="-120"/>
              </a:rPr>
              <a:t>邀請</a:t>
            </a:r>
            <a:r>
              <a:rPr lang="en-US" altLang="zh-TW" sz="1700" dirty="0">
                <a:solidFill>
                  <a:srgbClr val="000000"/>
                </a:solidFill>
                <a:latin typeface="微軟正黑體" panose="020B0604030504040204" pitchFamily="34" charset="-120"/>
                <a:ea typeface="微軟正黑體" panose="020B0604030504040204" pitchFamily="34" charset="-120"/>
              </a:rPr>
              <a:t> 37 </a:t>
            </a:r>
            <a:r>
              <a:rPr lang="zh-TW" altLang="zh-TW" sz="1700" dirty="0">
                <a:solidFill>
                  <a:srgbClr val="000000"/>
                </a:solidFill>
                <a:latin typeface="微軟正黑體" panose="020B0604030504040204" pitchFamily="34" charset="-120"/>
                <a:ea typeface="微軟正黑體" panose="020B0604030504040204" pitchFamily="34" charset="-120"/>
              </a:rPr>
              <a:t>個</a:t>
            </a:r>
            <a:r>
              <a:rPr lang="zh-TW" altLang="en-US" sz="1700" dirty="0">
                <a:solidFill>
                  <a:srgbClr val="000000"/>
                </a:solidFill>
                <a:latin typeface="微軟正黑體" panose="020B0604030504040204" pitchFamily="34" charset="-120"/>
                <a:ea typeface="微軟正黑體" panose="020B0604030504040204" pitchFamily="34" charset="-120"/>
              </a:rPr>
              <a:t>情緒陶冶</a:t>
            </a:r>
            <a:r>
              <a:rPr lang="zh-TW" altLang="zh-TW" sz="1700" dirty="0">
                <a:solidFill>
                  <a:srgbClr val="000000"/>
                </a:solidFill>
                <a:latin typeface="微軟正黑體" panose="020B0604030504040204" pitchFamily="34" charset="-120"/>
                <a:ea typeface="微軟正黑體" panose="020B0604030504040204" pitchFamily="34" charset="-120"/>
              </a:rPr>
              <a:t>小團體之</a:t>
            </a:r>
            <a:r>
              <a:rPr lang="en-US" altLang="zh-TW" sz="1700" dirty="0">
                <a:solidFill>
                  <a:srgbClr val="000000"/>
                </a:solidFill>
                <a:latin typeface="微軟正黑體" panose="020B0604030504040204" pitchFamily="34" charset="-120"/>
                <a:ea typeface="微軟正黑體" panose="020B0604030504040204" pitchFamily="34" charset="-120"/>
              </a:rPr>
              <a:t> 219 </a:t>
            </a:r>
            <a:r>
              <a:rPr lang="zh-TW" altLang="zh-TW" sz="1700" dirty="0">
                <a:solidFill>
                  <a:srgbClr val="000000"/>
                </a:solidFill>
                <a:latin typeface="微軟正黑體" panose="020B0604030504040204" pitchFamily="34" charset="-120"/>
                <a:ea typeface="微軟正黑體" panose="020B0604030504040204" pitchFamily="34" charset="-120"/>
              </a:rPr>
              <a:t>位臺灣兒童與青少年參與於介入前、第</a:t>
            </a:r>
            <a:r>
              <a:rPr lang="en-US" altLang="zh-TW" sz="1700" dirty="0">
                <a:solidFill>
                  <a:srgbClr val="000000"/>
                </a:solidFill>
                <a:latin typeface="微軟正黑體" panose="020B0604030504040204" pitchFamily="34" charset="-120"/>
                <a:ea typeface="微軟正黑體" panose="020B0604030504040204" pitchFamily="34" charset="-120"/>
              </a:rPr>
              <a:t> 4 </a:t>
            </a:r>
            <a:r>
              <a:rPr lang="zh-TW" altLang="zh-TW" sz="1700" dirty="0">
                <a:solidFill>
                  <a:srgbClr val="000000"/>
                </a:solidFill>
                <a:latin typeface="微軟正黑體" panose="020B0604030504040204" pitchFamily="34" charset="-120"/>
                <a:ea typeface="微軟正黑體" panose="020B0604030504040204" pitchFamily="34" charset="-120"/>
              </a:rPr>
              <a:t>次、第</a:t>
            </a:r>
            <a:r>
              <a:rPr lang="en-US" altLang="zh-TW" sz="1700" dirty="0">
                <a:solidFill>
                  <a:srgbClr val="000000"/>
                </a:solidFill>
                <a:latin typeface="微軟正黑體" panose="020B0604030504040204" pitchFamily="34" charset="-120"/>
                <a:ea typeface="微軟正黑體" panose="020B0604030504040204" pitchFamily="34" charset="-120"/>
              </a:rPr>
              <a:t> 8 </a:t>
            </a:r>
            <a:r>
              <a:rPr lang="zh-TW" altLang="zh-TW" sz="1700" dirty="0">
                <a:solidFill>
                  <a:srgbClr val="000000"/>
                </a:solidFill>
                <a:latin typeface="微軟正黑體" panose="020B0604030504040204" pitchFamily="34" charset="-120"/>
                <a:ea typeface="微軟正黑體" panose="020B0604030504040204" pitchFamily="34" charset="-120"/>
              </a:rPr>
              <a:t>次及四週追蹤蒐集情緒陶冶與基本心理需求滿足兩項結果變項資料。</a:t>
            </a:r>
            <a:endParaRPr lang="en-US" altLang="zh-TW" sz="1700" dirty="0">
              <a:solidFill>
                <a:srgbClr val="000000"/>
              </a:solidFill>
              <a:latin typeface="微軟正黑體" panose="020B0604030504040204" pitchFamily="34" charset="-120"/>
              <a:ea typeface="微軟正黑體" panose="020B0604030504040204" pitchFamily="34" charset="-120"/>
            </a:endParaRPr>
          </a:p>
          <a:p>
            <a:pPr>
              <a:buFont typeface="Arial" panose="020B0604020202020204" pitchFamily="34" charset="0"/>
              <a:buChar char="•"/>
            </a:pPr>
            <a:r>
              <a:rPr lang="zh-TW" altLang="zh-TW" sz="1700" dirty="0">
                <a:solidFill>
                  <a:srgbClr val="000000"/>
                </a:solidFill>
                <a:latin typeface="微軟正黑體" panose="020B0604030504040204" pitchFamily="34" charset="-120"/>
                <a:ea typeface="微軟正黑體" panose="020B0604030504040204" pitchFamily="34" charset="-120"/>
              </a:rPr>
              <a:t>結果顯示，團體發展歷程並非僅有</a:t>
            </a:r>
            <a:r>
              <a:rPr lang="en-US" altLang="zh-TW" sz="1700" dirty="0">
                <a:solidFill>
                  <a:srgbClr val="000000"/>
                </a:solidFill>
                <a:latin typeface="微軟正黑體" panose="020B0604030504040204" pitchFamily="34" charset="-120"/>
                <a:ea typeface="微軟正黑體" panose="020B0604030504040204" pitchFamily="34" charset="-120"/>
              </a:rPr>
              <a:t> MacKenzie </a:t>
            </a:r>
            <a:r>
              <a:rPr lang="zh-TW" altLang="zh-TW" sz="1700" dirty="0">
                <a:solidFill>
                  <a:srgbClr val="000000"/>
                </a:solidFill>
                <a:latin typeface="微軟正黑體" panose="020B0604030504040204" pitchFamily="34" charset="-120"/>
                <a:ea typeface="微軟正黑體" panose="020B0604030504040204" pitchFamily="34" charset="-120"/>
              </a:rPr>
              <a:t>所提出的單一路徑，而可區分為三種類型：（</a:t>
            </a:r>
            <a:r>
              <a:rPr lang="en-US" altLang="zh-TW" sz="1700" dirty="0">
                <a:solidFill>
                  <a:srgbClr val="000000"/>
                </a:solidFill>
                <a:latin typeface="微軟正黑體" panose="020B0604030504040204" pitchFamily="34" charset="-120"/>
                <a:ea typeface="微軟正黑體" panose="020B0604030504040204" pitchFamily="34" charset="-120"/>
              </a:rPr>
              <a:t>a</a:t>
            </a:r>
            <a:r>
              <a:rPr lang="zh-TW" altLang="zh-TW" sz="1700" dirty="0">
                <a:solidFill>
                  <a:srgbClr val="000000"/>
                </a:solidFill>
                <a:latin typeface="微軟正黑體" panose="020B0604030504040204" pitchFamily="34" charset="-120"/>
                <a:ea typeface="微軟正黑體" panose="020B0604030504040204" pitchFamily="34" charset="-120"/>
              </a:rPr>
              <a:t>）</a:t>
            </a:r>
            <a:r>
              <a:rPr lang="zh-TW" altLang="zh-TW" sz="1700" b="1" dirty="0">
                <a:solidFill>
                  <a:srgbClr val="000000"/>
                </a:solidFill>
                <a:latin typeface="微軟正黑體" panose="020B0604030504040204" pitchFamily="34" charset="-120"/>
                <a:ea typeface="微軟正黑體" panose="020B0604030504040204" pitchFamily="34" charset="-120"/>
              </a:rPr>
              <a:t>理想發展型</a:t>
            </a:r>
            <a:r>
              <a:rPr lang="zh-TW" altLang="zh-TW" sz="1700" dirty="0">
                <a:solidFill>
                  <a:srgbClr val="000000"/>
                </a:solidFill>
                <a:latin typeface="微軟正黑體" panose="020B0604030504040204" pitchFamily="34" charset="-120"/>
                <a:ea typeface="微軟正黑體" panose="020B0604030504040204" pitchFamily="34" charset="-120"/>
              </a:rPr>
              <a:t>：投入上升、衝突呈低－高－低；（</a:t>
            </a:r>
            <a:r>
              <a:rPr lang="en-US" altLang="zh-TW" sz="1700" dirty="0">
                <a:solidFill>
                  <a:srgbClr val="000000"/>
                </a:solidFill>
                <a:latin typeface="微軟正黑體" panose="020B0604030504040204" pitchFamily="34" charset="-120"/>
                <a:ea typeface="微軟正黑體" panose="020B0604030504040204" pitchFamily="34" charset="-120"/>
              </a:rPr>
              <a:t>b</a:t>
            </a:r>
            <a:r>
              <a:rPr lang="zh-TW" altLang="zh-TW" sz="1700" dirty="0">
                <a:solidFill>
                  <a:srgbClr val="000000"/>
                </a:solidFill>
                <a:latin typeface="微軟正黑體" panose="020B0604030504040204" pitchFamily="34" charset="-120"/>
                <a:ea typeface="微軟正黑體" panose="020B0604030504040204" pitchFamily="34" charset="-120"/>
              </a:rPr>
              <a:t>）</a:t>
            </a:r>
            <a:r>
              <a:rPr lang="zh-TW" altLang="zh-TW" sz="1700" b="1" dirty="0">
                <a:solidFill>
                  <a:srgbClr val="000000"/>
                </a:solidFill>
                <a:latin typeface="微軟正黑體" panose="020B0604030504040204" pitchFamily="34" charset="-120"/>
                <a:ea typeface="微軟正黑體" panose="020B0604030504040204" pitchFamily="34" charset="-120"/>
              </a:rPr>
              <a:t>低發展型</a:t>
            </a:r>
            <a:r>
              <a:rPr lang="zh-TW" altLang="zh-TW" sz="1700" dirty="0">
                <a:solidFill>
                  <a:srgbClr val="000000"/>
                </a:solidFill>
                <a:latin typeface="微軟正黑體" panose="020B0604030504040204" pitchFamily="34" charset="-120"/>
                <a:ea typeface="微軟正黑體" panose="020B0604030504040204" pitchFamily="34" charset="-120"/>
              </a:rPr>
              <a:t>：投入與衝突皆維持中等穩定；（</a:t>
            </a:r>
            <a:r>
              <a:rPr lang="en-US" altLang="zh-TW" sz="1700" dirty="0">
                <a:solidFill>
                  <a:srgbClr val="000000"/>
                </a:solidFill>
                <a:latin typeface="微軟正黑體" panose="020B0604030504040204" pitchFamily="34" charset="-120"/>
                <a:ea typeface="微軟正黑體" panose="020B0604030504040204" pitchFamily="34" charset="-120"/>
              </a:rPr>
              <a:t>c</a:t>
            </a:r>
            <a:r>
              <a:rPr lang="zh-TW" altLang="zh-TW" sz="1700" dirty="0">
                <a:solidFill>
                  <a:srgbClr val="000000"/>
                </a:solidFill>
                <a:latin typeface="微軟正黑體" panose="020B0604030504040204" pitchFamily="34" charset="-120"/>
                <a:ea typeface="微軟正黑體" panose="020B0604030504040204" pitchFamily="34" charset="-120"/>
              </a:rPr>
              <a:t>）</a:t>
            </a:r>
            <a:r>
              <a:rPr lang="zh-TW" altLang="zh-TW" sz="1700" b="1" dirty="0">
                <a:solidFill>
                  <a:srgbClr val="000000"/>
                </a:solidFill>
                <a:latin typeface="微軟正黑體" panose="020B0604030504040204" pitchFamily="34" charset="-120"/>
                <a:ea typeface="微軟正黑體" panose="020B0604030504040204" pitchFamily="34" charset="-120"/>
              </a:rPr>
              <a:t>初期抗拒型</a:t>
            </a:r>
            <a:r>
              <a:rPr lang="zh-TW" altLang="zh-TW" sz="1700" dirty="0">
                <a:solidFill>
                  <a:srgbClr val="000000"/>
                </a:solidFill>
                <a:latin typeface="微軟正黑體" panose="020B0604030504040204" pitchFamily="34" charset="-120"/>
                <a:ea typeface="微軟正黑體" panose="020B0604030504040204" pitchFamily="34" charset="-120"/>
              </a:rPr>
              <a:t>：衝突高－低－低、投入低－中－中。</a:t>
            </a:r>
            <a:endParaRPr lang="en-US" altLang="zh-TW" sz="1700" dirty="0">
              <a:solidFill>
                <a:srgbClr val="000000"/>
              </a:solidFill>
              <a:latin typeface="微軟正黑體" panose="020B0604030504040204" pitchFamily="34" charset="-120"/>
              <a:ea typeface="微軟正黑體" panose="020B0604030504040204" pitchFamily="34" charset="-120"/>
            </a:endParaRPr>
          </a:p>
          <a:p>
            <a:pPr>
              <a:buFont typeface="Arial" panose="020B0604020202020204" pitchFamily="34" charset="0"/>
              <a:buChar char="•"/>
            </a:pPr>
            <a:r>
              <a:rPr lang="zh-TW" altLang="zh-TW" sz="1700" b="1" dirty="0">
                <a:solidFill>
                  <a:srgbClr val="000000"/>
                </a:solidFill>
                <a:latin typeface="微軟正黑體" panose="020B0604030504040204" pitchFamily="34" charset="-120"/>
                <a:ea typeface="微軟正黑體" panose="020B0604030504040204" pitchFamily="34" charset="-120"/>
              </a:rPr>
              <a:t>「理想發展型」</a:t>
            </a:r>
            <a:r>
              <a:rPr lang="zh-TW" altLang="zh-TW" sz="1700" dirty="0">
                <a:solidFill>
                  <a:srgbClr val="000000"/>
                </a:solidFill>
                <a:latin typeface="微軟正黑體" panose="020B0604030504040204" pitchFamily="34" charset="-120"/>
                <a:ea typeface="微軟正黑體" panose="020B0604030504040204" pitchFamily="34" charset="-120"/>
              </a:rPr>
              <a:t>成員在情緒陶冶與基本心理需求滿足的成長最為顯著，尤其在</a:t>
            </a:r>
            <a:r>
              <a:rPr lang="zh-TW" altLang="zh-TW" sz="1700" b="1" dirty="0">
                <a:solidFill>
                  <a:srgbClr val="000000"/>
                </a:solidFill>
                <a:latin typeface="微軟正黑體" panose="020B0604030504040204" pitchFamily="34" charset="-120"/>
                <a:ea typeface="微軟正黑體" panose="020B0604030504040204" pitchFamily="34" charset="-120"/>
              </a:rPr>
              <a:t>中等投入與低衝突的情境下效果最佳</a:t>
            </a:r>
            <a:r>
              <a:rPr lang="zh-TW" altLang="zh-TW" sz="1700" dirty="0">
                <a:solidFill>
                  <a:srgbClr val="000000"/>
                </a:solidFill>
                <a:latin typeface="微軟正黑體" panose="020B0604030504040204" pitchFamily="34" charset="-120"/>
                <a:ea typeface="微軟正黑體" panose="020B0604030504040204" pitchFamily="34" charset="-120"/>
              </a:rPr>
              <a:t>。</a:t>
            </a:r>
            <a:endParaRPr lang="en-US" altLang="zh-TW" sz="1700" dirty="0">
              <a:solidFill>
                <a:srgbClr val="000000"/>
              </a:solidFill>
              <a:latin typeface="微軟正黑體" panose="020B0604030504040204" pitchFamily="34" charset="-120"/>
              <a:ea typeface="微軟正黑體" panose="020B0604030504040204" pitchFamily="34" charset="-120"/>
            </a:endParaRPr>
          </a:p>
          <a:p>
            <a:pPr>
              <a:buFont typeface="Arial" panose="020B0604020202020204" pitchFamily="34" charset="0"/>
              <a:buChar char="•"/>
            </a:pPr>
            <a:r>
              <a:rPr lang="zh-TW" altLang="zh-TW" sz="1700" dirty="0">
                <a:solidFill>
                  <a:srgbClr val="000000"/>
                </a:solidFill>
                <a:latin typeface="微軟正黑體" panose="020B0604030504040204" pitchFamily="34" charset="-120"/>
                <a:ea typeface="微軟正黑體" panose="020B0604030504040204" pitchFamily="34" charset="-120"/>
              </a:rPr>
              <a:t>對初期衝突高的團體宜及時介入以降張力，對發展停滯的團體則可適度引導建設性衝突，以促進成員的情緒學習與團體成長。 </a:t>
            </a:r>
            <a:endParaRPr lang="zh-TW" altLang="en-US" sz="1700" dirty="0">
              <a:solidFill>
                <a:srgbClr val="000000"/>
              </a:solidFill>
              <a:latin typeface="微軟正黑體" panose="020B0604030504040204" pitchFamily="34" charset="-120"/>
              <a:ea typeface="微軟正黑體" panose="020B0604030504040204" pitchFamily="34" charset="-120"/>
            </a:endParaRPr>
          </a:p>
        </p:txBody>
      </p:sp>
      <p:sp>
        <p:nvSpPr>
          <p:cNvPr id="4" name="文字方塊 3">
            <a:extLst>
              <a:ext uri="{FF2B5EF4-FFF2-40B4-BE49-F238E27FC236}">
                <a16:creationId xmlns:a16="http://schemas.microsoft.com/office/drawing/2014/main" id="{A167E87B-D958-6562-8C26-0A5A0F42828A}"/>
              </a:ext>
            </a:extLst>
          </p:cNvPr>
          <p:cNvSpPr txBox="1"/>
          <p:nvPr/>
        </p:nvSpPr>
        <p:spPr>
          <a:xfrm>
            <a:off x="703416" y="4607012"/>
            <a:ext cx="8259679" cy="600164"/>
          </a:xfrm>
          <a:prstGeom prst="rect">
            <a:avLst/>
          </a:prstGeom>
          <a:noFill/>
        </p:spPr>
        <p:txBody>
          <a:bodyPr wrap="square">
            <a:spAutoFit/>
          </a:bodyPr>
          <a:lstStyle/>
          <a:p>
            <a:r>
              <a:rPr lang="en-US" altLang="zh-TW" sz="1100" b="0" i="0" dirty="0">
                <a:solidFill>
                  <a:srgbClr val="333333"/>
                </a:solidFill>
                <a:effectLst/>
                <a:latin typeface="Arial" panose="020B0604020202020204" pitchFamily="34" charset="0"/>
              </a:rPr>
              <a:t>Kivlighan, D. M., Jr., </a:t>
            </a:r>
            <a:r>
              <a:rPr lang="en-US" altLang="zh-TW" sz="1100" b="1" i="0" dirty="0">
                <a:solidFill>
                  <a:srgbClr val="333333"/>
                </a:solidFill>
                <a:effectLst/>
                <a:latin typeface="Arial" panose="020B0604020202020204" pitchFamily="34" charset="0"/>
              </a:rPr>
              <a:t>Wang, L.</a:t>
            </a:r>
            <a:r>
              <a:rPr lang="en-US" altLang="zh-TW" sz="1100" b="0" i="0" dirty="0">
                <a:solidFill>
                  <a:srgbClr val="333333"/>
                </a:solidFill>
                <a:effectLst/>
                <a:latin typeface="Arial" panose="020B0604020202020204" pitchFamily="34" charset="0"/>
              </a:rPr>
              <a:t>, Wei, M., Koay, E. Y. Y., Hung, Y.-L., &amp; Kivlighan, M. (2024). Patterns and levels of engagement and conflict development and member outcome in adolescent counseling groups. </a:t>
            </a:r>
            <a:r>
              <a:rPr lang="en-US" altLang="zh-TW" sz="1100" b="0" i="1" dirty="0">
                <a:solidFill>
                  <a:srgbClr val="333333"/>
                </a:solidFill>
                <a:effectLst/>
                <a:latin typeface="Arial" panose="020B0604020202020204" pitchFamily="34" charset="0"/>
              </a:rPr>
              <a:t>Group Dynamics: Theory, Research, and Practice, 28</a:t>
            </a:r>
            <a:r>
              <a:rPr lang="en-US" altLang="zh-TW" sz="1100" b="0" i="0" dirty="0">
                <a:solidFill>
                  <a:srgbClr val="333333"/>
                </a:solidFill>
                <a:effectLst/>
                <a:latin typeface="Arial" panose="020B0604020202020204" pitchFamily="34" charset="0"/>
              </a:rPr>
              <a:t>(4), 325-341. </a:t>
            </a:r>
            <a:r>
              <a:rPr lang="en-US" altLang="zh-TW" sz="1100" b="0" i="0" u="none" strike="noStrike" dirty="0">
                <a:solidFill>
                  <a:srgbClr val="2C72B7"/>
                </a:solidFill>
                <a:effectLst/>
                <a:latin typeface="Arial" panose="020B0604020202020204" pitchFamily="34" charset="0"/>
                <a:hlinkClick r:id="rId2"/>
              </a:rPr>
              <a:t>https://doi.org/10.1037/gdn0000213</a:t>
            </a:r>
            <a:endParaRPr lang="zh-TW" altLang="en-US" sz="1100" dirty="0"/>
          </a:p>
        </p:txBody>
      </p:sp>
      <p:pic>
        <p:nvPicPr>
          <p:cNvPr id="3" name="圖片 2">
            <a:extLst>
              <a:ext uri="{FF2B5EF4-FFF2-40B4-BE49-F238E27FC236}">
                <a16:creationId xmlns:a16="http://schemas.microsoft.com/office/drawing/2014/main" id="{B0F7282D-A1BE-781D-97B3-9ED442B16697}"/>
              </a:ext>
            </a:extLst>
          </p:cNvPr>
          <p:cNvPicPr>
            <a:picLocks noChangeAspect="1"/>
          </p:cNvPicPr>
          <p:nvPr/>
        </p:nvPicPr>
        <p:blipFill>
          <a:blip r:embed="rId3"/>
          <a:stretch>
            <a:fillRect/>
          </a:stretch>
        </p:blipFill>
        <p:spPr>
          <a:xfrm>
            <a:off x="6302375" y="712799"/>
            <a:ext cx="2726425" cy="3816338"/>
          </a:xfrm>
          <a:prstGeom prst="rect">
            <a:avLst/>
          </a:prstGeom>
        </p:spPr>
      </p:pic>
    </p:spTree>
    <p:extLst>
      <p:ext uri="{BB962C8B-B14F-4D97-AF65-F5344CB8AC3E}">
        <p14:creationId xmlns:p14="http://schemas.microsoft.com/office/powerpoint/2010/main" val="25758916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標題 4">
            <a:extLst>
              <a:ext uri="{FF2B5EF4-FFF2-40B4-BE49-F238E27FC236}">
                <a16:creationId xmlns:a16="http://schemas.microsoft.com/office/drawing/2014/main" id="{22C4B0A7-0347-0D93-65BD-370625C312D6}"/>
              </a:ext>
            </a:extLst>
          </p:cNvPr>
          <p:cNvSpPr>
            <a:spLocks noGrp="1"/>
          </p:cNvSpPr>
          <p:nvPr>
            <p:ph type="title" idx="4294967295"/>
          </p:nvPr>
        </p:nvSpPr>
        <p:spPr>
          <a:xfrm>
            <a:off x="796834" y="119243"/>
            <a:ext cx="8084185" cy="573088"/>
          </a:xfrm>
        </p:spPr>
        <p:txBody>
          <a:bodyPr/>
          <a:lstStyle/>
          <a:p>
            <a:r>
              <a:rPr lang="zh-TW" altLang="zh-TW" b="1" dirty="0">
                <a:solidFill>
                  <a:srgbClr val="C00000"/>
                </a:solidFill>
                <a:latin typeface="微軟正黑體" panose="020B0604030504040204" pitchFamily="34" charset="-120"/>
                <a:ea typeface="微軟正黑體" panose="020B0604030504040204" pitchFamily="34" charset="-120"/>
              </a:rPr>
              <a:t>團體氣氛的非線性歷程與成效預測</a:t>
            </a:r>
            <a:r>
              <a:rPr lang="zh-TW" altLang="zh-TW" sz="1600" dirty="0">
                <a:solidFill>
                  <a:srgbClr val="000000"/>
                </a:solidFill>
                <a:latin typeface="微軟正黑體" panose="020B0604030504040204" pitchFamily="34" charset="-120"/>
                <a:ea typeface="微軟正黑體" panose="020B0604030504040204" pitchFamily="34" charset="-120"/>
              </a:rPr>
              <a:t>（</a:t>
            </a:r>
            <a:r>
              <a:rPr lang="en-US" altLang="zh-TW" sz="1600" dirty="0">
                <a:solidFill>
                  <a:srgbClr val="000000"/>
                </a:solidFill>
                <a:latin typeface="微軟正黑體" panose="020B0604030504040204" pitchFamily="34" charset="-120"/>
                <a:ea typeface="微軟正黑體" panose="020B0604030504040204" pitchFamily="34" charset="-120"/>
              </a:rPr>
              <a:t>Wang et al., 2023, JCP)</a:t>
            </a:r>
            <a:endParaRPr lang="zh-TW" altLang="en-US" sz="1600" dirty="0">
              <a:solidFill>
                <a:srgbClr val="000000"/>
              </a:solidFill>
              <a:latin typeface="微軟正黑體" panose="020B0604030504040204" pitchFamily="34" charset="-120"/>
              <a:ea typeface="微軟正黑體" panose="020B0604030504040204" pitchFamily="34" charset="-120"/>
            </a:endParaRPr>
          </a:p>
        </p:txBody>
      </p:sp>
      <p:sp>
        <p:nvSpPr>
          <p:cNvPr id="6" name="副標題 5">
            <a:extLst>
              <a:ext uri="{FF2B5EF4-FFF2-40B4-BE49-F238E27FC236}">
                <a16:creationId xmlns:a16="http://schemas.microsoft.com/office/drawing/2014/main" id="{0BA52468-BB04-1D35-2934-8DCA0FDF165A}"/>
              </a:ext>
            </a:extLst>
          </p:cNvPr>
          <p:cNvSpPr>
            <a:spLocks noGrp="1"/>
          </p:cNvSpPr>
          <p:nvPr>
            <p:ph type="subTitle" idx="4294967295"/>
          </p:nvPr>
        </p:nvSpPr>
        <p:spPr>
          <a:xfrm>
            <a:off x="104503" y="692331"/>
            <a:ext cx="5315222" cy="3193869"/>
          </a:xfrm>
        </p:spPr>
        <p:txBody>
          <a:bodyPr/>
          <a:lstStyle/>
          <a:p>
            <a:pPr>
              <a:buFont typeface="Arial" panose="020B0604020202020204" pitchFamily="34" charset="0"/>
              <a:buChar char="•"/>
            </a:pPr>
            <a:r>
              <a:rPr lang="zh-TW" altLang="zh-TW" sz="1700" dirty="0">
                <a:solidFill>
                  <a:srgbClr val="000000"/>
                </a:solidFill>
                <a:latin typeface="微軟正黑體" panose="020B0604030504040204" pitchFamily="34" charset="-120"/>
                <a:ea typeface="微軟正黑體" panose="020B0604030504040204" pitchFamily="34" charset="-120"/>
              </a:rPr>
              <a:t>創新整合</a:t>
            </a:r>
            <a:r>
              <a:rPr lang="en-US" altLang="zh-TW" sz="1700" dirty="0">
                <a:solidFill>
                  <a:srgbClr val="000000"/>
                </a:solidFill>
                <a:latin typeface="微軟正黑體" panose="020B0604030504040204" pitchFamily="34" charset="-120"/>
                <a:ea typeface="微軟正黑體" panose="020B0604030504040204" pitchFamily="34" charset="-120"/>
              </a:rPr>
              <a:t>PRRSA</a:t>
            </a:r>
            <a:r>
              <a:rPr lang="zh-TW" altLang="zh-TW" sz="1700" dirty="0">
                <a:solidFill>
                  <a:srgbClr val="000000"/>
                </a:solidFill>
                <a:latin typeface="微軟正黑體" panose="020B0604030504040204" pitchFamily="34" charset="-120"/>
                <a:ea typeface="微軟正黑體" panose="020B0604030504040204" pitchFamily="34" charset="-120"/>
              </a:rPr>
              <a:t>（多項式迴歸與反應曲面分析）與</a:t>
            </a:r>
            <a:r>
              <a:rPr lang="en-US" altLang="zh-TW" sz="1700" dirty="0">
                <a:solidFill>
                  <a:srgbClr val="000000"/>
                </a:solidFill>
                <a:latin typeface="微軟正黑體" panose="020B0604030504040204" pitchFamily="34" charset="-120"/>
                <a:ea typeface="微軟正黑體" panose="020B0604030504040204" pitchFamily="34" charset="-120"/>
              </a:rPr>
              <a:t> VPM</a:t>
            </a:r>
            <a:r>
              <a:rPr lang="zh-TW" altLang="zh-TW" sz="1700" dirty="0">
                <a:solidFill>
                  <a:srgbClr val="000000"/>
                </a:solidFill>
                <a:latin typeface="微軟正黑體" panose="020B0604030504040204" pitchFamily="34" charset="-120"/>
                <a:ea typeface="微軟正黑體" panose="020B0604030504040204" pitchFamily="34" charset="-120"/>
              </a:rPr>
              <a:t>，分層檢驗團體投入與衝突之非線性動態歷程。結果指出，在</a:t>
            </a:r>
            <a:r>
              <a:rPr lang="zh-TW" altLang="zh-TW" sz="1700" b="1" dirty="0">
                <a:solidFill>
                  <a:srgbClr val="000000"/>
                </a:solidFill>
                <a:latin typeface="微軟正黑體" panose="020B0604030504040204" pitchFamily="34" charset="-120"/>
                <a:ea typeface="微軟正黑體" panose="020B0604030504040204" pitchFamily="34" charset="-120"/>
              </a:rPr>
              <a:t>團體內層次中穩定的「高投入－低衝突」模式最有利於成員之情緒陶冶成效</a:t>
            </a:r>
            <a:r>
              <a:rPr lang="zh-TW" altLang="zh-TW" sz="1700" dirty="0">
                <a:solidFill>
                  <a:srgbClr val="000000"/>
                </a:solidFill>
                <a:latin typeface="微軟正黑體" panose="020B0604030504040204" pitchFamily="34" charset="-120"/>
                <a:ea typeface="微軟正黑體" panose="020B0604030504040204" pitchFamily="34" charset="-120"/>
              </a:rPr>
              <a:t>，研究也發現團體歷程發展並非單一路徑或靜態狀態，而應理解為變動且可預測之結構。</a:t>
            </a:r>
            <a:endParaRPr lang="en-US" altLang="zh-TW" sz="1700" dirty="0">
              <a:solidFill>
                <a:srgbClr val="000000"/>
              </a:solidFill>
              <a:latin typeface="微軟正黑體" panose="020B0604030504040204" pitchFamily="34" charset="-120"/>
              <a:ea typeface="微軟正黑體" panose="020B0604030504040204" pitchFamily="34" charset="-120"/>
            </a:endParaRPr>
          </a:p>
          <a:p>
            <a:pPr>
              <a:buFont typeface="Arial" panose="020B0604020202020204" pitchFamily="34" charset="0"/>
              <a:buChar char="•"/>
            </a:pPr>
            <a:r>
              <a:rPr lang="zh-TW" altLang="en-US" sz="1700" dirty="0">
                <a:solidFill>
                  <a:srgbClr val="000000"/>
                </a:solidFill>
                <a:latin typeface="微軟正黑體" panose="020B0604030504040204" pitchFamily="34" charset="-120"/>
                <a:ea typeface="微軟正黑體" panose="020B0604030504040204" pitchFamily="34" charset="-120"/>
              </a:rPr>
              <a:t>在整體團體層次上，從團體前期到後期投入度的線性增加，可使成員在情緒陶冶獲得較大的進展</a:t>
            </a:r>
            <a:endParaRPr lang="en-US" altLang="zh-TW" sz="1700" dirty="0">
              <a:solidFill>
                <a:srgbClr val="000000"/>
              </a:solidFill>
              <a:latin typeface="微軟正黑體" panose="020B0604030504040204" pitchFamily="34" charset="-120"/>
              <a:ea typeface="微軟正黑體" panose="020B0604030504040204" pitchFamily="34" charset="-120"/>
            </a:endParaRPr>
          </a:p>
          <a:p>
            <a:pPr>
              <a:buFont typeface="Arial" panose="020B0604020202020204" pitchFamily="34" charset="0"/>
              <a:buChar char="•"/>
            </a:pPr>
            <a:r>
              <a:rPr lang="zh-TW" altLang="en-US" sz="1700" dirty="0">
                <a:solidFill>
                  <a:srgbClr val="000000"/>
                </a:solidFill>
                <a:latin typeface="微軟正黑體" panose="020B0604030504040204" pitchFamily="34" charset="-120"/>
                <a:ea typeface="微軟正黑體" panose="020B0604030504040204" pitchFamily="34" charset="-120"/>
              </a:rPr>
              <a:t>在個別成員層次上，從團體前期到後期維持一致高度的投入度或維持一致低度的衝突性，成員在情緒陶冶的進展皆有較佳的表現。</a:t>
            </a:r>
            <a:endParaRPr lang="en-US" altLang="zh-TW" sz="1700" dirty="0">
              <a:solidFill>
                <a:srgbClr val="000000"/>
              </a:solidFill>
              <a:latin typeface="微軟正黑體" panose="020B0604030504040204" pitchFamily="34" charset="-120"/>
              <a:ea typeface="微軟正黑體" panose="020B0604030504040204" pitchFamily="34" charset="-120"/>
            </a:endParaRPr>
          </a:p>
        </p:txBody>
      </p:sp>
      <p:sp>
        <p:nvSpPr>
          <p:cNvPr id="4" name="文字方塊 3">
            <a:extLst>
              <a:ext uri="{FF2B5EF4-FFF2-40B4-BE49-F238E27FC236}">
                <a16:creationId xmlns:a16="http://schemas.microsoft.com/office/drawing/2014/main" id="{CBD688E2-3D9C-2EEF-8BD4-DF952CFCD147}"/>
              </a:ext>
            </a:extLst>
          </p:cNvPr>
          <p:cNvSpPr txBox="1"/>
          <p:nvPr/>
        </p:nvSpPr>
        <p:spPr>
          <a:xfrm>
            <a:off x="244499" y="4201847"/>
            <a:ext cx="5154157" cy="830997"/>
          </a:xfrm>
          <a:prstGeom prst="rect">
            <a:avLst/>
          </a:prstGeom>
          <a:noFill/>
        </p:spPr>
        <p:txBody>
          <a:bodyPr wrap="square">
            <a:spAutoFit/>
          </a:bodyPr>
          <a:lstStyle/>
          <a:p>
            <a:r>
              <a:rPr lang="en-US" altLang="zh-TW" sz="1200" b="1" dirty="0"/>
              <a:t>Wang, L.</a:t>
            </a:r>
            <a:r>
              <a:rPr lang="en-US" altLang="zh-TW" sz="1200" dirty="0"/>
              <a:t>,</a:t>
            </a:r>
            <a:r>
              <a:rPr lang="en-US" altLang="zh-TW" sz="1200" b="1" dirty="0"/>
              <a:t> </a:t>
            </a:r>
            <a:r>
              <a:rPr lang="en-US" altLang="zh-TW" sz="1200" dirty="0"/>
              <a:t>Kivlighan, D. M., Jr., Wei, M., Kivlighan, D. M. III, Hung, Y.-L., &amp; Koay, E. Y. Y. (2023). Changes in group counseling engagement and conflict and growth in emotional cultivation for children and adolescents. </a:t>
            </a:r>
            <a:r>
              <a:rPr lang="en-US" altLang="zh-TW" sz="1200" i="1" dirty="0"/>
              <a:t>Journal of Counseling Psychology, 70</a:t>
            </a:r>
            <a:r>
              <a:rPr lang="en-US" altLang="zh-TW" sz="1200" dirty="0"/>
              <a:t>(2), 159–171. </a:t>
            </a:r>
            <a:endParaRPr lang="zh-TW" altLang="en-US" sz="1200" dirty="0"/>
          </a:p>
        </p:txBody>
      </p:sp>
      <p:pic>
        <p:nvPicPr>
          <p:cNvPr id="3" name="圖片 2">
            <a:extLst>
              <a:ext uri="{FF2B5EF4-FFF2-40B4-BE49-F238E27FC236}">
                <a16:creationId xmlns:a16="http://schemas.microsoft.com/office/drawing/2014/main" id="{E9263574-16F4-4B88-D370-144316463EDD}"/>
              </a:ext>
            </a:extLst>
          </p:cNvPr>
          <p:cNvPicPr>
            <a:picLocks noChangeAspect="1"/>
          </p:cNvPicPr>
          <p:nvPr/>
        </p:nvPicPr>
        <p:blipFill>
          <a:blip r:embed="rId2"/>
          <a:stretch>
            <a:fillRect/>
          </a:stretch>
        </p:blipFill>
        <p:spPr>
          <a:xfrm>
            <a:off x="5643155" y="692331"/>
            <a:ext cx="3500845" cy="4209884"/>
          </a:xfrm>
          <a:prstGeom prst="rect">
            <a:avLst/>
          </a:prstGeom>
        </p:spPr>
      </p:pic>
    </p:spTree>
    <p:extLst>
      <p:ext uri="{BB962C8B-B14F-4D97-AF65-F5344CB8AC3E}">
        <p14:creationId xmlns:p14="http://schemas.microsoft.com/office/powerpoint/2010/main" val="20457038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1">
            <a:extLst>
              <a:ext uri="{FF2B5EF4-FFF2-40B4-BE49-F238E27FC236}">
                <a16:creationId xmlns:a16="http://schemas.microsoft.com/office/drawing/2014/main" id="{3C5E2785-9847-FC87-06AF-3FA3802CAA6D}"/>
              </a:ext>
            </a:extLst>
          </p:cNvPr>
          <p:cNvSpPr>
            <a:spLocks noGrp="1"/>
          </p:cNvSpPr>
          <p:nvPr>
            <p:ph type="title"/>
          </p:nvPr>
        </p:nvSpPr>
        <p:spPr>
          <a:xfrm>
            <a:off x="713100" y="285350"/>
            <a:ext cx="7717800" cy="572700"/>
          </a:xfrm>
        </p:spPr>
        <p:txBody>
          <a:bodyPr/>
          <a:lstStyle/>
          <a:p>
            <a:r>
              <a:rPr lang="zh-TW" altLang="en-US" sz="2500" b="1" dirty="0">
                <a:solidFill>
                  <a:srgbClr val="C00000"/>
                </a:solidFill>
                <a:latin typeface="微軟正黑體" panose="020B0604030504040204" pitchFamily="34" charset="-120"/>
                <a:ea typeface="微軟正黑體" panose="020B0604030504040204" pitchFamily="34" charset="-120"/>
              </a:rPr>
              <a:t>團體成員組成對</a:t>
            </a:r>
            <a:r>
              <a:rPr lang="en-US" altLang="zh-TW" sz="2500" b="1" dirty="0">
                <a:solidFill>
                  <a:srgbClr val="C00000"/>
                </a:solidFill>
                <a:latin typeface="微軟正黑體" panose="020B0604030504040204" pitchFamily="34" charset="-120"/>
                <a:ea typeface="微軟正黑體" panose="020B0604030504040204" pitchFamily="34" charset="-120"/>
              </a:rPr>
              <a:t>BEAR</a:t>
            </a:r>
            <a:r>
              <a:rPr lang="zh-TW" altLang="en-US" sz="2500" b="1" dirty="0">
                <a:solidFill>
                  <a:srgbClr val="C00000"/>
                </a:solidFill>
                <a:latin typeface="微軟正黑體" panose="020B0604030504040204" pitchFamily="34" charset="-120"/>
                <a:ea typeface="微軟正黑體" panose="020B0604030504040204" pitchFamily="34" charset="-120"/>
              </a:rPr>
              <a:t>團體介入效果的影響 </a:t>
            </a:r>
            <a:r>
              <a:rPr lang="en-US" altLang="zh-TW" sz="2000" dirty="0">
                <a:solidFill>
                  <a:srgbClr val="000000"/>
                </a:solidFill>
                <a:latin typeface="微軟正黑體" panose="020B0604030504040204" pitchFamily="34" charset="-120"/>
                <a:ea typeface="微軟正黑體" panose="020B0604030504040204" pitchFamily="34" charset="-120"/>
              </a:rPr>
              <a:t>(Koay, 2020)</a:t>
            </a:r>
            <a:endParaRPr lang="zh-TW" altLang="en-US" dirty="0"/>
          </a:p>
        </p:txBody>
      </p:sp>
      <p:sp>
        <p:nvSpPr>
          <p:cNvPr id="7" name="副標題 2">
            <a:extLst>
              <a:ext uri="{FF2B5EF4-FFF2-40B4-BE49-F238E27FC236}">
                <a16:creationId xmlns:a16="http://schemas.microsoft.com/office/drawing/2014/main" id="{0E299564-DFFC-7A60-656B-F119186BD9C0}"/>
              </a:ext>
            </a:extLst>
          </p:cNvPr>
          <p:cNvSpPr>
            <a:spLocks noGrp="1"/>
          </p:cNvSpPr>
          <p:nvPr>
            <p:ph type="subTitle" idx="1"/>
          </p:nvPr>
        </p:nvSpPr>
        <p:spPr>
          <a:xfrm>
            <a:off x="727506" y="892300"/>
            <a:ext cx="7717800" cy="3287300"/>
          </a:xfrm>
        </p:spPr>
        <p:txBody>
          <a:bodyPr/>
          <a:lstStyle/>
          <a:p>
            <a:pPr marL="139700" indent="0">
              <a:buNone/>
            </a:pPr>
            <a:r>
              <a:rPr lang="zh-TW" altLang="en-US" dirty="0">
                <a:solidFill>
                  <a:srgbClr val="000000"/>
                </a:solidFill>
                <a:latin typeface="微軟正黑體" panose="020B0604030504040204" pitchFamily="34" charset="-120"/>
                <a:ea typeface="微軟正黑體" panose="020B0604030504040204" pitchFamily="34" charset="-120"/>
              </a:rPr>
              <a:t>使用階層線性模型</a:t>
            </a:r>
            <a:r>
              <a:rPr lang="en-US" altLang="zh-TW" dirty="0">
                <a:solidFill>
                  <a:srgbClr val="000000"/>
                </a:solidFill>
                <a:latin typeface="微軟正黑體" panose="020B0604030504040204" pitchFamily="34" charset="-120"/>
                <a:ea typeface="微軟正黑體" panose="020B0604030504040204" pitchFamily="34" charset="-120"/>
              </a:rPr>
              <a:t>(Hierarchical Linear Modeling, HLM)</a:t>
            </a:r>
            <a:r>
              <a:rPr lang="zh-TW" altLang="sk-SK" dirty="0">
                <a:solidFill>
                  <a:srgbClr val="000000"/>
                </a:solidFill>
                <a:latin typeface="微軟正黑體" panose="020B0604030504040204" pitchFamily="34" charset="-120"/>
                <a:ea typeface="微軟正黑體" panose="020B0604030504040204" pitchFamily="34" charset="-120"/>
              </a:rPr>
              <a:t>，</a:t>
            </a:r>
            <a:r>
              <a:rPr lang="zh-TW" altLang="en-US" dirty="0">
                <a:solidFill>
                  <a:srgbClr val="000000"/>
                </a:solidFill>
                <a:latin typeface="微軟正黑體" panose="020B0604030504040204" pitchFamily="34" charset="-120"/>
                <a:ea typeface="微軟正黑體" panose="020B0604030504040204" pitchFamily="34" charset="-120"/>
              </a:rPr>
              <a:t>對</a:t>
            </a:r>
            <a:r>
              <a:rPr lang="en-US" altLang="zh-TW" dirty="0">
                <a:solidFill>
                  <a:srgbClr val="000000"/>
                </a:solidFill>
                <a:latin typeface="微軟正黑體" panose="020B0604030504040204" pitchFamily="34" charset="-120"/>
                <a:ea typeface="微軟正黑體" panose="020B0604030504040204" pitchFamily="34" charset="-120"/>
              </a:rPr>
              <a:t>53</a:t>
            </a:r>
            <a:r>
              <a:rPr lang="zh-TW" altLang="en-US" dirty="0">
                <a:solidFill>
                  <a:srgbClr val="000000"/>
                </a:solidFill>
                <a:latin typeface="微軟正黑體" panose="020B0604030504040204" pitchFamily="34" charset="-120"/>
                <a:ea typeface="微軟正黑體" panose="020B0604030504040204" pitchFamily="34" charset="-120"/>
              </a:rPr>
              <a:t>個團體、</a:t>
            </a:r>
            <a:r>
              <a:rPr lang="en-US" altLang="zh-TW" dirty="0">
                <a:solidFill>
                  <a:srgbClr val="000000"/>
                </a:solidFill>
                <a:latin typeface="微軟正黑體" panose="020B0604030504040204" pitchFamily="34" charset="-120"/>
                <a:ea typeface="微軟正黑體" panose="020B0604030504040204" pitchFamily="34" charset="-120"/>
              </a:rPr>
              <a:t>307</a:t>
            </a:r>
            <a:r>
              <a:rPr lang="zh-TW" altLang="en-US" dirty="0">
                <a:solidFill>
                  <a:srgbClr val="000000"/>
                </a:solidFill>
                <a:latin typeface="微軟正黑體" panose="020B0604030504040204" pitchFamily="34" charset="-120"/>
                <a:ea typeface="微軟正黑體" panose="020B0604030504040204" pitchFamily="34" charset="-120"/>
              </a:rPr>
              <a:t>位學生進行多層次模型分析，以探討什麼樣的團體組成會對</a:t>
            </a:r>
            <a:r>
              <a:rPr lang="en-US" altLang="zh-TW" dirty="0">
                <a:solidFill>
                  <a:srgbClr val="000000"/>
                </a:solidFill>
                <a:latin typeface="微軟正黑體" panose="020B0604030504040204" pitchFamily="34" charset="-120"/>
                <a:ea typeface="微軟正黑體" panose="020B0604030504040204" pitchFamily="34" charset="-120"/>
              </a:rPr>
              <a:t>BEAR</a:t>
            </a:r>
            <a:r>
              <a:rPr lang="zh-TW" altLang="en-US" dirty="0">
                <a:solidFill>
                  <a:srgbClr val="000000"/>
                </a:solidFill>
                <a:latin typeface="微軟正黑體" panose="020B0604030504040204" pitchFamily="34" charset="-120"/>
                <a:ea typeface="微軟正黑體" panose="020B0604030504040204" pitchFamily="34" charset="-120"/>
              </a:rPr>
              <a:t>團體的介入最有效果。</a:t>
            </a:r>
            <a:endParaRPr lang="en-US" altLang="zh-TW" dirty="0">
              <a:solidFill>
                <a:srgbClr val="000000"/>
              </a:solidFill>
              <a:latin typeface="微軟正黑體" panose="020B0604030504040204" pitchFamily="34" charset="-120"/>
              <a:ea typeface="微軟正黑體" panose="020B0604030504040204" pitchFamily="34" charset="-120"/>
            </a:endParaRPr>
          </a:p>
          <a:p>
            <a:pPr marL="139700" indent="0">
              <a:buNone/>
            </a:pPr>
            <a:r>
              <a:rPr lang="zh-TW" altLang="en-US" dirty="0">
                <a:solidFill>
                  <a:srgbClr val="000000"/>
                </a:solidFill>
                <a:latin typeface="微軟正黑體" panose="020B0604030504040204" pitchFamily="34" charset="-120"/>
                <a:ea typeface="微軟正黑體" panose="020B0604030504040204" pitchFamily="34" charset="-120"/>
              </a:rPr>
              <a:t>利用潛在剖面分析</a:t>
            </a:r>
            <a:r>
              <a:rPr lang="en-US" altLang="zh-TW" dirty="0">
                <a:solidFill>
                  <a:srgbClr val="000000"/>
                </a:solidFill>
                <a:latin typeface="微軟正黑體" panose="020B0604030504040204" pitchFamily="34" charset="-120"/>
                <a:ea typeface="微軟正黑體" panose="020B0604030504040204" pitchFamily="34" charset="-120"/>
              </a:rPr>
              <a:t>(Latent Profile Analysis, LPA)</a:t>
            </a:r>
            <a:r>
              <a:rPr lang="zh-TW" altLang="en-US" dirty="0">
                <a:solidFill>
                  <a:srgbClr val="000000"/>
                </a:solidFill>
                <a:latin typeface="微軟正黑體" panose="020B0604030504040204" pitchFamily="34" charset="-120"/>
                <a:ea typeface="微軟正黑體" panose="020B0604030504040204" pitchFamily="34" charset="-120"/>
              </a:rPr>
              <a:t> ，將學生分成具有</a:t>
            </a:r>
            <a:r>
              <a:rPr lang="zh-TW" altLang="en-US" b="1" dirty="0">
                <a:solidFill>
                  <a:srgbClr val="000000"/>
                </a:solidFill>
                <a:latin typeface="微軟正黑體" panose="020B0604030504040204" pitchFamily="34" charset="-120"/>
                <a:ea typeface="微軟正黑體" panose="020B0604030504040204" pitchFamily="34" charset="-120"/>
              </a:rPr>
              <a:t>內向性問題</a:t>
            </a:r>
            <a:r>
              <a:rPr lang="en-US" altLang="zh-TW" b="1" dirty="0">
                <a:solidFill>
                  <a:srgbClr val="000000"/>
                </a:solidFill>
                <a:latin typeface="微軟正黑體" panose="020B0604030504040204" pitchFamily="34" charset="-120"/>
                <a:ea typeface="微軟正黑體" panose="020B0604030504040204" pitchFamily="34" charset="-120"/>
              </a:rPr>
              <a:t>(Internalizing problem</a:t>
            </a:r>
            <a:r>
              <a:rPr lang="zh-TW" altLang="en-US" sz="1200" dirty="0">
                <a:solidFill>
                  <a:srgbClr val="000000"/>
                </a:solidFill>
                <a:latin typeface="微軟正黑體" panose="020B0604030504040204" pitchFamily="34" charset="-120"/>
                <a:ea typeface="微軟正黑體" panose="020B0604030504040204" pitchFamily="34" charset="-120"/>
              </a:rPr>
              <a:t>；低衝動、高忍讓、高內向問題</a:t>
            </a:r>
            <a:r>
              <a:rPr lang="en-US" altLang="zh-TW" b="1" dirty="0">
                <a:solidFill>
                  <a:srgbClr val="000000"/>
                </a:solidFill>
                <a:latin typeface="微軟正黑體" panose="020B0604030504040204" pitchFamily="34" charset="-120"/>
                <a:ea typeface="微軟正黑體" panose="020B0604030504040204" pitchFamily="34" charset="-120"/>
              </a:rPr>
              <a:t>)</a:t>
            </a:r>
            <a:r>
              <a:rPr lang="zh-TW" altLang="en-US" dirty="0">
                <a:solidFill>
                  <a:srgbClr val="000000"/>
                </a:solidFill>
                <a:latin typeface="微軟正黑體" panose="020B0604030504040204" pitchFamily="34" charset="-120"/>
                <a:ea typeface="微軟正黑體" panose="020B0604030504040204" pitchFamily="34" charset="-120"/>
              </a:rPr>
              <a:t>、</a:t>
            </a:r>
            <a:r>
              <a:rPr lang="zh-TW" altLang="en-US" b="1" dirty="0">
                <a:solidFill>
                  <a:srgbClr val="000000"/>
                </a:solidFill>
                <a:latin typeface="微軟正黑體" panose="020B0604030504040204" pitchFamily="34" charset="-120"/>
                <a:ea typeface="微軟正黑體" panose="020B0604030504040204" pitchFamily="34" charset="-120"/>
              </a:rPr>
              <a:t>隱藏問題</a:t>
            </a:r>
            <a:r>
              <a:rPr lang="en-US" altLang="zh-TW" b="1" dirty="0">
                <a:solidFill>
                  <a:srgbClr val="000000"/>
                </a:solidFill>
                <a:latin typeface="微軟正黑體" panose="020B0604030504040204" pitchFamily="34" charset="-120"/>
                <a:ea typeface="微軟正黑體" panose="020B0604030504040204" pitchFamily="34" charset="-120"/>
              </a:rPr>
              <a:t>(Hidden problem</a:t>
            </a:r>
            <a:r>
              <a:rPr lang="zh-TW" altLang="en-US" sz="1200" dirty="0">
                <a:solidFill>
                  <a:srgbClr val="000000"/>
                </a:solidFill>
                <a:latin typeface="微軟正黑體" panose="020B0604030504040204" pitchFamily="34" charset="-120"/>
                <a:ea typeface="微軟正黑體" panose="020B0604030504040204" pitchFamily="34" charset="-120"/>
              </a:rPr>
              <a:t>；高內向問題，其餘居中</a:t>
            </a:r>
            <a:r>
              <a:rPr lang="en-US" altLang="zh-TW" b="1" dirty="0">
                <a:solidFill>
                  <a:srgbClr val="000000"/>
                </a:solidFill>
                <a:latin typeface="微軟正黑體" panose="020B0604030504040204" pitchFamily="34" charset="-120"/>
                <a:ea typeface="微軟正黑體" panose="020B0604030504040204" pitchFamily="34" charset="-120"/>
              </a:rPr>
              <a:t>)</a:t>
            </a:r>
            <a:r>
              <a:rPr lang="zh-TW" altLang="en-US" dirty="0">
                <a:solidFill>
                  <a:srgbClr val="000000"/>
                </a:solidFill>
                <a:latin typeface="微軟正黑體" panose="020B0604030504040204" pitchFamily="34" charset="-120"/>
                <a:ea typeface="微軟正黑體" panose="020B0604030504040204" pitchFamily="34" charset="-120"/>
              </a:rPr>
              <a:t>，以及</a:t>
            </a:r>
            <a:r>
              <a:rPr lang="zh-TW" altLang="en-US" b="1" dirty="0">
                <a:solidFill>
                  <a:srgbClr val="000000"/>
                </a:solidFill>
                <a:latin typeface="微軟正黑體" panose="020B0604030504040204" pitchFamily="34" charset="-120"/>
                <a:ea typeface="微軟正黑體" panose="020B0604030504040204" pitchFamily="34" charset="-120"/>
              </a:rPr>
              <a:t>衝動問題</a:t>
            </a:r>
            <a:r>
              <a:rPr lang="en-US" altLang="zh-TW" b="1" dirty="0">
                <a:solidFill>
                  <a:srgbClr val="000000"/>
                </a:solidFill>
                <a:latin typeface="微軟正黑體" panose="020B0604030504040204" pitchFamily="34" charset="-120"/>
                <a:ea typeface="微軟正黑體" panose="020B0604030504040204" pitchFamily="34" charset="-120"/>
              </a:rPr>
              <a:t>(Impulsive problem</a:t>
            </a:r>
            <a:r>
              <a:rPr lang="zh-TW" altLang="en-US" sz="1200" dirty="0">
                <a:solidFill>
                  <a:srgbClr val="000000"/>
                </a:solidFill>
                <a:latin typeface="微軟正黑體" panose="020B0604030504040204" pitchFamily="34" charset="-120"/>
                <a:ea typeface="微軟正黑體" panose="020B0604030504040204" pitchFamily="34" charset="-120"/>
              </a:rPr>
              <a:t>；高衝動、低忍讓、高外向問題</a:t>
            </a:r>
            <a:r>
              <a:rPr lang="en-US" altLang="zh-TW" b="1" dirty="0">
                <a:solidFill>
                  <a:srgbClr val="000000"/>
                </a:solidFill>
                <a:latin typeface="微軟正黑體" panose="020B0604030504040204" pitchFamily="34" charset="-120"/>
                <a:ea typeface="微軟正黑體" panose="020B0604030504040204" pitchFamily="34" charset="-120"/>
              </a:rPr>
              <a:t>)</a:t>
            </a:r>
            <a:r>
              <a:rPr lang="zh-TW" altLang="en-US" dirty="0">
                <a:solidFill>
                  <a:srgbClr val="000000"/>
                </a:solidFill>
                <a:latin typeface="微軟正黑體" panose="020B0604030504040204" pitchFamily="34" charset="-120"/>
                <a:ea typeface="微軟正黑體" panose="020B0604030504040204" pitchFamily="34" charset="-120"/>
              </a:rPr>
              <a:t>等三個組型。</a:t>
            </a:r>
            <a:endParaRPr lang="en-US" altLang="zh-TW" dirty="0">
              <a:solidFill>
                <a:srgbClr val="000000"/>
              </a:solidFill>
              <a:latin typeface="微軟正黑體" panose="020B0604030504040204" pitchFamily="34" charset="-120"/>
              <a:ea typeface="微軟正黑體" panose="020B0604030504040204" pitchFamily="34" charset="-120"/>
            </a:endParaRPr>
          </a:p>
          <a:p>
            <a:pPr marL="139700" indent="0">
              <a:buNone/>
            </a:pPr>
            <a:r>
              <a:rPr lang="zh-TW" altLang="en-US" dirty="0">
                <a:solidFill>
                  <a:srgbClr val="000000"/>
                </a:solidFill>
                <a:latin typeface="微軟正黑體" panose="020B0604030504040204" pitchFamily="34" charset="-120"/>
                <a:ea typeface="微軟正黑體" panose="020B0604030504040204" pitchFamily="34" charset="-120"/>
              </a:rPr>
              <a:t>結果顯示：</a:t>
            </a:r>
          </a:p>
          <a:p>
            <a:pPr marL="425450" indent="-285750">
              <a:buClrTx/>
              <a:buFont typeface="Arial" panose="020B0604020202020204" pitchFamily="34" charset="0"/>
              <a:buChar char="•"/>
            </a:pPr>
            <a:r>
              <a:rPr lang="zh-TW" altLang="en-US" dirty="0">
                <a:solidFill>
                  <a:srgbClr val="000000"/>
                </a:solidFill>
                <a:latin typeface="微軟正黑體" panose="020B0604030504040204" pitchFamily="34" charset="-120"/>
                <a:ea typeface="微軟正黑體" panose="020B0604030504040204" pitchFamily="34" charset="-120"/>
              </a:rPr>
              <a:t>當團體中有較少「隱藏問題」和較少「衝動問題」的學生時，可以降低負向情緒</a:t>
            </a:r>
            <a:r>
              <a:rPr lang="en-US" altLang="zh-TW" dirty="0">
                <a:solidFill>
                  <a:srgbClr val="000000"/>
                </a:solidFill>
                <a:latin typeface="微軟正黑體" panose="020B0604030504040204" pitchFamily="34" charset="-120"/>
                <a:ea typeface="微軟正黑體" panose="020B0604030504040204" pitchFamily="34" charset="-120"/>
              </a:rPr>
              <a:t>(Negative Affect, NA)</a:t>
            </a:r>
            <a:r>
              <a:rPr lang="zh-TW" altLang="en-US" dirty="0">
                <a:solidFill>
                  <a:srgbClr val="000000"/>
                </a:solidFill>
                <a:latin typeface="微軟正黑體" panose="020B0604030504040204" pitchFamily="34" charset="-120"/>
                <a:ea typeface="微軟正黑體" panose="020B0604030504040204" pitchFamily="34" charset="-120"/>
              </a:rPr>
              <a:t>。」</a:t>
            </a:r>
            <a:endParaRPr lang="en-US" altLang="zh-TW" dirty="0">
              <a:solidFill>
                <a:srgbClr val="000000"/>
              </a:solidFill>
              <a:latin typeface="微軟正黑體" panose="020B0604030504040204" pitchFamily="34" charset="-120"/>
              <a:ea typeface="微軟正黑體" panose="020B0604030504040204" pitchFamily="34" charset="-120"/>
            </a:endParaRPr>
          </a:p>
          <a:p>
            <a:pPr marL="425450" indent="-285750">
              <a:buClrTx/>
              <a:buFont typeface="Arial" panose="020B0604020202020204" pitchFamily="34" charset="0"/>
              <a:buChar char="•"/>
            </a:pPr>
            <a:r>
              <a:rPr lang="zh-TW" altLang="en-US" dirty="0">
                <a:solidFill>
                  <a:srgbClr val="000000"/>
                </a:solidFill>
                <a:latin typeface="微軟正黑體" panose="020B0604030504040204" pitchFamily="34" charset="-120"/>
                <a:ea typeface="微軟正黑體" panose="020B0604030504040204" pitchFamily="34" charset="-120"/>
              </a:rPr>
              <a:t>當團體中有較多具有「衝動問題」的</a:t>
            </a:r>
            <a:r>
              <a:rPr lang="zh-TW" altLang="en-US">
                <a:solidFill>
                  <a:srgbClr val="000000"/>
                </a:solidFill>
                <a:latin typeface="微軟正黑體" panose="020B0604030504040204" pitchFamily="34" charset="-120"/>
                <a:ea typeface="微軟正黑體" panose="020B0604030504040204" pitchFamily="34" charset="-120"/>
              </a:rPr>
              <a:t>學生時，可</a:t>
            </a:r>
            <a:r>
              <a:rPr lang="zh-TW" altLang="en-US" dirty="0">
                <a:solidFill>
                  <a:srgbClr val="000000"/>
                </a:solidFill>
                <a:latin typeface="微軟正黑體" panose="020B0604030504040204" pitchFamily="34" charset="-120"/>
                <a:ea typeface="微軟正黑體" panose="020B0604030504040204" pitchFamily="34" charset="-120"/>
              </a:rPr>
              <a:t>提升情緒陶冶策略能力</a:t>
            </a:r>
            <a:r>
              <a:rPr lang="en-US" altLang="zh-TW" dirty="0">
                <a:solidFill>
                  <a:srgbClr val="000000"/>
                </a:solidFill>
                <a:latin typeface="微軟正黑體" panose="020B0604030504040204" pitchFamily="34" charset="-120"/>
                <a:ea typeface="微軟正黑體" panose="020B0604030504040204" pitchFamily="34" charset="-120"/>
              </a:rPr>
              <a:t>(Cultivating Emotions Strategies, CES)</a:t>
            </a:r>
            <a:r>
              <a:rPr lang="zh-TW" altLang="en-US" dirty="0">
                <a:solidFill>
                  <a:srgbClr val="000000"/>
                </a:solidFill>
                <a:latin typeface="微軟正黑體" panose="020B0604030504040204" pitchFamily="34" charset="-120"/>
                <a:ea typeface="微軟正黑體" panose="020B0604030504040204" pitchFamily="34" charset="-120"/>
              </a:rPr>
              <a:t>。</a:t>
            </a:r>
          </a:p>
        </p:txBody>
      </p:sp>
      <p:pic>
        <p:nvPicPr>
          <p:cNvPr id="12" name="圖片 11">
            <a:extLst>
              <a:ext uri="{FF2B5EF4-FFF2-40B4-BE49-F238E27FC236}">
                <a16:creationId xmlns:a16="http://schemas.microsoft.com/office/drawing/2014/main" id="{4689CFA5-E191-E20A-75AE-7B54E3FA36D2}"/>
              </a:ext>
            </a:extLst>
          </p:cNvPr>
          <p:cNvPicPr>
            <a:picLocks noChangeAspect="1"/>
          </p:cNvPicPr>
          <p:nvPr/>
        </p:nvPicPr>
        <p:blipFill>
          <a:blip r:embed="rId2"/>
          <a:stretch>
            <a:fillRect/>
          </a:stretch>
        </p:blipFill>
        <p:spPr>
          <a:xfrm>
            <a:off x="727506" y="3247199"/>
            <a:ext cx="2706894" cy="1848847"/>
          </a:xfrm>
          <a:prstGeom prst="rect">
            <a:avLst/>
          </a:prstGeom>
        </p:spPr>
      </p:pic>
      <p:pic>
        <p:nvPicPr>
          <p:cNvPr id="14" name="圖片 13">
            <a:extLst>
              <a:ext uri="{FF2B5EF4-FFF2-40B4-BE49-F238E27FC236}">
                <a16:creationId xmlns:a16="http://schemas.microsoft.com/office/drawing/2014/main" id="{2B449601-EF29-F41D-9E1B-0D4CDD956759}"/>
              </a:ext>
            </a:extLst>
          </p:cNvPr>
          <p:cNvPicPr>
            <a:picLocks noChangeAspect="1"/>
          </p:cNvPicPr>
          <p:nvPr/>
        </p:nvPicPr>
        <p:blipFill>
          <a:blip r:embed="rId3"/>
          <a:stretch>
            <a:fillRect/>
          </a:stretch>
        </p:blipFill>
        <p:spPr>
          <a:xfrm>
            <a:off x="3405489" y="3276466"/>
            <a:ext cx="2682889" cy="1849934"/>
          </a:xfrm>
          <a:prstGeom prst="rect">
            <a:avLst/>
          </a:prstGeom>
        </p:spPr>
      </p:pic>
      <p:pic>
        <p:nvPicPr>
          <p:cNvPr id="16" name="圖片 15">
            <a:extLst>
              <a:ext uri="{FF2B5EF4-FFF2-40B4-BE49-F238E27FC236}">
                <a16:creationId xmlns:a16="http://schemas.microsoft.com/office/drawing/2014/main" id="{BA0E9591-696D-28FF-ECC1-294C15AAC2E6}"/>
              </a:ext>
            </a:extLst>
          </p:cNvPr>
          <p:cNvPicPr>
            <a:picLocks noChangeAspect="1"/>
          </p:cNvPicPr>
          <p:nvPr/>
        </p:nvPicPr>
        <p:blipFill>
          <a:blip r:embed="rId4"/>
          <a:stretch>
            <a:fillRect/>
          </a:stretch>
        </p:blipFill>
        <p:spPr>
          <a:xfrm>
            <a:off x="6110064" y="3261600"/>
            <a:ext cx="2715956" cy="1836000"/>
          </a:xfrm>
          <a:prstGeom prst="rect">
            <a:avLst/>
          </a:prstGeom>
        </p:spPr>
      </p:pic>
    </p:spTree>
    <p:extLst>
      <p:ext uri="{BB962C8B-B14F-4D97-AF65-F5344CB8AC3E}">
        <p14:creationId xmlns:p14="http://schemas.microsoft.com/office/powerpoint/2010/main" val="14066658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851A704-5F49-CD3B-3582-7235BABD1DE7}"/>
              </a:ext>
            </a:extLst>
          </p:cNvPr>
          <p:cNvSpPr>
            <a:spLocks noGrp="1"/>
          </p:cNvSpPr>
          <p:nvPr>
            <p:ph type="title"/>
          </p:nvPr>
        </p:nvSpPr>
        <p:spPr>
          <a:xfrm>
            <a:off x="713100" y="359650"/>
            <a:ext cx="7717800" cy="572700"/>
          </a:xfrm>
        </p:spPr>
        <p:txBody>
          <a:bodyPr/>
          <a:lstStyle/>
          <a:p>
            <a:r>
              <a:rPr lang="zh-TW" altLang="en-US" sz="2400" b="1" dirty="0">
                <a:solidFill>
                  <a:srgbClr val="C00000"/>
                </a:solidFill>
                <a:latin typeface="微軟正黑體" panose="020B0604030504040204" pitchFamily="34" charset="-120"/>
                <a:ea typeface="微軟正黑體" panose="020B0604030504040204" pitchFamily="34" charset="-120"/>
              </a:rPr>
              <a:t>團體</a:t>
            </a:r>
            <a:r>
              <a:rPr lang="zh-TW" altLang="zh-TW" sz="2400" b="1" dirty="0">
                <a:solidFill>
                  <a:srgbClr val="C00000"/>
                </a:solidFill>
                <a:latin typeface="微軟正黑體" panose="020B0604030504040204" pitchFamily="34" charset="-120"/>
                <a:ea typeface="微軟正黑體" panose="020B0604030504040204" pitchFamily="34" charset="-120"/>
              </a:rPr>
              <a:t>帶領者回應性</a:t>
            </a:r>
            <a:r>
              <a:rPr lang="en-US" altLang="zh-TW" sz="2400" b="1" dirty="0">
                <a:solidFill>
                  <a:srgbClr val="C00000"/>
                </a:solidFill>
                <a:latin typeface="微軟正黑體" panose="020B0604030504040204" pitchFamily="34" charset="-120"/>
                <a:ea typeface="微軟正黑體" panose="020B0604030504040204" pitchFamily="34" charset="-120"/>
              </a:rPr>
              <a:t>(responsiveness)</a:t>
            </a:r>
            <a:r>
              <a:rPr lang="zh-TW" altLang="zh-TW" sz="2400" b="1" dirty="0">
                <a:solidFill>
                  <a:srgbClr val="C00000"/>
                </a:solidFill>
                <a:latin typeface="微軟正黑體" panose="020B0604030504040204" pitchFamily="34" charset="-120"/>
                <a:ea typeface="微軟正黑體" panose="020B0604030504040204" pitchFamily="34" charset="-120"/>
              </a:rPr>
              <a:t>的多層次作用驗證</a:t>
            </a:r>
            <a:r>
              <a:rPr lang="en-US" altLang="zh-TW" sz="2400" b="1" dirty="0">
                <a:solidFill>
                  <a:srgbClr val="C00000"/>
                </a:solidFill>
                <a:latin typeface="微軟正黑體" panose="020B0604030504040204" pitchFamily="34" charset="-120"/>
                <a:ea typeface="微軟正黑體" panose="020B0604030504040204" pitchFamily="34" charset="-120"/>
              </a:rPr>
              <a:t> </a:t>
            </a:r>
            <a:r>
              <a:rPr lang="en-US" altLang="zh-TW" sz="1800" dirty="0">
                <a:solidFill>
                  <a:srgbClr val="000000"/>
                </a:solidFill>
                <a:latin typeface="微軟正黑體" panose="020B0604030504040204" pitchFamily="34" charset="-120"/>
                <a:ea typeface="微軟正黑體" panose="020B0604030504040204" pitchFamily="34" charset="-120"/>
              </a:rPr>
              <a:t>(Wang et al., 2022)</a:t>
            </a:r>
            <a:endParaRPr kumimoji="1" lang="zh-TW" altLang="en-US" sz="1400" dirty="0">
              <a:solidFill>
                <a:srgbClr val="000000"/>
              </a:solidFill>
              <a:latin typeface="微軟正黑體" panose="020B0604030504040204" pitchFamily="34" charset="-120"/>
              <a:ea typeface="微軟正黑體" panose="020B0604030504040204" pitchFamily="34" charset="-120"/>
            </a:endParaRPr>
          </a:p>
        </p:txBody>
      </p:sp>
      <p:sp>
        <p:nvSpPr>
          <p:cNvPr id="3" name="副標題 2">
            <a:extLst>
              <a:ext uri="{FF2B5EF4-FFF2-40B4-BE49-F238E27FC236}">
                <a16:creationId xmlns:a16="http://schemas.microsoft.com/office/drawing/2014/main" id="{7B0AF582-E600-FFD0-7588-5339770BDFB8}"/>
              </a:ext>
            </a:extLst>
          </p:cNvPr>
          <p:cNvSpPr>
            <a:spLocks noGrp="1"/>
          </p:cNvSpPr>
          <p:nvPr>
            <p:ph type="subTitle" idx="1"/>
          </p:nvPr>
        </p:nvSpPr>
        <p:spPr>
          <a:xfrm>
            <a:off x="238086" y="1117250"/>
            <a:ext cx="8192813" cy="3093900"/>
          </a:xfrm>
        </p:spPr>
        <p:txBody>
          <a:bodyPr/>
          <a:lstStyle/>
          <a:p>
            <a:pPr marL="482600" indent="-342900">
              <a:buFont typeface="Wingdings" pitchFamily="2" charset="2"/>
              <a:buChar char="u"/>
            </a:pPr>
            <a:r>
              <a:rPr lang="zh-TW" altLang="zh-TW" sz="2200" dirty="0">
                <a:solidFill>
                  <a:srgbClr val="000000"/>
                </a:solidFill>
                <a:latin typeface="微軟正黑體" panose="020B0604030504040204" pitchFamily="34" charset="-120"/>
                <a:ea typeface="微軟正黑體" panose="020B0604030504040204" pitchFamily="34" charset="-120"/>
              </a:rPr>
              <a:t>首篇應用方差分解方法（</a:t>
            </a:r>
            <a:r>
              <a:rPr lang="en-US" altLang="zh-TW" sz="2200" dirty="0">
                <a:solidFill>
                  <a:srgbClr val="000000"/>
                </a:solidFill>
                <a:latin typeface="微軟正黑體" panose="020B0604030504040204" pitchFamily="34" charset="-120"/>
                <a:ea typeface="微軟正黑體" panose="020B0604030504040204" pitchFamily="34" charset="-120"/>
              </a:rPr>
              <a:t>VPM</a:t>
            </a:r>
            <a:r>
              <a:rPr lang="zh-TW" altLang="zh-TW" sz="2200" dirty="0">
                <a:solidFill>
                  <a:srgbClr val="000000"/>
                </a:solidFill>
                <a:latin typeface="微軟正黑體" panose="020B0604030504040204" pitchFamily="34" charset="-120"/>
                <a:ea typeface="微軟正黑體" panose="020B0604030504040204" pitchFamily="34" charset="-120"/>
              </a:rPr>
              <a:t>）</a:t>
            </a:r>
            <a:r>
              <a:rPr lang="zh-TW" altLang="en-US" sz="2200" dirty="0">
                <a:solidFill>
                  <a:srgbClr val="000000"/>
                </a:solidFill>
                <a:latin typeface="微軟正黑體" panose="020B0604030504040204" pitchFamily="34" charset="-120"/>
                <a:ea typeface="微軟正黑體" panose="020B0604030504040204" pitchFamily="34" charset="-120"/>
              </a:rPr>
              <a:t>拆解團體資料為三個層次（即團體間、成員間、個人內在歷程）</a:t>
            </a:r>
            <a:r>
              <a:rPr lang="zh-TW" altLang="zh-TW" sz="2200" dirty="0">
                <a:solidFill>
                  <a:srgbClr val="000000"/>
                </a:solidFill>
                <a:latin typeface="微軟正黑體" panose="020B0604030504040204" pitchFamily="34" charset="-120"/>
                <a:ea typeface="微軟正黑體" panose="020B0604030504040204" pitchFamily="34" charset="-120"/>
              </a:rPr>
              <a:t>處理巢套資料結構之實證研究。</a:t>
            </a:r>
            <a:endParaRPr lang="en-US" altLang="zh-TW" sz="2200" dirty="0">
              <a:solidFill>
                <a:srgbClr val="000000"/>
              </a:solidFill>
              <a:latin typeface="微軟正黑體" panose="020B0604030504040204" pitchFamily="34" charset="-120"/>
              <a:ea typeface="微軟正黑體" panose="020B0604030504040204" pitchFamily="34" charset="-120"/>
            </a:endParaRPr>
          </a:p>
          <a:p>
            <a:pPr marL="482600" indent="-342900">
              <a:buFont typeface="Wingdings" pitchFamily="2" charset="2"/>
              <a:buChar char="u"/>
            </a:pPr>
            <a:r>
              <a:rPr lang="zh-TW" altLang="en-US" sz="2200" dirty="0">
                <a:solidFill>
                  <a:srgbClr val="000000"/>
                </a:solidFill>
                <a:latin typeface="微軟正黑體" panose="020B0604030504040204" pitchFamily="34" charset="-120"/>
                <a:ea typeface="微軟正黑體" panose="020B0604030504040204" pitchFamily="34" charset="-120"/>
              </a:rPr>
              <a:t>邀請</a:t>
            </a:r>
            <a:r>
              <a:rPr lang="en-US" altLang="zh-TW" sz="2200" dirty="0">
                <a:solidFill>
                  <a:srgbClr val="000000"/>
                </a:solidFill>
                <a:latin typeface="微軟正黑體" panose="020B0604030504040204" pitchFamily="34" charset="-120"/>
                <a:ea typeface="微軟正黑體" panose="020B0604030504040204" pitchFamily="34" charset="-120"/>
              </a:rPr>
              <a:t>307 </a:t>
            </a:r>
            <a:r>
              <a:rPr lang="zh-TW" altLang="en-US" sz="2200" dirty="0">
                <a:solidFill>
                  <a:srgbClr val="000000"/>
                </a:solidFill>
                <a:latin typeface="微軟正黑體" panose="020B0604030504040204" pitchFamily="34" charset="-120"/>
                <a:ea typeface="微軟正黑體" panose="020B0604030504040204" pitchFamily="34" charset="-120"/>
              </a:rPr>
              <a:t>名團體成員、</a:t>
            </a:r>
            <a:r>
              <a:rPr lang="en-US" altLang="zh-TW" sz="2200" dirty="0">
                <a:solidFill>
                  <a:srgbClr val="000000"/>
                </a:solidFill>
                <a:latin typeface="微軟正黑體" panose="020B0604030504040204" pitchFamily="34" charset="-120"/>
                <a:ea typeface="微軟正黑體" panose="020B0604030504040204" pitchFamily="34" charset="-120"/>
              </a:rPr>
              <a:t>53 </a:t>
            </a:r>
            <a:r>
              <a:rPr lang="zh-TW" altLang="en-US" sz="2200" dirty="0">
                <a:solidFill>
                  <a:srgbClr val="000000"/>
                </a:solidFill>
                <a:latin typeface="微軟正黑體" panose="020B0604030504040204" pitchFamily="34" charset="-120"/>
                <a:ea typeface="微軟正黑體" panose="020B0604030504040204" pitchFamily="34" charset="-120"/>
              </a:rPr>
              <a:t>個團體、</a:t>
            </a:r>
            <a:r>
              <a:rPr lang="en-US" altLang="zh-TW" sz="2200" dirty="0">
                <a:solidFill>
                  <a:srgbClr val="000000"/>
                </a:solidFill>
                <a:latin typeface="微軟正黑體" panose="020B0604030504040204" pitchFamily="34" charset="-120"/>
                <a:ea typeface="微軟正黑體" panose="020B0604030504040204" pitchFamily="34" charset="-120"/>
              </a:rPr>
              <a:t>5 </a:t>
            </a:r>
            <a:r>
              <a:rPr lang="zh-TW" altLang="en-US" sz="2200" dirty="0">
                <a:solidFill>
                  <a:srgbClr val="000000"/>
                </a:solidFill>
                <a:latin typeface="微軟正黑體" panose="020B0604030504040204" pitchFamily="34" charset="-120"/>
                <a:ea typeface="微軟正黑體" panose="020B0604030504040204" pitchFamily="34" charset="-120"/>
              </a:rPr>
              <a:t>波次資料，探討帶領者的回應性（</a:t>
            </a:r>
            <a:r>
              <a:rPr lang="en-US" altLang="zh-TW" sz="2200" dirty="0">
                <a:solidFill>
                  <a:srgbClr val="000000"/>
                </a:solidFill>
                <a:latin typeface="微軟正黑體" panose="020B0604030504040204" pitchFamily="34" charset="-120"/>
                <a:ea typeface="微軟正黑體" panose="020B0604030504040204" pitchFamily="34" charset="-120"/>
              </a:rPr>
              <a:t>responsiveness</a:t>
            </a:r>
            <a:r>
              <a:rPr lang="zh-TW" altLang="en-US" sz="2200" dirty="0">
                <a:solidFill>
                  <a:srgbClr val="000000"/>
                </a:solidFill>
                <a:latin typeface="微軟正黑體" panose="020B0604030504040204" pitchFamily="34" charset="-120"/>
                <a:ea typeface="微軟正黑體" panose="020B0604030504040204" pitchFamily="34" charset="-120"/>
              </a:rPr>
              <a:t>，即成員感受到帶領者的關心、理解與尊重） 對 </a:t>
            </a:r>
            <a:r>
              <a:rPr lang="en-US" altLang="zh-TW" sz="2200" dirty="0">
                <a:solidFill>
                  <a:srgbClr val="000000"/>
                </a:solidFill>
                <a:latin typeface="微軟正黑體" panose="020B0604030504040204" pitchFamily="34" charset="-120"/>
                <a:ea typeface="微軟正黑體" panose="020B0604030504040204" pitchFamily="34" charset="-120"/>
              </a:rPr>
              <a:t>BEAR </a:t>
            </a:r>
            <a:r>
              <a:rPr lang="zh-TW" altLang="en-US" sz="2200" dirty="0">
                <a:solidFill>
                  <a:srgbClr val="000000"/>
                </a:solidFill>
                <a:latin typeface="微軟正黑體" panose="020B0604030504040204" pitchFamily="34" charset="-120"/>
                <a:ea typeface="微軟正黑體" panose="020B0604030504040204" pitchFamily="34" charset="-120"/>
              </a:rPr>
              <a:t>小團體成效 （社會情緒陶冶） 的影響。</a:t>
            </a:r>
          </a:p>
          <a:p>
            <a:pPr marL="482600" indent="-342900">
              <a:buFont typeface="Wingdings" pitchFamily="2" charset="2"/>
              <a:buChar char="u"/>
            </a:pPr>
            <a:r>
              <a:rPr lang="zh-TW" altLang="zh-TW" sz="2200" dirty="0">
                <a:solidFill>
                  <a:srgbClr val="000000"/>
                </a:solidFill>
                <a:latin typeface="微軟正黑體" panose="020B0604030504040204" pitchFamily="34" charset="-120"/>
                <a:ea typeface="微軟正黑體" panose="020B0604030504040204" pitchFamily="34" charset="-120"/>
              </a:rPr>
              <a:t>結果</a:t>
            </a:r>
            <a:r>
              <a:rPr lang="zh-TW" altLang="en-US" sz="2200" dirty="0">
                <a:solidFill>
                  <a:srgbClr val="000000"/>
                </a:solidFill>
                <a:latin typeface="微軟正黑體" panose="020B0604030504040204" pitchFamily="34" charset="-120"/>
                <a:ea typeface="微軟正黑體" panose="020B0604030504040204" pitchFamily="34" charset="-120"/>
              </a:rPr>
              <a:t>：</a:t>
            </a:r>
            <a:r>
              <a:rPr lang="zh-TW" altLang="zh-TW" sz="2200" dirty="0">
                <a:solidFill>
                  <a:srgbClr val="000000"/>
                </a:solidFill>
                <a:latin typeface="微軟正黑體" panose="020B0604030504040204" pitchFamily="34" charset="-120"/>
                <a:ea typeface="微軟正黑體" panose="020B0604030504040204" pitchFamily="34" charset="-120"/>
              </a:rPr>
              <a:t>帶領者的回應性在</a:t>
            </a:r>
            <a:r>
              <a:rPr lang="zh-TW" altLang="zh-TW" sz="2200" b="1" dirty="0">
                <a:solidFill>
                  <a:srgbClr val="000000"/>
                </a:solidFill>
                <a:latin typeface="微軟正黑體" panose="020B0604030504040204" pitchFamily="34" charset="-120"/>
                <a:ea typeface="微軟正黑體" panose="020B0604030504040204" pitchFamily="34" charset="-120"/>
              </a:rPr>
              <a:t>團體間層次</a:t>
            </a:r>
            <a:r>
              <a:rPr lang="zh-TW" altLang="zh-TW" sz="2200" dirty="0">
                <a:solidFill>
                  <a:srgbClr val="000000"/>
                </a:solidFill>
                <a:latin typeface="微軟正黑體" panose="020B0604030504040204" pitchFamily="34" charset="-120"/>
                <a:ea typeface="微軟正黑體" panose="020B0604030504040204" pitchFamily="34" charset="-120"/>
              </a:rPr>
              <a:t>對成員情緒陶冶效果最為顯著，在團體內層次次之，個人層次最小，</a:t>
            </a:r>
            <a:r>
              <a:rPr lang="zh-TW" altLang="en-US" sz="2200" dirty="0">
                <a:solidFill>
                  <a:srgbClr val="000000"/>
                </a:solidFill>
                <a:latin typeface="微軟正黑體" panose="020B0604030504040204" pitchFamily="34" charset="-120"/>
                <a:ea typeface="微軟正黑體" panose="020B0604030504040204" pitchFamily="34" charset="-120"/>
              </a:rPr>
              <a:t>前兩者達中度效果量，第三個則相對為小效果量</a:t>
            </a:r>
            <a:r>
              <a:rPr lang="zh-TW" altLang="zh-TW" sz="2200" dirty="0">
                <a:solidFill>
                  <a:srgbClr val="000000"/>
                </a:solidFill>
                <a:latin typeface="微軟正黑體" panose="020B0604030504040204" pitchFamily="34" charset="-120"/>
                <a:ea typeface="微軟正黑體" panose="020B0604030504040204" pitchFamily="34" charset="-120"/>
              </a:rPr>
              <a:t>。</a:t>
            </a:r>
            <a:endParaRPr lang="en-US" altLang="zh-TW" sz="2200" dirty="0">
              <a:solidFill>
                <a:srgbClr val="000000"/>
              </a:solidFill>
              <a:latin typeface="微軟正黑體" panose="020B0604030504040204" pitchFamily="34" charset="-120"/>
              <a:ea typeface="微軟正黑體" panose="020B0604030504040204" pitchFamily="34" charset="-120"/>
            </a:endParaRPr>
          </a:p>
        </p:txBody>
      </p:sp>
      <p:sp>
        <p:nvSpPr>
          <p:cNvPr id="5" name="文字方塊 4">
            <a:extLst>
              <a:ext uri="{FF2B5EF4-FFF2-40B4-BE49-F238E27FC236}">
                <a16:creationId xmlns:a16="http://schemas.microsoft.com/office/drawing/2014/main" id="{59CD1C2F-1FCE-200C-E4B6-21EBFA3BFB35}"/>
              </a:ext>
            </a:extLst>
          </p:cNvPr>
          <p:cNvSpPr txBox="1"/>
          <p:nvPr/>
        </p:nvSpPr>
        <p:spPr>
          <a:xfrm>
            <a:off x="828675" y="4396050"/>
            <a:ext cx="7486650" cy="646331"/>
          </a:xfrm>
          <a:prstGeom prst="rect">
            <a:avLst/>
          </a:prstGeom>
          <a:noFill/>
        </p:spPr>
        <p:txBody>
          <a:bodyPr wrap="square">
            <a:spAutoFit/>
          </a:bodyPr>
          <a:lstStyle/>
          <a:p>
            <a:r>
              <a:rPr lang="en-US" altLang="zh-TW" sz="1200" b="1" dirty="0"/>
              <a:t>Wang, L.*</a:t>
            </a:r>
            <a:r>
              <a:rPr lang="en-US" altLang="zh-TW" sz="1200" dirty="0"/>
              <a:t>, Wei, M., Kivlighan, D. M. Jr., &amp; Koay, E. Y. Y. (2022). Unpacking Leader Responsiveness Effects of Emotional Cultivation Groups: Using the Variance Partitioning Method. </a:t>
            </a:r>
            <a:r>
              <a:rPr lang="en-US" altLang="zh-TW" sz="1200" i="1" dirty="0"/>
              <a:t>Journal of Counseling Psychology, 69</a:t>
            </a:r>
            <a:r>
              <a:rPr lang="en-US" altLang="zh-TW" sz="1200" dirty="0"/>
              <a:t>(5), 711-721.</a:t>
            </a:r>
            <a:r>
              <a:rPr lang="zh-TW" altLang="zh-TW" sz="1200" dirty="0"/>
              <a:t> </a:t>
            </a:r>
            <a:endParaRPr lang="zh-TW" altLang="en-US" sz="1200" dirty="0"/>
          </a:p>
        </p:txBody>
      </p:sp>
    </p:spTree>
    <p:extLst>
      <p:ext uri="{BB962C8B-B14F-4D97-AF65-F5344CB8AC3E}">
        <p14:creationId xmlns:p14="http://schemas.microsoft.com/office/powerpoint/2010/main" val="41811829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663967" y="1169968"/>
            <a:ext cx="8030320" cy="3459182"/>
            <a:chOff x="0" y="0"/>
            <a:chExt cx="27265587" cy="11745066"/>
          </a:xfrm>
        </p:grpSpPr>
        <p:sp>
          <p:nvSpPr>
            <p:cNvPr id="3" name="Freeform 3"/>
            <p:cNvSpPr/>
            <p:nvPr/>
          </p:nvSpPr>
          <p:spPr>
            <a:xfrm>
              <a:off x="0" y="0"/>
              <a:ext cx="27265588" cy="11745066"/>
            </a:xfrm>
            <a:custGeom>
              <a:avLst/>
              <a:gdLst/>
              <a:ahLst/>
              <a:cxnLst/>
              <a:rect l="l" t="t" r="r" b="b"/>
              <a:pathLst>
                <a:path w="27265588" h="11745066">
                  <a:moveTo>
                    <a:pt x="26960788" y="0"/>
                  </a:moveTo>
                  <a:lnTo>
                    <a:pt x="304800" y="0"/>
                  </a:lnTo>
                  <a:cubicBezTo>
                    <a:pt x="135890" y="0"/>
                    <a:pt x="0" y="135890"/>
                    <a:pt x="0" y="304800"/>
                  </a:cubicBezTo>
                  <a:lnTo>
                    <a:pt x="0" y="11440266"/>
                  </a:lnTo>
                  <a:cubicBezTo>
                    <a:pt x="0" y="11609176"/>
                    <a:pt x="135890" y="11745066"/>
                    <a:pt x="304800" y="11745066"/>
                  </a:cubicBezTo>
                  <a:lnTo>
                    <a:pt x="26960788" y="11745066"/>
                  </a:lnTo>
                  <a:cubicBezTo>
                    <a:pt x="27129696" y="11745066"/>
                    <a:pt x="27265588" y="11609176"/>
                    <a:pt x="27265588" y="11440266"/>
                  </a:cubicBezTo>
                  <a:lnTo>
                    <a:pt x="27265588" y="304800"/>
                  </a:lnTo>
                  <a:cubicBezTo>
                    <a:pt x="27265588" y="135890"/>
                    <a:pt x="27129696" y="0"/>
                    <a:pt x="26960788" y="0"/>
                  </a:cubicBezTo>
                  <a:close/>
                </a:path>
              </a:pathLst>
            </a:custGeom>
            <a:solidFill>
              <a:srgbClr val="FFFFFF"/>
            </a:solidFill>
          </p:spPr>
        </p:sp>
      </p:grpSp>
      <p:sp>
        <p:nvSpPr>
          <p:cNvPr id="9" name="TextBox 9"/>
          <p:cNvSpPr txBox="1"/>
          <p:nvPr/>
        </p:nvSpPr>
        <p:spPr>
          <a:xfrm>
            <a:off x="728603" y="4310538"/>
            <a:ext cx="7965684" cy="553998"/>
          </a:xfrm>
          <a:prstGeom prst="rect">
            <a:avLst/>
          </a:prstGeom>
        </p:spPr>
        <p:txBody>
          <a:bodyPr lIns="0" tIns="0" rIns="0" bIns="0" rtlCol="0" anchor="t">
            <a:spAutoFit/>
          </a:bodyPr>
          <a:lstStyle/>
          <a:p>
            <a:pPr>
              <a:spcBef>
                <a:spcPct val="0"/>
              </a:spcBef>
            </a:pPr>
            <a:r>
              <a:rPr lang="de-DE" sz="1200" dirty="0">
                <a:latin typeface="Times New Roman" panose="02020603050405020304" pitchFamily="18" charset="0"/>
                <a:ea typeface="Times New Roman"/>
                <a:cs typeface="Times New Roman" panose="02020603050405020304" pitchFamily="18" charset="0"/>
                <a:sym typeface="Times New Roman"/>
              </a:rPr>
              <a:t>Hung, Y.-L., Wang, L., Chen, T.-Y., Chen, S.-Y., Wang, S.-C., Kivlighan, D. M., Jr., &amp; Chang, C.-Y.</a:t>
            </a:r>
            <a:r>
              <a:rPr lang="zh-TW" altLang="en-US" sz="1200" dirty="0">
                <a:latin typeface="Times New Roman" panose="02020603050405020304" pitchFamily="18" charset="0"/>
                <a:ea typeface="Times New Roman"/>
                <a:cs typeface="Times New Roman" panose="02020603050405020304" pitchFamily="18" charset="0"/>
                <a:sym typeface="Times New Roman"/>
              </a:rPr>
              <a:t> </a:t>
            </a:r>
            <a:r>
              <a:rPr lang="en-US" altLang="zh-TW" sz="1200" dirty="0">
                <a:latin typeface="Times New Roman" panose="02020603050405020304" pitchFamily="18" charset="0"/>
                <a:ea typeface="Times New Roman"/>
                <a:cs typeface="Times New Roman" panose="02020603050405020304" pitchFamily="18" charset="0"/>
                <a:sym typeface="Times New Roman"/>
              </a:rPr>
              <a:t>(2025, October). </a:t>
            </a:r>
            <a:r>
              <a:rPr lang="en-US" altLang="zh-TW" sz="1200" i="1" dirty="0">
                <a:latin typeface="Times New Roman" panose="02020603050405020304" pitchFamily="18" charset="0"/>
                <a:ea typeface="Times New Roman"/>
                <a:cs typeface="Times New Roman" panose="02020603050405020304" pitchFamily="18" charset="0"/>
                <a:sym typeface="Times New Roman"/>
              </a:rPr>
              <a:t>Too Little, Too Much, or Just Right? Self-Care, Self- Disparagement, and Teachers’ Psychological Well-Being.</a:t>
            </a:r>
            <a:r>
              <a:rPr lang="en-US" altLang="zh-TW" sz="1200" dirty="0">
                <a:latin typeface="Times New Roman" panose="02020603050405020304" pitchFamily="18" charset="0"/>
                <a:ea typeface="Times New Roman"/>
                <a:cs typeface="Times New Roman" panose="02020603050405020304" pitchFamily="18" charset="0"/>
                <a:sym typeface="Times New Roman"/>
              </a:rPr>
              <a:t> [Conference presentation]. APATE Annual Conference, Taipei, Taiwan</a:t>
            </a:r>
            <a:endParaRPr lang="en-US" sz="1200" dirty="0">
              <a:latin typeface="Times New Roman" panose="02020603050405020304" pitchFamily="18" charset="0"/>
              <a:ea typeface="Times New Roman"/>
              <a:cs typeface="Times New Roman" panose="02020603050405020304" pitchFamily="18" charset="0"/>
              <a:sym typeface="Times New Roman"/>
            </a:endParaRPr>
          </a:p>
        </p:txBody>
      </p:sp>
      <p:sp>
        <p:nvSpPr>
          <p:cNvPr id="10" name="TextBox 12">
            <a:extLst>
              <a:ext uri="{FF2B5EF4-FFF2-40B4-BE49-F238E27FC236}">
                <a16:creationId xmlns:a16="http://schemas.microsoft.com/office/drawing/2014/main" id="{C4EA2C8F-89E0-F538-4EA0-FAB109A2674E}"/>
              </a:ext>
            </a:extLst>
          </p:cNvPr>
          <p:cNvSpPr txBox="1"/>
          <p:nvPr/>
        </p:nvSpPr>
        <p:spPr>
          <a:xfrm>
            <a:off x="449713" y="800379"/>
            <a:ext cx="8446381" cy="3307059"/>
          </a:xfrm>
          <a:prstGeom prst="rect">
            <a:avLst/>
          </a:prstGeom>
        </p:spPr>
        <p:txBody>
          <a:bodyPr wrap="square" lIns="0" tIns="0" rIns="0" bIns="0" rtlCol="0" anchor="t">
            <a:spAutoFit/>
          </a:bodyPr>
          <a:lstStyle/>
          <a:p>
            <a:pPr marL="343854" lvl="1" indent="-171927">
              <a:lnSpc>
                <a:spcPts val="2850"/>
              </a:lnSpc>
              <a:buFont typeface="Arial"/>
              <a:buChar char="•"/>
            </a:pPr>
            <a:r>
              <a:rPr lang="zh-TW" altLang="en-US" sz="2000" dirty="0">
                <a:latin typeface="微軟正黑體" panose="020B0604030504040204" pitchFamily="34" charset="-120"/>
                <a:ea typeface="微軟正黑體" panose="020B0604030504040204" pitchFamily="34" charset="-120"/>
                <a:cs typeface="Times New Roman"/>
                <a:sym typeface="Times New Roman"/>
              </a:rPr>
              <a:t>目的：</a:t>
            </a:r>
            <a:r>
              <a:rPr lang="zh-TW" altLang="en-US" sz="1800" dirty="0">
                <a:latin typeface="微軟正黑體" panose="020B0604030504040204" pitchFamily="34" charset="-120"/>
                <a:ea typeface="微軟正黑體" panose="020B0604030504040204" pitchFamily="34" charset="-120"/>
                <a:cs typeface="Times New Roman"/>
                <a:sym typeface="Times New Roman"/>
              </a:rPr>
              <a:t>檢驗教師的自我貶抑</a:t>
            </a:r>
            <a:r>
              <a:rPr lang="en-US" altLang="zh-TW" sz="1800" dirty="0">
                <a:latin typeface="微軟正黑體" panose="020B0604030504040204" pitchFamily="34" charset="-120"/>
                <a:ea typeface="微軟正黑體" panose="020B0604030504040204" pitchFamily="34" charset="-120"/>
                <a:cs typeface="Times New Roman"/>
                <a:sym typeface="Times New Roman"/>
              </a:rPr>
              <a:t>(</a:t>
            </a:r>
            <a:r>
              <a:rPr lang="sk-SK" altLang="zh-TW" sz="1800" dirty="0">
                <a:latin typeface="微軟正黑體" panose="020B0604030504040204" pitchFamily="34" charset="-120"/>
                <a:ea typeface="微軟正黑體" panose="020B0604030504040204" pitchFamily="34" charset="-120"/>
                <a:cs typeface="Times New Roman"/>
                <a:sym typeface="Times New Roman"/>
              </a:rPr>
              <a:t>self-disparagement</a:t>
            </a:r>
            <a:r>
              <a:rPr lang="en-US" altLang="zh-TW" sz="1800" dirty="0">
                <a:latin typeface="微軟正黑體" panose="020B0604030504040204" pitchFamily="34" charset="-120"/>
                <a:ea typeface="微軟正黑體" panose="020B0604030504040204" pitchFamily="34" charset="-120"/>
                <a:cs typeface="Times New Roman"/>
                <a:sym typeface="Times New Roman"/>
              </a:rPr>
              <a:t>)</a:t>
            </a:r>
            <a:r>
              <a:rPr lang="zh-TW" altLang="en-US" sz="1800" dirty="0">
                <a:latin typeface="微軟正黑體" panose="020B0604030504040204" pitchFamily="34" charset="-120"/>
                <a:ea typeface="微軟正黑體" panose="020B0604030504040204" pitchFamily="34" charset="-120"/>
                <a:cs typeface="Times New Roman"/>
                <a:sym typeface="Times New Roman"/>
              </a:rPr>
              <a:t>與自我照顧</a:t>
            </a:r>
            <a:r>
              <a:rPr lang="en-US" altLang="zh-TW" sz="1800" dirty="0">
                <a:latin typeface="微軟正黑體" panose="020B0604030504040204" pitchFamily="34" charset="-120"/>
                <a:ea typeface="微軟正黑體" panose="020B0604030504040204" pitchFamily="34" charset="-120"/>
                <a:cs typeface="Times New Roman"/>
                <a:sym typeface="Times New Roman"/>
              </a:rPr>
              <a:t>(</a:t>
            </a:r>
            <a:r>
              <a:rPr lang="sk-SK" altLang="zh-TW" sz="1800" dirty="0">
                <a:latin typeface="微軟正黑體" panose="020B0604030504040204" pitchFamily="34" charset="-120"/>
                <a:ea typeface="微軟正黑體" panose="020B0604030504040204" pitchFamily="34" charset="-120"/>
                <a:cs typeface="Times New Roman"/>
                <a:sym typeface="Times New Roman"/>
              </a:rPr>
              <a:t>self-care</a:t>
            </a:r>
            <a:r>
              <a:rPr lang="en-US" altLang="zh-TW" sz="1800" dirty="0">
                <a:latin typeface="微軟正黑體" panose="020B0604030504040204" pitchFamily="34" charset="-120"/>
                <a:ea typeface="微軟正黑體" panose="020B0604030504040204" pitchFamily="34" charset="-120"/>
                <a:cs typeface="Times New Roman"/>
                <a:sym typeface="Times New Roman"/>
              </a:rPr>
              <a:t>)</a:t>
            </a:r>
            <a:r>
              <a:rPr lang="zh-TW" altLang="en-US" sz="1800" dirty="0">
                <a:latin typeface="微軟正黑體" panose="020B0604030504040204" pitchFamily="34" charset="-120"/>
                <a:ea typeface="微軟正黑體" panose="020B0604030504040204" pitchFamily="34" charset="-120"/>
                <a:cs typeface="Times New Roman"/>
                <a:sym typeface="Times New Roman"/>
              </a:rPr>
              <a:t>改變，與心理幸福感之間的關係，並進一步檢驗此關係是否呈現線性或曲線模式。</a:t>
            </a:r>
            <a:endParaRPr lang="en-US" altLang="zh-TW" sz="1800" dirty="0">
              <a:latin typeface="微軟正黑體" panose="020B0604030504040204" pitchFamily="34" charset="-120"/>
              <a:ea typeface="微軟正黑體" panose="020B0604030504040204" pitchFamily="34" charset="-120"/>
              <a:cs typeface="Times New Roman"/>
              <a:sym typeface="Times New Roman"/>
            </a:endParaRPr>
          </a:p>
          <a:p>
            <a:pPr marL="343854" lvl="1" indent="-171927">
              <a:lnSpc>
                <a:spcPts val="2850"/>
              </a:lnSpc>
              <a:buFont typeface="Arial"/>
              <a:buChar char="•"/>
            </a:pPr>
            <a:r>
              <a:rPr lang="zh-TW" altLang="en-US" sz="2000" dirty="0">
                <a:latin typeface="微軟正黑體" panose="020B0604030504040204" pitchFamily="34" charset="-120"/>
                <a:ea typeface="微軟正黑體" panose="020B0604030504040204" pitchFamily="34" charset="-120"/>
                <a:cs typeface="Times New Roman"/>
                <a:sym typeface="Times New Roman"/>
              </a:rPr>
              <a:t>方法：</a:t>
            </a:r>
            <a:r>
              <a:rPr lang="en-US" altLang="zh-TW" sz="2000" dirty="0">
                <a:latin typeface="微軟正黑體" panose="020B0604030504040204" pitchFamily="34" charset="-120"/>
                <a:ea typeface="微軟正黑體" panose="020B0604030504040204" pitchFamily="34" charset="-120"/>
                <a:cs typeface="Times New Roman"/>
                <a:sym typeface="Times New Roman"/>
              </a:rPr>
              <a:t>119</a:t>
            </a:r>
            <a:r>
              <a:rPr lang="zh-TW" altLang="en-US" sz="2000" dirty="0">
                <a:latin typeface="微軟正黑體" panose="020B0604030504040204" pitchFamily="34" charset="-120"/>
                <a:ea typeface="微軟正黑體" panose="020B0604030504040204" pitchFamily="34" charset="-120"/>
                <a:cs typeface="Times New Roman"/>
                <a:sym typeface="Times New Roman"/>
              </a:rPr>
              <a:t>位老師參與</a:t>
            </a:r>
            <a:r>
              <a:rPr lang="en-US" altLang="zh-TW" sz="2000" dirty="0">
                <a:latin typeface="微軟正黑體" panose="020B0604030504040204" pitchFamily="34" charset="-120"/>
                <a:ea typeface="微軟正黑體" panose="020B0604030504040204" pitchFamily="34" charset="-120"/>
                <a:cs typeface="Times New Roman"/>
                <a:sym typeface="Times New Roman"/>
              </a:rPr>
              <a:t>12</a:t>
            </a:r>
            <a:r>
              <a:rPr lang="zh-TW" altLang="en-US" sz="2000" dirty="0">
                <a:latin typeface="微軟正黑體" panose="020B0604030504040204" pitchFamily="34" charset="-120"/>
                <a:ea typeface="微軟正黑體" panose="020B0604030504040204" pitchFamily="34" charset="-120"/>
                <a:cs typeface="Times New Roman"/>
                <a:sym typeface="Times New Roman"/>
              </a:rPr>
              <a:t>小時的情緒陶冶教師工作坊。</a:t>
            </a:r>
            <a:endParaRPr lang="en-US" sz="2000" dirty="0">
              <a:latin typeface="微軟正黑體" panose="020B0604030504040204" pitchFamily="34" charset="-120"/>
              <a:ea typeface="微軟正黑體" panose="020B0604030504040204" pitchFamily="34" charset="-120"/>
              <a:cs typeface="Times New Roman"/>
              <a:sym typeface="Times New Roman"/>
            </a:endParaRPr>
          </a:p>
          <a:p>
            <a:pPr marL="343854" lvl="1" indent="-171927">
              <a:lnSpc>
                <a:spcPts val="2850"/>
              </a:lnSpc>
              <a:buFont typeface="Arial"/>
              <a:buChar char="•"/>
            </a:pPr>
            <a:r>
              <a:rPr lang="zh-TW" altLang="en-US" sz="2000" dirty="0">
                <a:latin typeface="微軟正黑體" panose="020B0604030504040204" pitchFamily="34" charset="-120"/>
                <a:ea typeface="微軟正黑體" panose="020B0604030504040204" pitchFamily="34" charset="-120"/>
                <a:cs typeface="Times New Roman"/>
                <a:sym typeface="Times New Roman"/>
              </a:rPr>
              <a:t>結果：不論實體或是線上形式的工作坊</a:t>
            </a:r>
            <a:endParaRPr lang="en-US" altLang="zh-TW" sz="2000" dirty="0">
              <a:latin typeface="微軟正黑體" panose="020B0604030504040204" pitchFamily="34" charset="-120"/>
              <a:ea typeface="微軟正黑體" panose="020B0604030504040204" pitchFamily="34" charset="-120"/>
              <a:cs typeface="Times New Roman"/>
              <a:sym typeface="Times New Roman"/>
            </a:endParaRPr>
          </a:p>
          <a:p>
            <a:pPr marL="820422" lvl="2" indent="-273474">
              <a:lnSpc>
                <a:spcPts val="2850"/>
              </a:lnSpc>
              <a:buFont typeface="Arial"/>
              <a:buChar char="⚬"/>
            </a:pPr>
            <a:r>
              <a:rPr lang="zh-TW" altLang="en-US" sz="1800" dirty="0">
                <a:latin typeface="微軟正黑體" panose="020B0604030504040204" pitchFamily="34" charset="-120"/>
                <a:ea typeface="微軟正黑體" panose="020B0604030504040204" pitchFamily="34" charset="-120"/>
                <a:cs typeface="Times New Roman"/>
                <a:sym typeface="Times New Roman"/>
              </a:rPr>
              <a:t>自我貶抑與</a:t>
            </a:r>
            <a:r>
              <a:rPr lang="zh-TW" altLang="en-US" sz="1800" b="1" dirty="0">
                <a:latin typeface="微軟正黑體" panose="020B0604030504040204" pitchFamily="34" charset="-120"/>
                <a:ea typeface="微軟正黑體" panose="020B0604030504040204" pitchFamily="34" charset="-120"/>
                <a:cs typeface="Times New Roman"/>
                <a:sym typeface="Times New Roman"/>
              </a:rPr>
              <a:t>基本心理需求滿足</a:t>
            </a:r>
            <a:r>
              <a:rPr lang="zh-TW" altLang="en-US" sz="1800" dirty="0">
                <a:latin typeface="微軟正黑體" panose="020B0604030504040204" pitchFamily="34" charset="-120"/>
                <a:ea typeface="微軟正黑體" panose="020B0604030504040204" pitchFamily="34" charset="-120"/>
                <a:cs typeface="Times New Roman"/>
                <a:sym typeface="Times New Roman"/>
              </a:rPr>
              <a:t>、</a:t>
            </a:r>
            <a:r>
              <a:rPr lang="zh-TW" altLang="en-US" sz="1800" b="1" dirty="0">
                <a:latin typeface="微軟正黑體" panose="020B0604030504040204" pitchFamily="34" charset="-120"/>
                <a:ea typeface="微軟正黑體" panose="020B0604030504040204" pitchFamily="34" charset="-120"/>
                <a:cs typeface="Times New Roman"/>
                <a:sym typeface="Times New Roman"/>
              </a:rPr>
              <a:t>情緒陶冶</a:t>
            </a:r>
            <a:r>
              <a:rPr lang="zh-TW" altLang="en-US" sz="1800" dirty="0">
                <a:latin typeface="微軟正黑體" panose="020B0604030504040204" pitchFamily="34" charset="-120"/>
                <a:ea typeface="微軟正黑體" panose="020B0604030504040204" pitchFamily="34" charset="-120"/>
                <a:cs typeface="Times New Roman"/>
                <a:sym typeface="Times New Roman"/>
              </a:rPr>
              <a:t>及</a:t>
            </a:r>
            <a:r>
              <a:rPr lang="zh-TW" altLang="en-US" sz="1800" b="1" dirty="0">
                <a:latin typeface="微軟正黑體" panose="020B0604030504040204" pitchFamily="34" charset="-120"/>
                <a:ea typeface="微軟正黑體" panose="020B0604030504040204" pitchFamily="34" charset="-120"/>
                <a:cs typeface="Times New Roman"/>
                <a:sym typeface="Times New Roman"/>
              </a:rPr>
              <a:t>負向情緒</a:t>
            </a:r>
            <a:r>
              <a:rPr lang="zh-TW" altLang="en-US" sz="1800" dirty="0">
                <a:latin typeface="微軟正黑體" panose="020B0604030504040204" pitchFamily="34" charset="-120"/>
                <a:ea typeface="微軟正黑體" panose="020B0604030504040204" pitchFamily="34" charset="-120"/>
                <a:cs typeface="Times New Roman"/>
                <a:sym typeface="Times New Roman"/>
              </a:rPr>
              <a:t>呈現線性負相關，且與</a:t>
            </a:r>
            <a:r>
              <a:rPr lang="zh-TW" altLang="en-US" sz="1800" b="1" dirty="0">
                <a:latin typeface="微軟正黑體" panose="020B0604030504040204" pitchFamily="34" charset="-120"/>
                <a:ea typeface="微軟正黑體" panose="020B0604030504040204" pitchFamily="34" charset="-120"/>
                <a:cs typeface="Times New Roman"/>
                <a:sym typeface="Times New Roman"/>
              </a:rPr>
              <a:t>憂鬱傾向</a:t>
            </a:r>
            <a:r>
              <a:rPr lang="zh-TW" altLang="en-US" sz="1800" dirty="0">
                <a:latin typeface="微軟正黑體" panose="020B0604030504040204" pitchFamily="34" charset="-120"/>
                <a:ea typeface="微軟正黑體" panose="020B0604030504040204" pitchFamily="34" charset="-120"/>
                <a:cs typeface="Times New Roman"/>
                <a:sym typeface="Times New Roman"/>
              </a:rPr>
              <a:t>呈現線性</a:t>
            </a:r>
            <a:r>
              <a:rPr lang="zh-TW" altLang="en-US" sz="1800" b="1" dirty="0">
                <a:latin typeface="微軟正黑體" panose="020B0604030504040204" pitchFamily="34" charset="-120"/>
                <a:ea typeface="微軟正黑體" panose="020B0604030504040204" pitchFamily="34" charset="-120"/>
                <a:cs typeface="Times New Roman"/>
                <a:sym typeface="Times New Roman"/>
              </a:rPr>
              <a:t>正</a:t>
            </a:r>
            <a:r>
              <a:rPr lang="zh-TW" altLang="en-US" sz="1800" dirty="0">
                <a:latin typeface="微軟正黑體" panose="020B0604030504040204" pitchFamily="34" charset="-120"/>
                <a:ea typeface="微軟正黑體" panose="020B0604030504040204" pitchFamily="34" charset="-120"/>
                <a:cs typeface="Times New Roman"/>
                <a:sym typeface="Times New Roman"/>
              </a:rPr>
              <a:t>相關</a:t>
            </a:r>
            <a:endParaRPr lang="en-US" altLang="zh-TW" sz="1800" dirty="0">
              <a:latin typeface="微軟正黑體" panose="020B0604030504040204" pitchFamily="34" charset="-120"/>
              <a:ea typeface="微軟正黑體" panose="020B0604030504040204" pitchFamily="34" charset="-120"/>
              <a:cs typeface="Times New Roman"/>
              <a:sym typeface="Times New Roman"/>
            </a:endParaRPr>
          </a:p>
          <a:p>
            <a:pPr marL="820422" lvl="2" indent="-273474">
              <a:lnSpc>
                <a:spcPts val="2850"/>
              </a:lnSpc>
              <a:buFont typeface="Arial"/>
              <a:buChar char="⚬"/>
            </a:pPr>
            <a:r>
              <a:rPr lang="zh-TW" altLang="en-US" sz="1800" dirty="0">
                <a:latin typeface="微軟正黑體" panose="020B0604030504040204" pitchFamily="34" charset="-120"/>
                <a:ea typeface="微軟正黑體" panose="020B0604030504040204" pitchFamily="34" charset="-120"/>
                <a:cs typeface="Times New Roman"/>
                <a:sym typeface="Times New Roman"/>
              </a:rPr>
              <a:t>自我照顧與</a:t>
            </a:r>
            <a:r>
              <a:rPr lang="zh-TW" altLang="en-US" sz="1800" b="1" dirty="0">
                <a:latin typeface="微軟正黑體" panose="020B0604030504040204" pitchFamily="34" charset="-120"/>
                <a:ea typeface="微軟正黑體" panose="020B0604030504040204" pitchFamily="34" charset="-120"/>
                <a:cs typeface="Times New Roman"/>
                <a:sym typeface="Times New Roman"/>
              </a:rPr>
              <a:t>感恩</a:t>
            </a:r>
            <a:r>
              <a:rPr lang="zh-TW" altLang="en-US" sz="1800" dirty="0">
                <a:latin typeface="微軟正黑體" panose="020B0604030504040204" pitchFamily="34" charset="-120"/>
                <a:ea typeface="微軟正黑體" panose="020B0604030504040204" pitchFamily="34" charset="-120"/>
                <a:cs typeface="Times New Roman"/>
                <a:sym typeface="Times New Roman"/>
              </a:rPr>
              <a:t>呈現線性</a:t>
            </a:r>
            <a:r>
              <a:rPr lang="zh-TW" altLang="en-US" sz="1800" b="1" dirty="0">
                <a:latin typeface="微軟正黑體" panose="020B0604030504040204" pitchFamily="34" charset="-120"/>
                <a:ea typeface="微軟正黑體" panose="020B0604030504040204" pitchFamily="34" charset="-120"/>
                <a:cs typeface="Times New Roman"/>
                <a:sym typeface="Times New Roman"/>
              </a:rPr>
              <a:t>正</a:t>
            </a:r>
            <a:r>
              <a:rPr lang="zh-TW" altLang="en-US" sz="1800" dirty="0">
                <a:latin typeface="微軟正黑體" panose="020B0604030504040204" pitchFamily="34" charset="-120"/>
                <a:ea typeface="微軟正黑體" panose="020B0604030504040204" pitchFamily="34" charset="-120"/>
                <a:cs typeface="Times New Roman"/>
                <a:sym typeface="Times New Roman"/>
              </a:rPr>
              <a:t>相關</a:t>
            </a:r>
            <a:endParaRPr lang="en-US" altLang="zh-TW" sz="1800" dirty="0">
              <a:latin typeface="微軟正黑體" panose="020B0604030504040204" pitchFamily="34" charset="-120"/>
              <a:ea typeface="微軟正黑體" panose="020B0604030504040204" pitchFamily="34" charset="-120"/>
              <a:cs typeface="Times New Roman"/>
              <a:sym typeface="Times New Roman"/>
            </a:endParaRPr>
          </a:p>
          <a:p>
            <a:pPr marL="820422" lvl="2" indent="-273474">
              <a:lnSpc>
                <a:spcPts val="2850"/>
              </a:lnSpc>
              <a:buFont typeface="Arial"/>
              <a:buChar char="⚬"/>
            </a:pPr>
            <a:r>
              <a:rPr lang="zh-TW" altLang="en-US" sz="1800" dirty="0">
                <a:latin typeface="微軟正黑體" panose="020B0604030504040204" pitchFamily="34" charset="-120"/>
                <a:ea typeface="微軟正黑體" panose="020B0604030504040204" pitchFamily="34" charset="-120"/>
                <a:cs typeface="Times New Roman"/>
                <a:sym typeface="Times New Roman"/>
              </a:rPr>
              <a:t>自我照顧與</a:t>
            </a:r>
            <a:r>
              <a:rPr lang="zh-TW" altLang="en-US" sz="1800" b="1" dirty="0">
                <a:latin typeface="微軟正黑體" panose="020B0604030504040204" pitchFamily="34" charset="-120"/>
                <a:ea typeface="微軟正黑體" panose="020B0604030504040204" pitchFamily="34" charset="-120"/>
                <a:cs typeface="Times New Roman"/>
                <a:sym typeface="Times New Roman"/>
              </a:rPr>
              <a:t>負向情緒</a:t>
            </a:r>
            <a:r>
              <a:rPr lang="zh-TW" altLang="en-US" sz="1800" dirty="0">
                <a:latin typeface="微軟正黑體" panose="020B0604030504040204" pitchFamily="34" charset="-120"/>
                <a:ea typeface="微軟正黑體" panose="020B0604030504040204" pitchFamily="34" charset="-120"/>
                <a:cs typeface="Times New Roman"/>
                <a:sym typeface="Times New Roman"/>
              </a:rPr>
              <a:t>與</a:t>
            </a:r>
            <a:r>
              <a:rPr lang="zh-TW" altLang="en-US" sz="1800" b="1" dirty="0">
                <a:latin typeface="微軟正黑體" panose="020B0604030504040204" pitchFamily="34" charset="-120"/>
                <a:ea typeface="微軟正黑體" panose="020B0604030504040204" pitchFamily="34" charset="-120"/>
                <a:cs typeface="Times New Roman"/>
                <a:sym typeface="Times New Roman"/>
              </a:rPr>
              <a:t>憂鬱傾向</a:t>
            </a:r>
            <a:r>
              <a:rPr lang="zh-TW" altLang="en-US" sz="1800" dirty="0">
                <a:latin typeface="微軟正黑體" panose="020B0604030504040204" pitchFamily="34" charset="-120"/>
                <a:ea typeface="微軟正黑體" panose="020B0604030504040204" pitchFamily="34" charset="-120"/>
                <a:cs typeface="Times New Roman"/>
                <a:sym typeface="Times New Roman"/>
              </a:rPr>
              <a:t>呈現曲線</a:t>
            </a:r>
            <a:r>
              <a:rPr lang="zh-TW" altLang="en-US" sz="1800" b="1" dirty="0">
                <a:latin typeface="微軟正黑體" panose="020B0604030504040204" pitchFamily="34" charset="-120"/>
                <a:ea typeface="微軟正黑體" panose="020B0604030504040204" pitchFamily="34" charset="-120"/>
                <a:cs typeface="Times New Roman"/>
                <a:sym typeface="Times New Roman"/>
              </a:rPr>
              <a:t>正</a:t>
            </a:r>
            <a:r>
              <a:rPr lang="zh-TW" altLang="en-US" sz="1800" dirty="0">
                <a:latin typeface="微軟正黑體" panose="020B0604030504040204" pitchFamily="34" charset="-120"/>
                <a:ea typeface="微軟正黑體" panose="020B0604030504040204" pitchFamily="34" charset="-120"/>
                <a:cs typeface="Times New Roman"/>
                <a:sym typeface="Times New Roman"/>
              </a:rPr>
              <a:t>相關，並與</a:t>
            </a:r>
            <a:r>
              <a:rPr lang="zh-TW" altLang="en-US" sz="1800" b="1" dirty="0">
                <a:latin typeface="微軟正黑體" panose="020B0604030504040204" pitchFamily="34" charset="-120"/>
                <a:ea typeface="微軟正黑體" panose="020B0604030504040204" pitchFamily="34" charset="-120"/>
                <a:cs typeface="Times New Roman"/>
                <a:sym typeface="Times New Roman"/>
              </a:rPr>
              <a:t>內心平靜</a:t>
            </a:r>
            <a:r>
              <a:rPr lang="zh-TW" altLang="en-US" sz="1800" dirty="0">
                <a:latin typeface="微軟正黑體" panose="020B0604030504040204" pitchFamily="34" charset="-120"/>
                <a:ea typeface="微軟正黑體" panose="020B0604030504040204" pitchFamily="34" charset="-120"/>
                <a:cs typeface="Times New Roman"/>
                <a:sym typeface="Times New Roman"/>
              </a:rPr>
              <a:t>呈現曲線</a:t>
            </a:r>
            <a:r>
              <a:rPr lang="zh-TW" altLang="en-US" sz="1800" b="1" dirty="0">
                <a:latin typeface="微軟正黑體" panose="020B0604030504040204" pitchFamily="34" charset="-120"/>
                <a:ea typeface="微軟正黑體" panose="020B0604030504040204" pitchFamily="34" charset="-120"/>
                <a:cs typeface="Times New Roman"/>
                <a:sym typeface="Times New Roman"/>
              </a:rPr>
              <a:t>負</a:t>
            </a:r>
            <a:r>
              <a:rPr lang="zh-TW" altLang="en-US" sz="1800" dirty="0">
                <a:latin typeface="微軟正黑體" panose="020B0604030504040204" pitchFamily="34" charset="-120"/>
                <a:ea typeface="微軟正黑體" panose="020B0604030504040204" pitchFamily="34" charset="-120"/>
                <a:cs typeface="Times New Roman"/>
                <a:sym typeface="Times New Roman"/>
              </a:rPr>
              <a:t>相關，顯示適度的自我照顧才能帶來最佳的心理效益</a:t>
            </a:r>
            <a:endParaRPr lang="en-US" altLang="zh-TW" sz="1800" dirty="0">
              <a:latin typeface="微軟正黑體" panose="020B0604030504040204" pitchFamily="34" charset="-120"/>
              <a:ea typeface="微軟正黑體" panose="020B0604030504040204" pitchFamily="34" charset="-120"/>
              <a:cs typeface="Times New Roman"/>
              <a:sym typeface="Times New Roman"/>
            </a:endParaRPr>
          </a:p>
        </p:txBody>
      </p:sp>
      <p:sp>
        <p:nvSpPr>
          <p:cNvPr id="4" name="文字方塊 3">
            <a:extLst>
              <a:ext uri="{FF2B5EF4-FFF2-40B4-BE49-F238E27FC236}">
                <a16:creationId xmlns:a16="http://schemas.microsoft.com/office/drawing/2014/main" id="{366ECF14-1424-5C06-B43D-7C6E1D07F115}"/>
              </a:ext>
            </a:extLst>
          </p:cNvPr>
          <p:cNvSpPr txBox="1"/>
          <p:nvPr/>
        </p:nvSpPr>
        <p:spPr>
          <a:xfrm>
            <a:off x="697152" y="278964"/>
            <a:ext cx="8198942" cy="470770"/>
          </a:xfrm>
          <a:prstGeom prst="rect">
            <a:avLst/>
          </a:prstGeom>
          <a:noFill/>
        </p:spPr>
        <p:txBody>
          <a:bodyPr wrap="square">
            <a:spAutoFit/>
          </a:bodyPr>
          <a:lstStyle/>
          <a:p>
            <a:pPr>
              <a:lnSpc>
                <a:spcPts val="3240"/>
              </a:lnSpc>
            </a:pPr>
            <a:r>
              <a:rPr lang="zh-TW" altLang="en-US" sz="2400" b="1" dirty="0">
                <a:solidFill>
                  <a:srgbClr val="C00000"/>
                </a:solidFill>
                <a:latin typeface="微軟正黑體" panose="020B0604030504040204" pitchFamily="34" charset="-120"/>
                <a:ea typeface="微軟正黑體" panose="020B0604030504040204" pitchFamily="34" charset="-120"/>
              </a:rPr>
              <a:t>探究教師自我慈悲改變對心理幸福感的影響</a:t>
            </a:r>
            <a:r>
              <a:rPr lang="sk-SK" altLang="zh-TW" b="1" dirty="0">
                <a:solidFill>
                  <a:srgbClr val="C00000"/>
                </a:solidFill>
                <a:latin typeface="微軟正黑體" panose="020B0604030504040204" pitchFamily="34" charset="-120"/>
                <a:ea typeface="微軟正黑體" panose="020B0604030504040204" pitchFamily="34" charset="-120"/>
              </a:rPr>
              <a:t>(Hung et al., 2025)</a:t>
            </a:r>
            <a:endParaRPr lang="en-US" altLang="zh-TW" b="1" dirty="0">
              <a:solidFill>
                <a:srgbClr val="C00000"/>
              </a:solidFill>
              <a:latin typeface="微軟正黑體" panose="020B0604030504040204" pitchFamily="34" charset="-120"/>
              <a:ea typeface="微軟正黑體" panose="020B0604030504040204" pitchFamily="34" charset="-120"/>
              <a:cs typeface="Times New Roman"/>
              <a:sym typeface="Times New Roman"/>
            </a:endParaRPr>
          </a:p>
        </p:txBody>
      </p:sp>
    </p:spTree>
    <p:extLst>
      <p:ext uri="{BB962C8B-B14F-4D97-AF65-F5344CB8AC3E}">
        <p14:creationId xmlns:p14="http://schemas.microsoft.com/office/powerpoint/2010/main" val="38378158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1">
            <a:extLst>
              <a:ext uri="{FF2B5EF4-FFF2-40B4-BE49-F238E27FC236}">
                <a16:creationId xmlns:a16="http://schemas.microsoft.com/office/drawing/2014/main" id="{19B304B0-59E0-E5CC-1D37-F619CCF99880}"/>
              </a:ext>
            </a:extLst>
          </p:cNvPr>
          <p:cNvSpPr>
            <a:spLocks noGrp="1"/>
          </p:cNvSpPr>
          <p:nvPr>
            <p:ph type="title"/>
          </p:nvPr>
        </p:nvSpPr>
        <p:spPr>
          <a:xfrm>
            <a:off x="713100" y="544550"/>
            <a:ext cx="7717800" cy="572700"/>
          </a:xfrm>
        </p:spPr>
        <p:txBody>
          <a:bodyPr/>
          <a:lstStyle/>
          <a:p>
            <a:r>
              <a:rPr lang="zh-TW" altLang="en-US" b="1" dirty="0">
                <a:solidFill>
                  <a:srgbClr val="C00000"/>
                </a:solidFill>
                <a:latin typeface="微軟正黑體" panose="020B0604030504040204" pitchFamily="34" charset="-120"/>
                <a:ea typeface="微軟正黑體" panose="020B0604030504040204" pitchFamily="34" charset="-120"/>
              </a:rPr>
              <a:t>情緒多樣性作為情緒陶冶團體的改變機制 </a:t>
            </a:r>
            <a:r>
              <a:rPr lang="en-US" altLang="zh-TW" sz="2000" dirty="0">
                <a:solidFill>
                  <a:srgbClr val="000000"/>
                </a:solidFill>
                <a:latin typeface="微軟正黑體" panose="020B0604030504040204" pitchFamily="34" charset="-120"/>
                <a:ea typeface="微軟正黑體" panose="020B0604030504040204" pitchFamily="34" charset="-120"/>
              </a:rPr>
              <a:t>(Wang et al., manuscript in preparation)</a:t>
            </a:r>
            <a:endParaRPr lang="zh-TW" altLang="en-US" dirty="0"/>
          </a:p>
        </p:txBody>
      </p:sp>
      <p:sp>
        <p:nvSpPr>
          <p:cNvPr id="7" name="副標題 2">
            <a:extLst>
              <a:ext uri="{FF2B5EF4-FFF2-40B4-BE49-F238E27FC236}">
                <a16:creationId xmlns:a16="http://schemas.microsoft.com/office/drawing/2014/main" id="{16730F71-C184-6BA5-24FB-257D0DC14BD6}"/>
              </a:ext>
            </a:extLst>
          </p:cNvPr>
          <p:cNvSpPr>
            <a:spLocks noGrp="1"/>
          </p:cNvSpPr>
          <p:nvPr>
            <p:ph type="subTitle" idx="1"/>
          </p:nvPr>
        </p:nvSpPr>
        <p:spPr>
          <a:xfrm>
            <a:off x="713100" y="1306300"/>
            <a:ext cx="7717800" cy="3287300"/>
          </a:xfrm>
        </p:spPr>
        <p:txBody>
          <a:bodyPr/>
          <a:lstStyle/>
          <a:p>
            <a:pPr marL="139700" indent="0">
              <a:buNone/>
            </a:pPr>
            <a:r>
              <a:rPr lang="zh-TW" altLang="en-US" sz="1600" dirty="0">
                <a:solidFill>
                  <a:srgbClr val="000000"/>
                </a:solidFill>
                <a:latin typeface="微軟正黑體" panose="020B0604030504040204" pitchFamily="34" charset="-120"/>
                <a:ea typeface="微軟正黑體" panose="020B0604030504040204" pitchFamily="34" charset="-120"/>
              </a:rPr>
              <a:t>採用多階層（團體成員嵌套於團體內）及多層級反應曲面分析</a:t>
            </a:r>
            <a:r>
              <a:rPr lang="en-US" altLang="zh-TW" sz="1600" dirty="0">
                <a:solidFill>
                  <a:srgbClr val="000000"/>
                </a:solidFill>
                <a:latin typeface="微軟正黑體" panose="020B0604030504040204" pitchFamily="34" charset="-120"/>
                <a:ea typeface="微軟正黑體" panose="020B0604030504040204" pitchFamily="34" charset="-120"/>
              </a:rPr>
              <a:t>(Polynomial Regression and Response Surface Analysis, PRRSA)</a:t>
            </a:r>
            <a:r>
              <a:rPr lang="zh-TW" altLang="sk-SK" sz="1600" dirty="0">
                <a:solidFill>
                  <a:srgbClr val="000000"/>
                </a:solidFill>
                <a:latin typeface="微軟正黑體" panose="020B0604030504040204" pitchFamily="34" charset="-120"/>
                <a:ea typeface="微軟正黑體" panose="020B0604030504040204" pitchFamily="34" charset="-120"/>
              </a:rPr>
              <a:t>，</a:t>
            </a:r>
            <a:r>
              <a:rPr lang="zh-TW" altLang="en-US" sz="1600" dirty="0">
                <a:solidFill>
                  <a:srgbClr val="000000"/>
                </a:solidFill>
                <a:latin typeface="微軟正黑體" panose="020B0604030504040204" pitchFamily="34" charset="-120"/>
                <a:ea typeface="微軟正黑體" panose="020B0604030504040204" pitchFamily="34" charset="-120"/>
              </a:rPr>
              <a:t>探討</a:t>
            </a:r>
            <a:r>
              <a:rPr lang="en-US" altLang="zh-TW" sz="1600" dirty="0">
                <a:solidFill>
                  <a:srgbClr val="000000"/>
                </a:solidFill>
                <a:latin typeface="微軟正黑體" panose="020B0604030504040204" pitchFamily="34" charset="-120"/>
                <a:ea typeface="微軟正黑體" panose="020B0604030504040204" pitchFamily="34" charset="-120"/>
              </a:rPr>
              <a:t>BEAR</a:t>
            </a:r>
            <a:r>
              <a:rPr lang="zh-TW" altLang="en-US" sz="1600" dirty="0">
                <a:solidFill>
                  <a:srgbClr val="000000"/>
                </a:solidFill>
                <a:latin typeface="微軟正黑體" panose="020B0604030504040204" pitchFamily="34" charset="-120"/>
                <a:ea typeface="微軟正黑體" panose="020B0604030504040204" pitchFamily="34" charset="-120"/>
              </a:rPr>
              <a:t>團體成員正負向情緒多樣性</a:t>
            </a:r>
            <a:r>
              <a:rPr lang="en-US" altLang="zh-TW" sz="1600" dirty="0">
                <a:solidFill>
                  <a:srgbClr val="000000"/>
                </a:solidFill>
                <a:latin typeface="微軟正黑體" panose="020B0604030504040204" pitchFamily="34" charset="-120"/>
                <a:ea typeface="微軟正黑體" panose="020B0604030504040204" pitchFamily="34" charset="-120"/>
              </a:rPr>
              <a:t>(</a:t>
            </a:r>
            <a:r>
              <a:rPr lang="en-US" altLang="zh-TW" sz="1600" dirty="0" err="1">
                <a:solidFill>
                  <a:srgbClr val="000000"/>
                </a:solidFill>
                <a:latin typeface="微軟正黑體" panose="020B0604030504040204" pitchFamily="34" charset="-120"/>
                <a:ea typeface="微軟正黑體" panose="020B0604030504040204" pitchFamily="34" charset="-120"/>
              </a:rPr>
              <a:t>emodiversity</a:t>
            </a:r>
            <a:r>
              <a:rPr lang="en-US" altLang="zh-TW" sz="1600" dirty="0">
                <a:solidFill>
                  <a:srgbClr val="000000"/>
                </a:solidFill>
                <a:latin typeface="微軟正黑體" panose="020B0604030504040204" pitchFamily="34" charset="-120"/>
                <a:ea typeface="微軟正黑體" panose="020B0604030504040204" pitchFamily="34" charset="-120"/>
              </a:rPr>
              <a:t>)</a:t>
            </a:r>
            <a:r>
              <a:rPr lang="zh-TW" altLang="en-US" sz="1600" dirty="0">
                <a:solidFill>
                  <a:srgbClr val="000000"/>
                </a:solidFill>
                <a:latin typeface="微軟正黑體" panose="020B0604030504040204" pitchFamily="34" charset="-120"/>
                <a:ea typeface="微軟正黑體" panose="020B0604030504040204" pitchFamily="34" charset="-120"/>
              </a:rPr>
              <a:t>是否作為一種改變機制，影響其情緒陶冶的成長。</a:t>
            </a:r>
            <a:endParaRPr lang="en-US" altLang="zh-TW" sz="1600" dirty="0">
              <a:solidFill>
                <a:srgbClr val="000000"/>
              </a:solidFill>
              <a:latin typeface="微軟正黑體" panose="020B0604030504040204" pitchFamily="34" charset="-120"/>
              <a:ea typeface="微軟正黑體" panose="020B0604030504040204" pitchFamily="34" charset="-120"/>
            </a:endParaRPr>
          </a:p>
          <a:p>
            <a:pPr marL="139700" indent="0">
              <a:buNone/>
            </a:pPr>
            <a:r>
              <a:rPr lang="zh-TW" altLang="en-US" sz="1600" dirty="0">
                <a:solidFill>
                  <a:srgbClr val="000000"/>
                </a:solidFill>
                <a:latin typeface="微軟正黑體" panose="020B0604030504040204" pitchFamily="34" charset="-120"/>
                <a:ea typeface="微軟正黑體" panose="020B0604030504040204" pitchFamily="34" charset="-120"/>
              </a:rPr>
              <a:t>研究樣本為</a:t>
            </a:r>
            <a:r>
              <a:rPr lang="en-US" altLang="zh-TW" sz="1600" dirty="0">
                <a:solidFill>
                  <a:srgbClr val="000000"/>
                </a:solidFill>
                <a:latin typeface="微軟正黑體" panose="020B0604030504040204" pitchFamily="34" charset="-120"/>
                <a:ea typeface="微軟正黑體" panose="020B0604030504040204" pitchFamily="34" charset="-120"/>
              </a:rPr>
              <a:t>291</a:t>
            </a:r>
            <a:r>
              <a:rPr lang="zh-TW" altLang="en-US" sz="1600" dirty="0">
                <a:solidFill>
                  <a:srgbClr val="000000"/>
                </a:solidFill>
                <a:latin typeface="微軟正黑體" panose="020B0604030504040204" pitchFamily="34" charset="-120"/>
                <a:ea typeface="微軟正黑體" panose="020B0604030504040204" pitchFamily="34" charset="-120"/>
              </a:rPr>
              <a:t>位來自</a:t>
            </a:r>
            <a:r>
              <a:rPr lang="en-US" altLang="zh-TW" sz="1600" dirty="0">
                <a:solidFill>
                  <a:srgbClr val="000000"/>
                </a:solidFill>
                <a:latin typeface="微軟正黑體" panose="020B0604030504040204" pitchFamily="34" charset="-120"/>
                <a:ea typeface="微軟正黑體" panose="020B0604030504040204" pitchFamily="34" charset="-120"/>
              </a:rPr>
              <a:t>49</a:t>
            </a:r>
            <a:r>
              <a:rPr lang="zh-TW" altLang="en-US" sz="1600" dirty="0">
                <a:solidFill>
                  <a:srgbClr val="000000"/>
                </a:solidFill>
                <a:latin typeface="微軟正黑體" panose="020B0604030504040204" pitchFamily="34" charset="-120"/>
                <a:ea typeface="微軟正黑體" panose="020B0604030504040204" pitchFamily="34" charset="-120"/>
              </a:rPr>
              <a:t>個</a:t>
            </a:r>
            <a:r>
              <a:rPr lang="en-US" altLang="zh-TW" sz="1600" dirty="0">
                <a:solidFill>
                  <a:srgbClr val="000000"/>
                </a:solidFill>
                <a:latin typeface="微軟正黑體" panose="020B0604030504040204" pitchFamily="34" charset="-120"/>
                <a:ea typeface="微軟正黑體" panose="020B0604030504040204" pitchFamily="34" charset="-120"/>
              </a:rPr>
              <a:t>BEAR</a:t>
            </a:r>
            <a:r>
              <a:rPr lang="zh-TW" altLang="en-US" sz="1600" dirty="0">
                <a:solidFill>
                  <a:srgbClr val="000000"/>
                </a:solidFill>
                <a:latin typeface="微軟正黑體" panose="020B0604030504040204" pitchFamily="34" charset="-120"/>
                <a:ea typeface="微軟正黑體" panose="020B0604030504040204" pitchFamily="34" charset="-120"/>
              </a:rPr>
              <a:t>小團體的學生，以前測到間測之間的正、負向情緒多樣性的變化，預測後測的情緒陶冶成長。</a:t>
            </a:r>
            <a:endParaRPr lang="en-US" altLang="zh-TW" sz="1600" dirty="0">
              <a:solidFill>
                <a:srgbClr val="000000"/>
              </a:solidFill>
              <a:latin typeface="微軟正黑體" panose="020B0604030504040204" pitchFamily="34" charset="-120"/>
              <a:ea typeface="微軟正黑體" panose="020B0604030504040204" pitchFamily="34" charset="-120"/>
            </a:endParaRPr>
          </a:p>
          <a:p>
            <a:pPr marL="139700" indent="0">
              <a:buNone/>
            </a:pPr>
            <a:r>
              <a:rPr lang="zh-TW" altLang="en-US" sz="1600" dirty="0">
                <a:solidFill>
                  <a:srgbClr val="000000"/>
                </a:solidFill>
                <a:latin typeface="微軟正黑體" panose="020B0604030504040204" pitchFamily="34" charset="-120"/>
                <a:ea typeface="微軟正黑體" panose="020B0604030504040204" pitchFamily="34" charset="-120"/>
              </a:rPr>
              <a:t>結果顯示：</a:t>
            </a:r>
          </a:p>
          <a:p>
            <a:pPr marL="425450" indent="-285750">
              <a:buClrTx/>
              <a:buFont typeface="Arial" panose="020B0604020202020204" pitchFamily="34" charset="0"/>
              <a:buChar char="•"/>
            </a:pPr>
            <a:r>
              <a:rPr lang="zh-TW" altLang="en-US" sz="1600" dirty="0">
                <a:solidFill>
                  <a:srgbClr val="000000"/>
                </a:solidFill>
                <a:latin typeface="微軟正黑體" panose="020B0604030504040204" pitchFamily="34" charset="-120"/>
                <a:ea typeface="微軟正黑體" panose="020B0604030504040204" pitchFamily="34" charset="-120"/>
              </a:rPr>
              <a:t>有些團體成員隨著</a:t>
            </a:r>
            <a:r>
              <a:rPr lang="zh-TW" altLang="en-US" sz="1600" b="1" dirty="0">
                <a:solidFill>
                  <a:srgbClr val="000000"/>
                </a:solidFill>
                <a:latin typeface="微軟正黑體" panose="020B0604030504040204" pitchFamily="34" charset="-120"/>
                <a:ea typeface="微軟正黑體" panose="020B0604030504040204" pitchFamily="34" charset="-120"/>
              </a:rPr>
              <a:t>負向情緒多樣</a:t>
            </a:r>
            <a:endParaRPr lang="en-US" altLang="zh-TW" sz="1600" b="1" dirty="0">
              <a:solidFill>
                <a:srgbClr val="000000"/>
              </a:solidFill>
              <a:latin typeface="微軟正黑體" panose="020B0604030504040204" pitchFamily="34" charset="-120"/>
              <a:ea typeface="微軟正黑體" panose="020B0604030504040204" pitchFamily="34" charset="-120"/>
            </a:endParaRPr>
          </a:p>
          <a:p>
            <a:pPr marL="139700" indent="0">
              <a:buClrTx/>
              <a:buNone/>
            </a:pPr>
            <a:r>
              <a:rPr lang="zh-TW" altLang="en-US" sz="1600" b="1" dirty="0">
                <a:solidFill>
                  <a:srgbClr val="000000"/>
                </a:solidFill>
                <a:latin typeface="微軟正黑體" panose="020B0604030504040204" pitchFamily="34" charset="-120"/>
                <a:ea typeface="微軟正黑體" panose="020B0604030504040204" pitchFamily="34" charset="-120"/>
              </a:rPr>
              <a:t>性增加</a:t>
            </a:r>
            <a:r>
              <a:rPr lang="zh-TW" altLang="en-US" sz="1600" dirty="0">
                <a:solidFill>
                  <a:srgbClr val="000000"/>
                </a:solidFill>
                <a:latin typeface="微軟正黑體" panose="020B0604030504040204" pitchFamily="34" charset="-120"/>
                <a:ea typeface="微軟正黑體" panose="020B0604030504040204" pitchFamily="34" charset="-120"/>
              </a:rPr>
              <a:t>，情緒陶冶能力提升；而另</a:t>
            </a:r>
            <a:endParaRPr lang="en-US" altLang="zh-TW" sz="1600" dirty="0">
              <a:solidFill>
                <a:srgbClr val="000000"/>
              </a:solidFill>
              <a:latin typeface="微軟正黑體" panose="020B0604030504040204" pitchFamily="34" charset="-120"/>
              <a:ea typeface="微軟正黑體" panose="020B0604030504040204" pitchFamily="34" charset="-120"/>
            </a:endParaRPr>
          </a:p>
          <a:p>
            <a:pPr marL="139700" indent="0">
              <a:buClrTx/>
              <a:buNone/>
            </a:pPr>
            <a:r>
              <a:rPr lang="zh-TW" altLang="en-US" sz="1600" dirty="0">
                <a:solidFill>
                  <a:srgbClr val="000000"/>
                </a:solidFill>
                <a:latin typeface="微軟正黑體" panose="020B0604030504040204" pitchFamily="34" charset="-120"/>
                <a:ea typeface="微軟正黑體" panose="020B0604030504040204" pitchFamily="34" charset="-120"/>
              </a:rPr>
              <a:t>一些成員則隨著</a:t>
            </a:r>
            <a:r>
              <a:rPr lang="zh-TW" altLang="en-US" sz="1600" b="1" dirty="0">
                <a:solidFill>
                  <a:srgbClr val="000000"/>
                </a:solidFill>
                <a:latin typeface="微軟正黑體" panose="020B0604030504040204" pitchFamily="34" charset="-120"/>
                <a:ea typeface="微軟正黑體" panose="020B0604030504040204" pitchFamily="34" charset="-120"/>
              </a:rPr>
              <a:t>正向情緒多樣性增</a:t>
            </a:r>
            <a:endParaRPr lang="en-US" altLang="zh-TW" sz="1600" b="1" dirty="0">
              <a:solidFill>
                <a:srgbClr val="000000"/>
              </a:solidFill>
              <a:latin typeface="微軟正黑體" panose="020B0604030504040204" pitchFamily="34" charset="-120"/>
              <a:ea typeface="微軟正黑體" panose="020B0604030504040204" pitchFamily="34" charset="-120"/>
            </a:endParaRPr>
          </a:p>
          <a:p>
            <a:pPr marL="139700" indent="0">
              <a:buClrTx/>
              <a:buNone/>
            </a:pPr>
            <a:r>
              <a:rPr lang="zh-TW" altLang="en-US" sz="1600" b="1" dirty="0">
                <a:solidFill>
                  <a:srgbClr val="000000"/>
                </a:solidFill>
                <a:latin typeface="微軟正黑體" panose="020B0604030504040204" pitchFamily="34" charset="-120"/>
                <a:ea typeface="微軟正黑體" panose="020B0604030504040204" pitchFamily="34" charset="-120"/>
              </a:rPr>
              <a:t>加</a:t>
            </a:r>
            <a:r>
              <a:rPr lang="zh-TW" altLang="en-US" sz="1600" dirty="0">
                <a:solidFill>
                  <a:srgbClr val="000000"/>
                </a:solidFill>
                <a:latin typeface="微軟正黑體" panose="020B0604030504040204" pitchFamily="34" charset="-120"/>
                <a:ea typeface="微軟正黑體" panose="020B0604030504040204" pitchFamily="34" charset="-120"/>
              </a:rPr>
              <a:t>而提升情緒陶冶能力</a:t>
            </a:r>
            <a:endParaRPr lang="en-US" altLang="zh-TW" sz="1600" dirty="0">
              <a:solidFill>
                <a:srgbClr val="000000"/>
              </a:solidFill>
              <a:latin typeface="微軟正黑體" panose="020B0604030504040204" pitchFamily="34" charset="-120"/>
              <a:ea typeface="微軟正黑體" panose="020B0604030504040204" pitchFamily="34" charset="-120"/>
            </a:endParaRPr>
          </a:p>
          <a:p>
            <a:pPr marL="425450" indent="-285750">
              <a:buClrTx/>
              <a:buFont typeface="Arial" panose="020B0604020202020204" pitchFamily="34" charset="0"/>
              <a:buChar char="•"/>
            </a:pPr>
            <a:r>
              <a:rPr lang="zh-TW" altLang="en-US" sz="1600" dirty="0">
                <a:solidFill>
                  <a:srgbClr val="000000"/>
                </a:solidFill>
                <a:latin typeface="微軟正黑體" panose="020B0604030504040204" pitchFamily="34" charset="-120"/>
                <a:ea typeface="微軟正黑體" panose="020B0604030504040204" pitchFamily="34" charset="-120"/>
              </a:rPr>
              <a:t>表示成員是否能經驗並辨識多樣</a:t>
            </a:r>
            <a:endParaRPr lang="en-US" altLang="zh-TW" sz="1600" dirty="0">
              <a:solidFill>
                <a:srgbClr val="000000"/>
              </a:solidFill>
              <a:latin typeface="微軟正黑體" panose="020B0604030504040204" pitchFamily="34" charset="-120"/>
              <a:ea typeface="微軟正黑體" panose="020B0604030504040204" pitchFamily="34" charset="-120"/>
            </a:endParaRPr>
          </a:p>
          <a:p>
            <a:pPr marL="139700" indent="0">
              <a:buClrTx/>
              <a:buNone/>
            </a:pPr>
            <a:r>
              <a:rPr lang="zh-TW" altLang="en-US" sz="1600" dirty="0">
                <a:solidFill>
                  <a:srgbClr val="000000"/>
                </a:solidFill>
                <a:latin typeface="微軟正黑體" panose="020B0604030504040204" pitchFamily="34" charset="-120"/>
                <a:ea typeface="微軟正黑體" panose="020B0604030504040204" pitchFamily="34" charset="-120"/>
              </a:rPr>
              <a:t>的情緒（不論為正向或負向），可</a:t>
            </a:r>
            <a:endParaRPr lang="en-US" altLang="zh-TW" sz="1600" dirty="0">
              <a:solidFill>
                <a:srgbClr val="000000"/>
              </a:solidFill>
              <a:latin typeface="微軟正黑體" panose="020B0604030504040204" pitchFamily="34" charset="-120"/>
              <a:ea typeface="微軟正黑體" panose="020B0604030504040204" pitchFamily="34" charset="-120"/>
            </a:endParaRPr>
          </a:p>
          <a:p>
            <a:pPr marL="139700" indent="0">
              <a:buClrTx/>
              <a:buNone/>
            </a:pPr>
            <a:r>
              <a:rPr lang="zh-TW" altLang="en-US" sz="1600" dirty="0">
                <a:solidFill>
                  <a:srgbClr val="000000"/>
                </a:solidFill>
                <a:latin typeface="微軟正黑體" panose="020B0604030504040204" pitchFamily="34" charset="-120"/>
                <a:ea typeface="微軟正黑體" panose="020B0604030504040204" pitchFamily="34" charset="-120"/>
              </a:rPr>
              <a:t>能是</a:t>
            </a:r>
            <a:r>
              <a:rPr lang="en-US" altLang="zh-TW" sz="1600" dirty="0">
                <a:solidFill>
                  <a:srgbClr val="000000"/>
                </a:solidFill>
                <a:latin typeface="微軟正黑體" panose="020B0604030504040204" pitchFamily="34" charset="-120"/>
                <a:ea typeface="微軟正黑體" panose="020B0604030504040204" pitchFamily="34" charset="-120"/>
              </a:rPr>
              <a:t>BEAR</a:t>
            </a:r>
            <a:r>
              <a:rPr lang="zh-TW" altLang="en-US" sz="1600" dirty="0">
                <a:solidFill>
                  <a:srgbClr val="000000"/>
                </a:solidFill>
                <a:latin typeface="微軟正黑體" panose="020B0604030504040204" pitchFamily="34" charset="-120"/>
                <a:ea typeface="微軟正黑體" panose="020B0604030504040204" pitchFamily="34" charset="-120"/>
              </a:rPr>
              <a:t>團體中重要的改變機制。</a:t>
            </a:r>
          </a:p>
        </p:txBody>
      </p:sp>
      <p:pic>
        <p:nvPicPr>
          <p:cNvPr id="9" name="Graphic 1">
            <a:extLst>
              <a:ext uri="{FF2B5EF4-FFF2-40B4-BE49-F238E27FC236}">
                <a16:creationId xmlns:a16="http://schemas.microsoft.com/office/drawing/2014/main" id="{6D1A7290-E5CE-2ECF-05BB-8820E774D11C}"/>
              </a:ext>
            </a:extLst>
          </p:cNvPr>
          <p:cNvPicPr>
            <a:picLocks noChangeAspect="1"/>
          </p:cNvPicPr>
          <p:nvPr/>
        </p:nvPicPr>
        <p:blipFill>
          <a:blip r:embed="rId2">
            <a:extLst>
              <a:ext uri="{96DAC541-7B7A-43D3-8B79-37D633B846F1}">
                <asvg:svgBlip xmlns:asvg="http://schemas.microsoft.com/office/drawing/2016/SVG/main" r:embed="rId3"/>
              </a:ext>
            </a:extLst>
          </a:blip>
          <a:srcRect l="5202" t="3016" b="11670"/>
          <a:stretch/>
        </p:blipFill>
        <p:spPr>
          <a:xfrm>
            <a:off x="4125600" y="2577600"/>
            <a:ext cx="4821599" cy="2440800"/>
          </a:xfrm>
          <a:prstGeom prst="rect">
            <a:avLst/>
          </a:prstGeom>
        </p:spPr>
      </p:pic>
    </p:spTree>
    <p:extLst>
      <p:ext uri="{BB962C8B-B14F-4D97-AF65-F5344CB8AC3E}">
        <p14:creationId xmlns:p14="http://schemas.microsoft.com/office/powerpoint/2010/main" val="24273636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065">
          <a:extLst>
            <a:ext uri="{FF2B5EF4-FFF2-40B4-BE49-F238E27FC236}">
              <a16:creationId xmlns:a16="http://schemas.microsoft.com/office/drawing/2014/main" id="{0A6D90BC-4BC1-0DC9-8127-1880C1ADB22B}"/>
            </a:ext>
          </a:extLst>
        </p:cNvPr>
        <p:cNvGrpSpPr/>
        <p:nvPr/>
      </p:nvGrpSpPr>
      <p:grpSpPr>
        <a:xfrm>
          <a:off x="0" y="0"/>
          <a:ext cx="0" cy="0"/>
          <a:chOff x="0" y="0"/>
          <a:chExt cx="0" cy="0"/>
        </a:xfrm>
      </p:grpSpPr>
      <p:sp>
        <p:nvSpPr>
          <p:cNvPr id="3066" name="Google Shape;3066;p69">
            <a:extLst>
              <a:ext uri="{FF2B5EF4-FFF2-40B4-BE49-F238E27FC236}">
                <a16:creationId xmlns:a16="http://schemas.microsoft.com/office/drawing/2014/main" id="{C7FE48F5-BD6C-91B1-6E8A-BD5DD170906E}"/>
              </a:ext>
            </a:extLst>
          </p:cNvPr>
          <p:cNvSpPr/>
          <p:nvPr/>
        </p:nvSpPr>
        <p:spPr>
          <a:xfrm rot="-1642076">
            <a:off x="6993017" y="235366"/>
            <a:ext cx="1140941" cy="1021065"/>
          </a:xfrm>
          <a:custGeom>
            <a:avLst/>
            <a:gdLst/>
            <a:ahLst/>
            <a:cxnLst/>
            <a:rect l="l" t="t" r="r" b="b"/>
            <a:pathLst>
              <a:path w="26383" h="23611" extrusionOk="0">
                <a:moveTo>
                  <a:pt x="10960" y="0"/>
                </a:moveTo>
                <a:cubicBezTo>
                  <a:pt x="9622" y="0"/>
                  <a:pt x="8321" y="95"/>
                  <a:pt x="7118" y="260"/>
                </a:cubicBezTo>
                <a:cubicBezTo>
                  <a:pt x="6000" y="415"/>
                  <a:pt x="4883" y="724"/>
                  <a:pt x="3889" y="1249"/>
                </a:cubicBezTo>
                <a:cubicBezTo>
                  <a:pt x="3444" y="1484"/>
                  <a:pt x="3023" y="1761"/>
                  <a:pt x="2639" y="2088"/>
                </a:cubicBezTo>
                <a:cubicBezTo>
                  <a:pt x="857" y="3595"/>
                  <a:pt x="1" y="6019"/>
                  <a:pt x="95" y="8348"/>
                </a:cubicBezTo>
                <a:cubicBezTo>
                  <a:pt x="190" y="10678"/>
                  <a:pt x="1152" y="12912"/>
                  <a:pt x="2502" y="14812"/>
                </a:cubicBezTo>
                <a:cubicBezTo>
                  <a:pt x="4459" y="17568"/>
                  <a:pt x="6983" y="19817"/>
                  <a:pt x="10040" y="21238"/>
                </a:cubicBezTo>
                <a:cubicBezTo>
                  <a:pt x="12544" y="22405"/>
                  <a:pt x="15452" y="23324"/>
                  <a:pt x="18208" y="23574"/>
                </a:cubicBezTo>
                <a:cubicBezTo>
                  <a:pt x="18482" y="23598"/>
                  <a:pt x="18758" y="23611"/>
                  <a:pt x="19034" y="23611"/>
                </a:cubicBezTo>
                <a:cubicBezTo>
                  <a:pt x="21400" y="23611"/>
                  <a:pt x="23756" y="22683"/>
                  <a:pt x="24792" y="20402"/>
                </a:cubicBezTo>
                <a:cubicBezTo>
                  <a:pt x="25658" y="18499"/>
                  <a:pt x="25904" y="16113"/>
                  <a:pt x="26130" y="14050"/>
                </a:cubicBezTo>
                <a:cubicBezTo>
                  <a:pt x="26383" y="11752"/>
                  <a:pt x="26334" y="9363"/>
                  <a:pt x="25417" y="7205"/>
                </a:cubicBezTo>
                <a:cubicBezTo>
                  <a:pt x="23094" y="1742"/>
                  <a:pt x="16688" y="0"/>
                  <a:pt x="10960"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078" name="Google Shape;3078;p69">
            <a:extLst>
              <a:ext uri="{FF2B5EF4-FFF2-40B4-BE49-F238E27FC236}">
                <a16:creationId xmlns:a16="http://schemas.microsoft.com/office/drawing/2014/main" id="{B6BA8134-D7EB-3716-094F-4C361A96C95B}"/>
              </a:ext>
            </a:extLst>
          </p:cNvPr>
          <p:cNvSpPr/>
          <p:nvPr/>
        </p:nvSpPr>
        <p:spPr>
          <a:xfrm flipH="1">
            <a:off x="233587" y="2897681"/>
            <a:ext cx="1614378" cy="2773285"/>
          </a:xfrm>
          <a:custGeom>
            <a:avLst/>
            <a:gdLst/>
            <a:ahLst/>
            <a:cxnLst/>
            <a:rect l="l" t="t" r="r" b="b"/>
            <a:pathLst>
              <a:path w="7142" h="12269" fill="none" extrusionOk="0">
                <a:moveTo>
                  <a:pt x="6483" y="10058"/>
                </a:moveTo>
                <a:cubicBezTo>
                  <a:pt x="6649" y="9663"/>
                  <a:pt x="6722" y="9244"/>
                  <a:pt x="6771" y="8834"/>
                </a:cubicBezTo>
                <a:cubicBezTo>
                  <a:pt x="6796" y="8595"/>
                  <a:pt x="6815" y="8356"/>
                  <a:pt x="6781" y="8137"/>
                </a:cubicBezTo>
                <a:cubicBezTo>
                  <a:pt x="6688" y="7473"/>
                  <a:pt x="6181" y="7098"/>
                  <a:pt x="5913" y="6542"/>
                </a:cubicBezTo>
                <a:cubicBezTo>
                  <a:pt x="6005" y="6937"/>
                  <a:pt x="6098" y="7381"/>
                  <a:pt x="5922" y="7805"/>
                </a:cubicBezTo>
                <a:cubicBezTo>
                  <a:pt x="5771" y="8166"/>
                  <a:pt x="5435" y="8512"/>
                  <a:pt x="5493" y="8859"/>
                </a:cubicBezTo>
                <a:cubicBezTo>
                  <a:pt x="5518" y="8995"/>
                  <a:pt x="5601" y="9093"/>
                  <a:pt x="5644" y="9220"/>
                </a:cubicBezTo>
                <a:cubicBezTo>
                  <a:pt x="5742" y="9488"/>
                  <a:pt x="5644" y="9839"/>
                  <a:pt x="5576" y="10161"/>
                </a:cubicBezTo>
                <a:cubicBezTo>
                  <a:pt x="5527" y="10395"/>
                  <a:pt x="5449" y="11000"/>
                  <a:pt x="5732" y="10966"/>
                </a:cubicBezTo>
                <a:cubicBezTo>
                  <a:pt x="6020" y="10927"/>
                  <a:pt x="6366" y="10327"/>
                  <a:pt x="6483" y="10058"/>
                </a:cubicBezTo>
                <a:close/>
                <a:moveTo>
                  <a:pt x="5674" y="10932"/>
                </a:moveTo>
                <a:cubicBezTo>
                  <a:pt x="5849" y="10732"/>
                  <a:pt x="5937" y="10458"/>
                  <a:pt x="5976" y="10200"/>
                </a:cubicBezTo>
                <a:cubicBezTo>
                  <a:pt x="6010" y="9937"/>
                  <a:pt x="5996" y="9683"/>
                  <a:pt x="6005" y="9424"/>
                </a:cubicBezTo>
                <a:cubicBezTo>
                  <a:pt x="6025" y="8932"/>
                  <a:pt x="6127" y="8429"/>
                  <a:pt x="6152" y="7937"/>
                </a:cubicBezTo>
                <a:cubicBezTo>
                  <a:pt x="6171" y="7415"/>
                  <a:pt x="6118" y="6966"/>
                  <a:pt x="5913" y="6542"/>
                </a:cubicBezTo>
                <a:moveTo>
                  <a:pt x="5674" y="10932"/>
                </a:moveTo>
                <a:cubicBezTo>
                  <a:pt x="6157" y="10483"/>
                  <a:pt x="6230" y="10176"/>
                  <a:pt x="6313" y="9819"/>
                </a:cubicBezTo>
                <a:cubicBezTo>
                  <a:pt x="6381" y="9532"/>
                  <a:pt x="6400" y="9244"/>
                  <a:pt x="6420" y="8961"/>
                </a:cubicBezTo>
                <a:cubicBezTo>
                  <a:pt x="6439" y="8659"/>
                  <a:pt x="6459" y="8361"/>
                  <a:pt x="6444" y="8068"/>
                </a:cubicBezTo>
                <a:cubicBezTo>
                  <a:pt x="6425" y="7776"/>
                  <a:pt x="6322" y="7361"/>
                  <a:pt x="5913" y="6542"/>
                </a:cubicBezTo>
                <a:moveTo>
                  <a:pt x="5674" y="10932"/>
                </a:moveTo>
                <a:cubicBezTo>
                  <a:pt x="5644" y="10722"/>
                  <a:pt x="5688" y="10254"/>
                  <a:pt x="5718" y="10029"/>
                </a:cubicBezTo>
                <a:cubicBezTo>
                  <a:pt x="5727" y="9932"/>
                  <a:pt x="5752" y="9834"/>
                  <a:pt x="5771" y="9737"/>
                </a:cubicBezTo>
                <a:cubicBezTo>
                  <a:pt x="5815" y="9507"/>
                  <a:pt x="5835" y="9273"/>
                  <a:pt x="5830" y="9049"/>
                </a:cubicBezTo>
                <a:cubicBezTo>
                  <a:pt x="5825" y="8932"/>
                  <a:pt x="5815" y="8810"/>
                  <a:pt x="5825" y="8688"/>
                </a:cubicBezTo>
                <a:cubicBezTo>
                  <a:pt x="5835" y="8571"/>
                  <a:pt x="5864" y="8454"/>
                  <a:pt x="5888" y="8332"/>
                </a:cubicBezTo>
                <a:cubicBezTo>
                  <a:pt x="5981" y="7951"/>
                  <a:pt x="6098" y="7581"/>
                  <a:pt x="6054" y="7210"/>
                </a:cubicBezTo>
                <a:cubicBezTo>
                  <a:pt x="6030" y="6981"/>
                  <a:pt x="5986" y="6747"/>
                  <a:pt x="5913" y="6542"/>
                </a:cubicBezTo>
                <a:moveTo>
                  <a:pt x="5547" y="10805"/>
                </a:moveTo>
                <a:cubicBezTo>
                  <a:pt x="5722" y="11410"/>
                  <a:pt x="5883" y="11785"/>
                  <a:pt x="6069" y="12268"/>
                </a:cubicBezTo>
                <a:moveTo>
                  <a:pt x="3093" y="9185"/>
                </a:moveTo>
                <a:cubicBezTo>
                  <a:pt x="2835" y="9141"/>
                  <a:pt x="2576" y="9098"/>
                  <a:pt x="2328" y="9015"/>
                </a:cubicBezTo>
                <a:cubicBezTo>
                  <a:pt x="2132" y="8956"/>
                  <a:pt x="1781" y="8771"/>
                  <a:pt x="1781" y="8771"/>
                </a:cubicBezTo>
                <a:cubicBezTo>
                  <a:pt x="1781" y="8771"/>
                  <a:pt x="2015" y="8981"/>
                  <a:pt x="2128" y="9068"/>
                </a:cubicBezTo>
                <a:cubicBezTo>
                  <a:pt x="2425" y="9293"/>
                  <a:pt x="2674" y="9580"/>
                  <a:pt x="2947" y="9829"/>
                </a:cubicBezTo>
                <a:cubicBezTo>
                  <a:pt x="3225" y="10083"/>
                  <a:pt x="3542" y="10312"/>
                  <a:pt x="3908" y="10385"/>
                </a:cubicBezTo>
                <a:cubicBezTo>
                  <a:pt x="4025" y="10405"/>
                  <a:pt x="4147" y="10415"/>
                  <a:pt x="4259" y="10444"/>
                </a:cubicBezTo>
                <a:cubicBezTo>
                  <a:pt x="4542" y="10507"/>
                  <a:pt x="4796" y="10693"/>
                  <a:pt x="5083" y="10693"/>
                </a:cubicBezTo>
                <a:cubicBezTo>
                  <a:pt x="5152" y="10693"/>
                  <a:pt x="5230" y="10673"/>
                  <a:pt x="5259" y="10615"/>
                </a:cubicBezTo>
                <a:cubicBezTo>
                  <a:pt x="5293" y="10551"/>
                  <a:pt x="5254" y="10473"/>
                  <a:pt x="5215" y="10410"/>
                </a:cubicBezTo>
                <a:cubicBezTo>
                  <a:pt x="5035" y="10127"/>
                  <a:pt x="4835" y="9849"/>
                  <a:pt x="4566" y="9649"/>
                </a:cubicBezTo>
                <a:cubicBezTo>
                  <a:pt x="4137" y="9341"/>
                  <a:pt x="3601" y="9268"/>
                  <a:pt x="3093" y="9185"/>
                </a:cubicBezTo>
                <a:close/>
                <a:moveTo>
                  <a:pt x="5566" y="10868"/>
                </a:moveTo>
                <a:cubicBezTo>
                  <a:pt x="5293" y="10693"/>
                  <a:pt x="5020" y="10522"/>
                  <a:pt x="4747" y="10346"/>
                </a:cubicBezTo>
                <a:cubicBezTo>
                  <a:pt x="4401" y="10122"/>
                  <a:pt x="4045" y="9898"/>
                  <a:pt x="3659" y="9741"/>
                </a:cubicBezTo>
                <a:cubicBezTo>
                  <a:pt x="3298" y="9595"/>
                  <a:pt x="2932" y="9463"/>
                  <a:pt x="2596" y="9268"/>
                </a:cubicBezTo>
                <a:cubicBezTo>
                  <a:pt x="2323" y="9112"/>
                  <a:pt x="2074" y="8937"/>
                  <a:pt x="1796" y="8790"/>
                </a:cubicBezTo>
                <a:moveTo>
                  <a:pt x="5230" y="10654"/>
                </a:moveTo>
                <a:cubicBezTo>
                  <a:pt x="4771" y="9971"/>
                  <a:pt x="4118" y="9649"/>
                  <a:pt x="3464" y="9439"/>
                </a:cubicBezTo>
                <a:cubicBezTo>
                  <a:pt x="3279" y="9380"/>
                  <a:pt x="3088" y="9337"/>
                  <a:pt x="2898" y="9273"/>
                </a:cubicBezTo>
                <a:cubicBezTo>
                  <a:pt x="2508" y="9146"/>
                  <a:pt x="2142" y="8961"/>
                  <a:pt x="1776" y="8771"/>
                </a:cubicBezTo>
                <a:moveTo>
                  <a:pt x="1781" y="8771"/>
                </a:moveTo>
                <a:cubicBezTo>
                  <a:pt x="1932" y="8888"/>
                  <a:pt x="2425" y="9254"/>
                  <a:pt x="2576" y="9371"/>
                </a:cubicBezTo>
                <a:cubicBezTo>
                  <a:pt x="2713" y="9478"/>
                  <a:pt x="2845" y="9580"/>
                  <a:pt x="2991" y="9673"/>
                </a:cubicBezTo>
                <a:cubicBezTo>
                  <a:pt x="3176" y="9790"/>
                  <a:pt x="3381" y="9883"/>
                  <a:pt x="3581" y="9976"/>
                </a:cubicBezTo>
                <a:cubicBezTo>
                  <a:pt x="3796" y="10078"/>
                  <a:pt x="4006" y="10176"/>
                  <a:pt x="4220" y="10273"/>
                </a:cubicBezTo>
                <a:cubicBezTo>
                  <a:pt x="4542" y="10424"/>
                  <a:pt x="4883" y="10571"/>
                  <a:pt x="5230" y="10654"/>
                </a:cubicBezTo>
                <a:moveTo>
                  <a:pt x="5318" y="6293"/>
                </a:moveTo>
                <a:cubicBezTo>
                  <a:pt x="5532" y="5576"/>
                  <a:pt x="5337" y="4717"/>
                  <a:pt x="5786" y="4117"/>
                </a:cubicBezTo>
                <a:cubicBezTo>
                  <a:pt x="5469" y="4420"/>
                  <a:pt x="5142" y="4727"/>
                  <a:pt x="4898" y="5093"/>
                </a:cubicBezTo>
                <a:cubicBezTo>
                  <a:pt x="4654" y="5459"/>
                  <a:pt x="4488" y="5893"/>
                  <a:pt x="4527" y="6337"/>
                </a:cubicBezTo>
                <a:cubicBezTo>
                  <a:pt x="4547" y="6590"/>
                  <a:pt x="4635" y="6839"/>
                  <a:pt x="4640" y="7098"/>
                </a:cubicBezTo>
                <a:cubicBezTo>
                  <a:pt x="4649" y="7376"/>
                  <a:pt x="4493" y="7742"/>
                  <a:pt x="4601" y="8000"/>
                </a:cubicBezTo>
                <a:cubicBezTo>
                  <a:pt x="4693" y="7703"/>
                  <a:pt x="4766" y="7429"/>
                  <a:pt x="4913" y="7147"/>
                </a:cubicBezTo>
                <a:cubicBezTo>
                  <a:pt x="5059" y="6868"/>
                  <a:pt x="5225" y="6595"/>
                  <a:pt x="5318" y="6293"/>
                </a:cubicBezTo>
                <a:close/>
                <a:moveTo>
                  <a:pt x="5786" y="4117"/>
                </a:moveTo>
                <a:cubicBezTo>
                  <a:pt x="5605" y="4317"/>
                  <a:pt x="5440" y="4605"/>
                  <a:pt x="5386" y="4869"/>
                </a:cubicBezTo>
                <a:cubicBezTo>
                  <a:pt x="5366" y="4976"/>
                  <a:pt x="5357" y="5083"/>
                  <a:pt x="5342" y="5186"/>
                </a:cubicBezTo>
                <a:cubicBezTo>
                  <a:pt x="5249" y="5844"/>
                  <a:pt x="4932" y="6449"/>
                  <a:pt x="4742" y="7088"/>
                </a:cubicBezTo>
                <a:cubicBezTo>
                  <a:pt x="4659" y="7361"/>
                  <a:pt x="4635" y="7712"/>
                  <a:pt x="4601" y="8000"/>
                </a:cubicBezTo>
                <a:moveTo>
                  <a:pt x="5786" y="4117"/>
                </a:moveTo>
                <a:cubicBezTo>
                  <a:pt x="5366" y="4493"/>
                  <a:pt x="5064" y="5044"/>
                  <a:pt x="4918" y="5591"/>
                </a:cubicBezTo>
                <a:cubicBezTo>
                  <a:pt x="4771" y="6132"/>
                  <a:pt x="4649" y="7322"/>
                  <a:pt x="4601" y="8000"/>
                </a:cubicBezTo>
                <a:moveTo>
                  <a:pt x="4342" y="7381"/>
                </a:moveTo>
                <a:cubicBezTo>
                  <a:pt x="4084" y="7200"/>
                  <a:pt x="3957" y="7103"/>
                  <a:pt x="3786" y="6937"/>
                </a:cubicBezTo>
                <a:cubicBezTo>
                  <a:pt x="3586" y="6742"/>
                  <a:pt x="3391" y="6537"/>
                  <a:pt x="3162" y="6381"/>
                </a:cubicBezTo>
                <a:cubicBezTo>
                  <a:pt x="2849" y="6176"/>
                  <a:pt x="2459" y="6142"/>
                  <a:pt x="2089" y="6083"/>
                </a:cubicBezTo>
                <a:cubicBezTo>
                  <a:pt x="1718" y="6025"/>
                  <a:pt x="1323" y="5908"/>
                  <a:pt x="1108" y="5595"/>
                </a:cubicBezTo>
                <a:cubicBezTo>
                  <a:pt x="1391" y="6059"/>
                  <a:pt x="1864" y="6371"/>
                  <a:pt x="2357" y="6590"/>
                </a:cubicBezTo>
                <a:cubicBezTo>
                  <a:pt x="2854" y="6810"/>
                  <a:pt x="3318" y="6986"/>
                  <a:pt x="3825" y="7171"/>
                </a:cubicBezTo>
                <a:cubicBezTo>
                  <a:pt x="3986" y="7229"/>
                  <a:pt x="4342" y="7381"/>
                  <a:pt x="4342" y="7381"/>
                </a:cubicBezTo>
                <a:close/>
                <a:moveTo>
                  <a:pt x="1108" y="5595"/>
                </a:moveTo>
                <a:cubicBezTo>
                  <a:pt x="1401" y="5951"/>
                  <a:pt x="1820" y="6200"/>
                  <a:pt x="2250" y="6371"/>
                </a:cubicBezTo>
                <a:cubicBezTo>
                  <a:pt x="2679" y="6537"/>
                  <a:pt x="3128" y="6669"/>
                  <a:pt x="3527" y="6898"/>
                </a:cubicBezTo>
                <a:cubicBezTo>
                  <a:pt x="3781" y="7044"/>
                  <a:pt x="4064" y="7273"/>
                  <a:pt x="4342" y="7381"/>
                </a:cubicBezTo>
                <a:moveTo>
                  <a:pt x="5040" y="9259"/>
                </a:moveTo>
                <a:cubicBezTo>
                  <a:pt x="4923" y="9073"/>
                  <a:pt x="4874" y="8863"/>
                  <a:pt x="4771" y="8673"/>
                </a:cubicBezTo>
                <a:cubicBezTo>
                  <a:pt x="4615" y="8371"/>
                  <a:pt x="4308" y="8151"/>
                  <a:pt x="3971" y="8103"/>
                </a:cubicBezTo>
                <a:cubicBezTo>
                  <a:pt x="3757" y="8073"/>
                  <a:pt x="3542" y="8103"/>
                  <a:pt x="3328" y="8083"/>
                </a:cubicBezTo>
                <a:cubicBezTo>
                  <a:pt x="3025" y="8059"/>
                  <a:pt x="2742" y="7932"/>
                  <a:pt x="2450" y="7859"/>
                </a:cubicBezTo>
                <a:cubicBezTo>
                  <a:pt x="2157" y="7790"/>
                  <a:pt x="1820" y="7785"/>
                  <a:pt x="1581" y="7976"/>
                </a:cubicBezTo>
                <a:cubicBezTo>
                  <a:pt x="1386" y="8127"/>
                  <a:pt x="1298" y="8385"/>
                  <a:pt x="1123" y="8556"/>
                </a:cubicBezTo>
                <a:cubicBezTo>
                  <a:pt x="1772" y="8244"/>
                  <a:pt x="2532" y="8229"/>
                  <a:pt x="3235" y="8405"/>
                </a:cubicBezTo>
                <a:cubicBezTo>
                  <a:pt x="3874" y="8566"/>
                  <a:pt x="4503" y="8873"/>
                  <a:pt x="5040" y="9259"/>
                </a:cubicBezTo>
                <a:close/>
                <a:moveTo>
                  <a:pt x="4986" y="9234"/>
                </a:moveTo>
                <a:cubicBezTo>
                  <a:pt x="4820" y="8859"/>
                  <a:pt x="4484" y="8561"/>
                  <a:pt x="4093" y="8444"/>
                </a:cubicBezTo>
                <a:cubicBezTo>
                  <a:pt x="3825" y="8366"/>
                  <a:pt x="3542" y="8366"/>
                  <a:pt x="3279" y="8288"/>
                </a:cubicBezTo>
                <a:cubicBezTo>
                  <a:pt x="2952" y="8200"/>
                  <a:pt x="2650" y="8000"/>
                  <a:pt x="2313" y="7995"/>
                </a:cubicBezTo>
                <a:cubicBezTo>
                  <a:pt x="2089" y="7990"/>
                  <a:pt x="1869" y="8073"/>
                  <a:pt x="1674" y="8181"/>
                </a:cubicBezTo>
                <a:cubicBezTo>
                  <a:pt x="1479" y="8293"/>
                  <a:pt x="1298" y="8429"/>
                  <a:pt x="1108" y="8551"/>
                </a:cubicBezTo>
                <a:moveTo>
                  <a:pt x="1128" y="4508"/>
                </a:moveTo>
                <a:cubicBezTo>
                  <a:pt x="1381" y="4669"/>
                  <a:pt x="1591" y="4898"/>
                  <a:pt x="1845" y="5064"/>
                </a:cubicBezTo>
                <a:cubicBezTo>
                  <a:pt x="2396" y="5434"/>
                  <a:pt x="3088" y="5493"/>
                  <a:pt x="3747" y="5542"/>
                </a:cubicBezTo>
                <a:cubicBezTo>
                  <a:pt x="3454" y="5469"/>
                  <a:pt x="3313" y="5142"/>
                  <a:pt x="3088" y="4937"/>
                </a:cubicBezTo>
                <a:cubicBezTo>
                  <a:pt x="2986" y="4844"/>
                  <a:pt x="2864" y="4781"/>
                  <a:pt x="2742" y="4717"/>
                </a:cubicBezTo>
                <a:cubicBezTo>
                  <a:pt x="2347" y="4508"/>
                  <a:pt x="1923" y="4332"/>
                  <a:pt x="1479" y="4259"/>
                </a:cubicBezTo>
                <a:cubicBezTo>
                  <a:pt x="1152" y="4205"/>
                  <a:pt x="772" y="4196"/>
                  <a:pt x="455" y="4313"/>
                </a:cubicBezTo>
                <a:cubicBezTo>
                  <a:pt x="698" y="4347"/>
                  <a:pt x="908" y="4366"/>
                  <a:pt x="1128" y="4508"/>
                </a:cubicBezTo>
                <a:close/>
                <a:moveTo>
                  <a:pt x="3152" y="4571"/>
                </a:moveTo>
                <a:cubicBezTo>
                  <a:pt x="2913" y="4400"/>
                  <a:pt x="2640" y="4298"/>
                  <a:pt x="2357" y="4210"/>
                </a:cubicBezTo>
                <a:cubicBezTo>
                  <a:pt x="2035" y="4113"/>
                  <a:pt x="1728" y="3981"/>
                  <a:pt x="1435" y="3820"/>
                </a:cubicBezTo>
                <a:cubicBezTo>
                  <a:pt x="1264" y="3722"/>
                  <a:pt x="1094" y="3615"/>
                  <a:pt x="952" y="3474"/>
                </a:cubicBezTo>
                <a:cubicBezTo>
                  <a:pt x="869" y="3386"/>
                  <a:pt x="796" y="3288"/>
                  <a:pt x="728" y="3196"/>
                </a:cubicBezTo>
                <a:cubicBezTo>
                  <a:pt x="576" y="2986"/>
                  <a:pt x="425" y="2776"/>
                  <a:pt x="269" y="2566"/>
                </a:cubicBezTo>
                <a:cubicBezTo>
                  <a:pt x="567" y="2674"/>
                  <a:pt x="884" y="2522"/>
                  <a:pt x="1196" y="2493"/>
                </a:cubicBezTo>
                <a:cubicBezTo>
                  <a:pt x="1523" y="2464"/>
                  <a:pt x="1859" y="2581"/>
                  <a:pt x="2098" y="2801"/>
                </a:cubicBezTo>
                <a:cubicBezTo>
                  <a:pt x="2220" y="2913"/>
                  <a:pt x="2318" y="3044"/>
                  <a:pt x="2415" y="3181"/>
                </a:cubicBezTo>
                <a:cubicBezTo>
                  <a:pt x="2650" y="3513"/>
                  <a:pt x="2889" y="3849"/>
                  <a:pt x="3128" y="4181"/>
                </a:cubicBezTo>
                <a:cubicBezTo>
                  <a:pt x="3308" y="4435"/>
                  <a:pt x="3503" y="4683"/>
                  <a:pt x="3601" y="4981"/>
                </a:cubicBezTo>
                <a:cubicBezTo>
                  <a:pt x="3454" y="4800"/>
                  <a:pt x="3371" y="4747"/>
                  <a:pt x="3269" y="4659"/>
                </a:cubicBezTo>
                <a:cubicBezTo>
                  <a:pt x="3230" y="4630"/>
                  <a:pt x="3196" y="4595"/>
                  <a:pt x="3152" y="4571"/>
                </a:cubicBezTo>
                <a:close/>
                <a:moveTo>
                  <a:pt x="3684" y="4381"/>
                </a:moveTo>
                <a:cubicBezTo>
                  <a:pt x="3684" y="4074"/>
                  <a:pt x="3801" y="3781"/>
                  <a:pt x="3962" y="3518"/>
                </a:cubicBezTo>
                <a:cubicBezTo>
                  <a:pt x="4123" y="3264"/>
                  <a:pt x="4313" y="3064"/>
                  <a:pt x="4552" y="2815"/>
                </a:cubicBezTo>
                <a:cubicBezTo>
                  <a:pt x="4732" y="2625"/>
                  <a:pt x="4932" y="2542"/>
                  <a:pt x="5152" y="2401"/>
                </a:cubicBezTo>
                <a:cubicBezTo>
                  <a:pt x="5371" y="2254"/>
                  <a:pt x="5610" y="2044"/>
                  <a:pt x="5874" y="2064"/>
                </a:cubicBezTo>
                <a:cubicBezTo>
                  <a:pt x="5688" y="2430"/>
                  <a:pt x="5381" y="2742"/>
                  <a:pt x="5137" y="3576"/>
                </a:cubicBezTo>
                <a:cubicBezTo>
                  <a:pt x="5074" y="3800"/>
                  <a:pt x="4962" y="4015"/>
                  <a:pt x="4820" y="4196"/>
                </a:cubicBezTo>
                <a:cubicBezTo>
                  <a:pt x="4635" y="4435"/>
                  <a:pt x="4474" y="4659"/>
                  <a:pt x="4225" y="4835"/>
                </a:cubicBezTo>
                <a:cubicBezTo>
                  <a:pt x="4030" y="4971"/>
                  <a:pt x="3835" y="5132"/>
                  <a:pt x="3703" y="5337"/>
                </a:cubicBezTo>
                <a:cubicBezTo>
                  <a:pt x="3835" y="5054"/>
                  <a:pt x="3684" y="4678"/>
                  <a:pt x="3684" y="4381"/>
                </a:cubicBezTo>
                <a:close/>
                <a:moveTo>
                  <a:pt x="2781" y="1620"/>
                </a:moveTo>
                <a:cubicBezTo>
                  <a:pt x="2718" y="1420"/>
                  <a:pt x="2640" y="1220"/>
                  <a:pt x="2523" y="1049"/>
                </a:cubicBezTo>
                <a:cubicBezTo>
                  <a:pt x="2245" y="664"/>
                  <a:pt x="1752" y="440"/>
                  <a:pt x="1567" y="1"/>
                </a:cubicBezTo>
                <a:cubicBezTo>
                  <a:pt x="1528" y="596"/>
                  <a:pt x="1606" y="1201"/>
                  <a:pt x="1801" y="1762"/>
                </a:cubicBezTo>
                <a:cubicBezTo>
                  <a:pt x="1845" y="1903"/>
                  <a:pt x="1903" y="2040"/>
                  <a:pt x="1981" y="2162"/>
                </a:cubicBezTo>
                <a:cubicBezTo>
                  <a:pt x="2123" y="2366"/>
                  <a:pt x="2328" y="2508"/>
                  <a:pt x="2493" y="2688"/>
                </a:cubicBezTo>
                <a:cubicBezTo>
                  <a:pt x="2864" y="3098"/>
                  <a:pt x="2986" y="3669"/>
                  <a:pt x="3337" y="4093"/>
                </a:cubicBezTo>
                <a:cubicBezTo>
                  <a:pt x="3088" y="3279"/>
                  <a:pt x="3025" y="2430"/>
                  <a:pt x="2781" y="1620"/>
                </a:cubicBezTo>
                <a:close/>
                <a:moveTo>
                  <a:pt x="3742" y="3352"/>
                </a:moveTo>
                <a:cubicBezTo>
                  <a:pt x="3976" y="3074"/>
                  <a:pt x="4093" y="3025"/>
                  <a:pt x="4352" y="2776"/>
                </a:cubicBezTo>
                <a:cubicBezTo>
                  <a:pt x="4742" y="2405"/>
                  <a:pt x="4932" y="1898"/>
                  <a:pt x="5040" y="1381"/>
                </a:cubicBezTo>
                <a:cubicBezTo>
                  <a:pt x="5069" y="1230"/>
                  <a:pt x="5098" y="1079"/>
                  <a:pt x="5122" y="927"/>
                </a:cubicBezTo>
                <a:cubicBezTo>
                  <a:pt x="4971" y="1162"/>
                  <a:pt x="4654" y="1206"/>
                  <a:pt x="4425" y="1352"/>
                </a:cubicBezTo>
                <a:cubicBezTo>
                  <a:pt x="4303" y="1425"/>
                  <a:pt x="4205" y="1527"/>
                  <a:pt x="4118" y="1630"/>
                </a:cubicBezTo>
                <a:cubicBezTo>
                  <a:pt x="3854" y="1947"/>
                  <a:pt x="3703" y="2332"/>
                  <a:pt x="3576" y="2713"/>
                </a:cubicBezTo>
                <a:cubicBezTo>
                  <a:pt x="3445" y="3093"/>
                  <a:pt x="3352" y="3483"/>
                  <a:pt x="3337" y="3888"/>
                </a:cubicBezTo>
                <a:cubicBezTo>
                  <a:pt x="3337" y="3927"/>
                  <a:pt x="3337" y="4093"/>
                  <a:pt x="3337" y="4093"/>
                </a:cubicBezTo>
                <a:cubicBezTo>
                  <a:pt x="3362" y="3932"/>
                  <a:pt x="3635" y="3479"/>
                  <a:pt x="3742" y="3352"/>
                </a:cubicBezTo>
                <a:close/>
                <a:moveTo>
                  <a:pt x="4162" y="6981"/>
                </a:moveTo>
                <a:close/>
                <a:moveTo>
                  <a:pt x="3308" y="4064"/>
                </a:moveTo>
                <a:cubicBezTo>
                  <a:pt x="3425" y="4410"/>
                  <a:pt x="3532" y="4761"/>
                  <a:pt x="3640" y="5113"/>
                </a:cubicBezTo>
                <a:cubicBezTo>
                  <a:pt x="3674" y="5234"/>
                  <a:pt x="3713" y="5361"/>
                  <a:pt x="3747" y="5488"/>
                </a:cubicBezTo>
                <a:cubicBezTo>
                  <a:pt x="3786" y="5605"/>
                  <a:pt x="3815" y="5688"/>
                  <a:pt x="3840" y="5810"/>
                </a:cubicBezTo>
                <a:cubicBezTo>
                  <a:pt x="3923" y="6176"/>
                  <a:pt x="3981" y="6551"/>
                  <a:pt x="4113" y="6903"/>
                </a:cubicBezTo>
                <a:cubicBezTo>
                  <a:pt x="4176" y="7078"/>
                  <a:pt x="4254" y="7249"/>
                  <a:pt x="4352" y="7405"/>
                </a:cubicBezTo>
                <a:cubicBezTo>
                  <a:pt x="4444" y="7556"/>
                  <a:pt x="4508" y="7707"/>
                  <a:pt x="4562" y="7878"/>
                </a:cubicBezTo>
                <a:cubicBezTo>
                  <a:pt x="4918" y="8937"/>
                  <a:pt x="5293" y="10078"/>
                  <a:pt x="5649" y="11136"/>
                </a:cubicBezTo>
                <a:moveTo>
                  <a:pt x="455" y="4313"/>
                </a:moveTo>
                <a:cubicBezTo>
                  <a:pt x="645" y="4303"/>
                  <a:pt x="859" y="4303"/>
                  <a:pt x="1045" y="4332"/>
                </a:cubicBezTo>
                <a:cubicBezTo>
                  <a:pt x="1684" y="4430"/>
                  <a:pt x="2167" y="4952"/>
                  <a:pt x="2752" y="5225"/>
                </a:cubicBezTo>
                <a:cubicBezTo>
                  <a:pt x="3030" y="5352"/>
                  <a:pt x="3445" y="5513"/>
                  <a:pt x="3747" y="5542"/>
                </a:cubicBezTo>
                <a:moveTo>
                  <a:pt x="3601" y="4981"/>
                </a:moveTo>
                <a:cubicBezTo>
                  <a:pt x="3445" y="4644"/>
                  <a:pt x="3147" y="4308"/>
                  <a:pt x="2869" y="4059"/>
                </a:cubicBezTo>
                <a:cubicBezTo>
                  <a:pt x="2732" y="3932"/>
                  <a:pt x="2581" y="3820"/>
                  <a:pt x="2430" y="3713"/>
                </a:cubicBezTo>
                <a:cubicBezTo>
                  <a:pt x="2196" y="3537"/>
                  <a:pt x="1957" y="3361"/>
                  <a:pt x="1689" y="3254"/>
                </a:cubicBezTo>
                <a:cubicBezTo>
                  <a:pt x="1498" y="3176"/>
                  <a:pt x="1298" y="3132"/>
                  <a:pt x="1108" y="3059"/>
                </a:cubicBezTo>
                <a:cubicBezTo>
                  <a:pt x="786" y="2942"/>
                  <a:pt x="474" y="2761"/>
                  <a:pt x="269" y="2566"/>
                </a:cubicBezTo>
                <a:moveTo>
                  <a:pt x="3337" y="4093"/>
                </a:moveTo>
                <a:cubicBezTo>
                  <a:pt x="3118" y="3503"/>
                  <a:pt x="2820" y="2864"/>
                  <a:pt x="2571" y="2288"/>
                </a:cubicBezTo>
                <a:cubicBezTo>
                  <a:pt x="2406" y="1908"/>
                  <a:pt x="2235" y="1532"/>
                  <a:pt x="2030" y="1171"/>
                </a:cubicBezTo>
                <a:cubicBezTo>
                  <a:pt x="1825" y="820"/>
                  <a:pt x="1591" y="406"/>
                  <a:pt x="1567" y="1"/>
                </a:cubicBezTo>
                <a:moveTo>
                  <a:pt x="3727" y="5283"/>
                </a:moveTo>
                <a:cubicBezTo>
                  <a:pt x="3830" y="5088"/>
                  <a:pt x="3932" y="4883"/>
                  <a:pt x="3996" y="4669"/>
                </a:cubicBezTo>
                <a:cubicBezTo>
                  <a:pt x="4084" y="4381"/>
                  <a:pt x="4205" y="4098"/>
                  <a:pt x="4342" y="3830"/>
                </a:cubicBezTo>
                <a:cubicBezTo>
                  <a:pt x="4669" y="3161"/>
                  <a:pt x="5108" y="2527"/>
                  <a:pt x="5747" y="2127"/>
                </a:cubicBezTo>
                <a:cubicBezTo>
                  <a:pt x="5781" y="2108"/>
                  <a:pt x="5835" y="2064"/>
                  <a:pt x="5874" y="2064"/>
                </a:cubicBezTo>
                <a:moveTo>
                  <a:pt x="3337" y="4093"/>
                </a:moveTo>
                <a:cubicBezTo>
                  <a:pt x="3484" y="3376"/>
                  <a:pt x="3659" y="3025"/>
                  <a:pt x="3864" y="2542"/>
                </a:cubicBezTo>
                <a:cubicBezTo>
                  <a:pt x="3986" y="2259"/>
                  <a:pt x="4147" y="1991"/>
                  <a:pt x="4352" y="1757"/>
                </a:cubicBezTo>
                <a:cubicBezTo>
                  <a:pt x="4474" y="1615"/>
                  <a:pt x="4620" y="1493"/>
                  <a:pt x="4752" y="1362"/>
                </a:cubicBezTo>
                <a:cubicBezTo>
                  <a:pt x="4888" y="1230"/>
                  <a:pt x="4996" y="1074"/>
                  <a:pt x="5122" y="927"/>
                </a:cubicBezTo>
                <a:moveTo>
                  <a:pt x="3552" y="12253"/>
                </a:moveTo>
                <a:cubicBezTo>
                  <a:pt x="2303" y="11566"/>
                  <a:pt x="1172" y="10507"/>
                  <a:pt x="811" y="9132"/>
                </a:cubicBezTo>
                <a:cubicBezTo>
                  <a:pt x="474" y="7873"/>
                  <a:pt x="811" y="6508"/>
                  <a:pt x="586" y="5249"/>
                </a:cubicBezTo>
                <a:moveTo>
                  <a:pt x="908" y="7820"/>
                </a:moveTo>
                <a:cubicBezTo>
                  <a:pt x="830" y="7961"/>
                  <a:pt x="737" y="7966"/>
                  <a:pt x="659" y="8107"/>
                </a:cubicBezTo>
                <a:cubicBezTo>
                  <a:pt x="581" y="7951"/>
                  <a:pt x="513" y="7942"/>
                  <a:pt x="416" y="7795"/>
                </a:cubicBezTo>
                <a:moveTo>
                  <a:pt x="879" y="6478"/>
                </a:moveTo>
                <a:cubicBezTo>
                  <a:pt x="825" y="6551"/>
                  <a:pt x="728" y="6703"/>
                  <a:pt x="659" y="6766"/>
                </a:cubicBezTo>
                <a:cubicBezTo>
                  <a:pt x="581" y="6669"/>
                  <a:pt x="533" y="6483"/>
                  <a:pt x="455" y="6390"/>
                </a:cubicBezTo>
                <a:moveTo>
                  <a:pt x="952" y="7820"/>
                </a:moveTo>
                <a:cubicBezTo>
                  <a:pt x="952" y="7844"/>
                  <a:pt x="933" y="7864"/>
                  <a:pt x="908" y="7864"/>
                </a:cubicBezTo>
                <a:cubicBezTo>
                  <a:pt x="884" y="7864"/>
                  <a:pt x="864" y="7844"/>
                  <a:pt x="864" y="7820"/>
                </a:cubicBezTo>
                <a:cubicBezTo>
                  <a:pt x="864" y="7795"/>
                  <a:pt x="884" y="7776"/>
                  <a:pt x="908" y="7776"/>
                </a:cubicBezTo>
                <a:cubicBezTo>
                  <a:pt x="933" y="7776"/>
                  <a:pt x="952" y="7795"/>
                  <a:pt x="952" y="7820"/>
                </a:cubicBezTo>
                <a:close/>
                <a:moveTo>
                  <a:pt x="923" y="6488"/>
                </a:moveTo>
                <a:cubicBezTo>
                  <a:pt x="923" y="6512"/>
                  <a:pt x="903" y="6532"/>
                  <a:pt x="879" y="6532"/>
                </a:cubicBezTo>
                <a:cubicBezTo>
                  <a:pt x="855" y="6532"/>
                  <a:pt x="835" y="6512"/>
                  <a:pt x="835" y="6488"/>
                </a:cubicBezTo>
                <a:cubicBezTo>
                  <a:pt x="835" y="6464"/>
                  <a:pt x="855" y="6444"/>
                  <a:pt x="879" y="6444"/>
                </a:cubicBezTo>
                <a:cubicBezTo>
                  <a:pt x="903" y="6444"/>
                  <a:pt x="923" y="6464"/>
                  <a:pt x="923" y="6488"/>
                </a:cubicBezTo>
                <a:close/>
                <a:moveTo>
                  <a:pt x="503" y="6390"/>
                </a:moveTo>
                <a:cubicBezTo>
                  <a:pt x="503" y="6415"/>
                  <a:pt x="484" y="6434"/>
                  <a:pt x="459" y="6434"/>
                </a:cubicBezTo>
                <a:cubicBezTo>
                  <a:pt x="435" y="6434"/>
                  <a:pt x="416" y="6415"/>
                  <a:pt x="416" y="6390"/>
                </a:cubicBezTo>
                <a:cubicBezTo>
                  <a:pt x="416" y="6366"/>
                  <a:pt x="435" y="6347"/>
                  <a:pt x="459" y="6347"/>
                </a:cubicBezTo>
                <a:cubicBezTo>
                  <a:pt x="484" y="6347"/>
                  <a:pt x="503" y="6366"/>
                  <a:pt x="503" y="6390"/>
                </a:cubicBezTo>
                <a:close/>
                <a:moveTo>
                  <a:pt x="459" y="7795"/>
                </a:moveTo>
                <a:cubicBezTo>
                  <a:pt x="459" y="7820"/>
                  <a:pt x="440" y="7839"/>
                  <a:pt x="416" y="7839"/>
                </a:cubicBezTo>
                <a:cubicBezTo>
                  <a:pt x="391" y="7839"/>
                  <a:pt x="372" y="7820"/>
                  <a:pt x="372" y="7795"/>
                </a:cubicBezTo>
                <a:cubicBezTo>
                  <a:pt x="372" y="7766"/>
                  <a:pt x="391" y="7746"/>
                  <a:pt x="416" y="7746"/>
                </a:cubicBezTo>
                <a:cubicBezTo>
                  <a:pt x="440" y="7746"/>
                  <a:pt x="459" y="7766"/>
                  <a:pt x="459" y="7795"/>
                </a:cubicBezTo>
                <a:close/>
                <a:moveTo>
                  <a:pt x="772" y="4849"/>
                </a:moveTo>
                <a:cubicBezTo>
                  <a:pt x="772" y="4849"/>
                  <a:pt x="640" y="5108"/>
                  <a:pt x="586" y="5254"/>
                </a:cubicBezTo>
                <a:cubicBezTo>
                  <a:pt x="489" y="5132"/>
                  <a:pt x="396" y="5039"/>
                  <a:pt x="284" y="4927"/>
                </a:cubicBezTo>
                <a:moveTo>
                  <a:pt x="635" y="4825"/>
                </a:moveTo>
                <a:cubicBezTo>
                  <a:pt x="611" y="4966"/>
                  <a:pt x="591" y="5108"/>
                  <a:pt x="586" y="5254"/>
                </a:cubicBezTo>
                <a:cubicBezTo>
                  <a:pt x="528" y="5113"/>
                  <a:pt x="464" y="4991"/>
                  <a:pt x="386" y="4864"/>
                </a:cubicBezTo>
                <a:moveTo>
                  <a:pt x="518" y="4810"/>
                </a:moveTo>
                <a:cubicBezTo>
                  <a:pt x="523" y="4961"/>
                  <a:pt x="547" y="5113"/>
                  <a:pt x="591" y="5254"/>
                </a:cubicBezTo>
                <a:cubicBezTo>
                  <a:pt x="591" y="5254"/>
                  <a:pt x="235" y="5064"/>
                  <a:pt x="230" y="5059"/>
                </a:cubicBezTo>
                <a:moveTo>
                  <a:pt x="586" y="5249"/>
                </a:moveTo>
                <a:lnTo>
                  <a:pt x="859" y="4976"/>
                </a:lnTo>
                <a:moveTo>
                  <a:pt x="898" y="4966"/>
                </a:moveTo>
                <a:cubicBezTo>
                  <a:pt x="898" y="4981"/>
                  <a:pt x="884" y="4995"/>
                  <a:pt x="864" y="4995"/>
                </a:cubicBezTo>
                <a:cubicBezTo>
                  <a:pt x="850" y="4995"/>
                  <a:pt x="835" y="4981"/>
                  <a:pt x="835" y="4966"/>
                </a:cubicBezTo>
                <a:cubicBezTo>
                  <a:pt x="835" y="4947"/>
                  <a:pt x="850" y="4932"/>
                  <a:pt x="864" y="4932"/>
                </a:cubicBezTo>
                <a:cubicBezTo>
                  <a:pt x="884" y="4932"/>
                  <a:pt x="898" y="4947"/>
                  <a:pt x="898" y="4966"/>
                </a:cubicBezTo>
                <a:close/>
                <a:moveTo>
                  <a:pt x="664" y="4810"/>
                </a:moveTo>
                <a:cubicBezTo>
                  <a:pt x="664" y="4830"/>
                  <a:pt x="650" y="4839"/>
                  <a:pt x="635" y="4839"/>
                </a:cubicBezTo>
                <a:cubicBezTo>
                  <a:pt x="616" y="4839"/>
                  <a:pt x="601" y="4830"/>
                  <a:pt x="601" y="4810"/>
                </a:cubicBezTo>
                <a:cubicBezTo>
                  <a:pt x="601" y="4795"/>
                  <a:pt x="616" y="4781"/>
                  <a:pt x="635" y="4781"/>
                </a:cubicBezTo>
                <a:cubicBezTo>
                  <a:pt x="650" y="4781"/>
                  <a:pt x="664" y="4795"/>
                  <a:pt x="664" y="4810"/>
                </a:cubicBezTo>
                <a:close/>
                <a:moveTo>
                  <a:pt x="811" y="4839"/>
                </a:moveTo>
                <a:cubicBezTo>
                  <a:pt x="811" y="4859"/>
                  <a:pt x="796" y="4874"/>
                  <a:pt x="776" y="4874"/>
                </a:cubicBezTo>
                <a:cubicBezTo>
                  <a:pt x="762" y="4874"/>
                  <a:pt x="747" y="4859"/>
                  <a:pt x="747" y="4839"/>
                </a:cubicBezTo>
                <a:cubicBezTo>
                  <a:pt x="747" y="4825"/>
                  <a:pt x="762" y="4810"/>
                  <a:pt x="776" y="4810"/>
                </a:cubicBezTo>
                <a:cubicBezTo>
                  <a:pt x="796" y="4810"/>
                  <a:pt x="811" y="4825"/>
                  <a:pt x="811" y="4839"/>
                </a:cubicBezTo>
                <a:close/>
                <a:moveTo>
                  <a:pt x="547" y="4800"/>
                </a:moveTo>
                <a:cubicBezTo>
                  <a:pt x="547" y="4820"/>
                  <a:pt x="533" y="4835"/>
                  <a:pt x="518" y="4835"/>
                </a:cubicBezTo>
                <a:cubicBezTo>
                  <a:pt x="498" y="4835"/>
                  <a:pt x="484" y="4820"/>
                  <a:pt x="484" y="4800"/>
                </a:cubicBezTo>
                <a:cubicBezTo>
                  <a:pt x="484" y="4786"/>
                  <a:pt x="498" y="4771"/>
                  <a:pt x="518" y="4771"/>
                </a:cubicBezTo>
                <a:cubicBezTo>
                  <a:pt x="533" y="4771"/>
                  <a:pt x="547" y="4786"/>
                  <a:pt x="547" y="4800"/>
                </a:cubicBezTo>
                <a:close/>
                <a:moveTo>
                  <a:pt x="411" y="4849"/>
                </a:moveTo>
                <a:cubicBezTo>
                  <a:pt x="411" y="4869"/>
                  <a:pt x="396" y="4883"/>
                  <a:pt x="377" y="4883"/>
                </a:cubicBezTo>
                <a:cubicBezTo>
                  <a:pt x="362" y="4883"/>
                  <a:pt x="347" y="4869"/>
                  <a:pt x="347" y="4849"/>
                </a:cubicBezTo>
                <a:cubicBezTo>
                  <a:pt x="347" y="4835"/>
                  <a:pt x="362" y="4820"/>
                  <a:pt x="377" y="4820"/>
                </a:cubicBezTo>
                <a:cubicBezTo>
                  <a:pt x="396" y="4820"/>
                  <a:pt x="411" y="4835"/>
                  <a:pt x="411" y="4849"/>
                </a:cubicBezTo>
                <a:close/>
                <a:moveTo>
                  <a:pt x="298" y="4913"/>
                </a:moveTo>
                <a:cubicBezTo>
                  <a:pt x="298" y="4932"/>
                  <a:pt x="284" y="4942"/>
                  <a:pt x="269" y="4942"/>
                </a:cubicBezTo>
                <a:cubicBezTo>
                  <a:pt x="250" y="4942"/>
                  <a:pt x="235" y="4932"/>
                  <a:pt x="235" y="4913"/>
                </a:cubicBezTo>
                <a:cubicBezTo>
                  <a:pt x="235" y="4898"/>
                  <a:pt x="250" y="4883"/>
                  <a:pt x="269" y="4883"/>
                </a:cubicBezTo>
                <a:cubicBezTo>
                  <a:pt x="284" y="4883"/>
                  <a:pt x="298" y="4898"/>
                  <a:pt x="298" y="4913"/>
                </a:cubicBezTo>
                <a:close/>
                <a:moveTo>
                  <a:pt x="230" y="5049"/>
                </a:moveTo>
                <a:cubicBezTo>
                  <a:pt x="230" y="5069"/>
                  <a:pt x="216" y="5083"/>
                  <a:pt x="201" y="5083"/>
                </a:cubicBezTo>
                <a:cubicBezTo>
                  <a:pt x="181" y="5083"/>
                  <a:pt x="167" y="5069"/>
                  <a:pt x="167" y="5049"/>
                </a:cubicBezTo>
                <a:cubicBezTo>
                  <a:pt x="167" y="5034"/>
                  <a:pt x="181" y="5020"/>
                  <a:pt x="201" y="5020"/>
                </a:cubicBezTo>
                <a:cubicBezTo>
                  <a:pt x="216" y="5020"/>
                  <a:pt x="230" y="5034"/>
                  <a:pt x="230" y="5049"/>
                </a:cubicBezTo>
                <a:close/>
                <a:moveTo>
                  <a:pt x="674" y="6030"/>
                </a:moveTo>
                <a:cubicBezTo>
                  <a:pt x="689" y="5908"/>
                  <a:pt x="708" y="5786"/>
                  <a:pt x="767" y="5678"/>
                </a:cubicBezTo>
                <a:cubicBezTo>
                  <a:pt x="864" y="5488"/>
                  <a:pt x="1069" y="5366"/>
                  <a:pt x="1172" y="5181"/>
                </a:cubicBezTo>
                <a:cubicBezTo>
                  <a:pt x="1123" y="5264"/>
                  <a:pt x="1089" y="5347"/>
                  <a:pt x="1069" y="5444"/>
                </a:cubicBezTo>
                <a:cubicBezTo>
                  <a:pt x="1050" y="5513"/>
                  <a:pt x="1045" y="5586"/>
                  <a:pt x="1020" y="5654"/>
                </a:cubicBezTo>
                <a:cubicBezTo>
                  <a:pt x="981" y="5756"/>
                  <a:pt x="908" y="5849"/>
                  <a:pt x="815" y="5903"/>
                </a:cubicBezTo>
                <a:cubicBezTo>
                  <a:pt x="762" y="5937"/>
                  <a:pt x="703" y="5971"/>
                  <a:pt x="674" y="6030"/>
                </a:cubicBezTo>
                <a:close/>
                <a:moveTo>
                  <a:pt x="484" y="7600"/>
                </a:moveTo>
                <a:cubicBezTo>
                  <a:pt x="381" y="7561"/>
                  <a:pt x="294" y="7488"/>
                  <a:pt x="240" y="7390"/>
                </a:cubicBezTo>
                <a:cubicBezTo>
                  <a:pt x="201" y="7327"/>
                  <a:pt x="181" y="7259"/>
                  <a:pt x="152" y="7195"/>
                </a:cubicBezTo>
                <a:cubicBezTo>
                  <a:pt x="113" y="7103"/>
                  <a:pt x="64" y="7025"/>
                  <a:pt x="1" y="6951"/>
                </a:cubicBezTo>
                <a:cubicBezTo>
                  <a:pt x="137" y="7122"/>
                  <a:pt x="357" y="7200"/>
                  <a:pt x="494" y="7366"/>
                </a:cubicBezTo>
                <a:cubicBezTo>
                  <a:pt x="567" y="7464"/>
                  <a:pt x="611" y="7581"/>
                  <a:pt x="650" y="7693"/>
                </a:cubicBezTo>
                <a:cubicBezTo>
                  <a:pt x="611" y="7639"/>
                  <a:pt x="547" y="7625"/>
                  <a:pt x="484" y="7600"/>
                </a:cubicBezTo>
                <a:close/>
                <a:moveTo>
                  <a:pt x="1298" y="6595"/>
                </a:moveTo>
                <a:cubicBezTo>
                  <a:pt x="1264" y="6654"/>
                  <a:pt x="1235" y="6712"/>
                  <a:pt x="1206" y="6771"/>
                </a:cubicBezTo>
                <a:cubicBezTo>
                  <a:pt x="1094" y="6981"/>
                  <a:pt x="981" y="7195"/>
                  <a:pt x="811" y="7361"/>
                </a:cubicBezTo>
                <a:cubicBezTo>
                  <a:pt x="742" y="7429"/>
                  <a:pt x="659" y="7503"/>
                  <a:pt x="650" y="7600"/>
                </a:cubicBezTo>
                <a:moveTo>
                  <a:pt x="664" y="6337"/>
                </a:moveTo>
                <a:cubicBezTo>
                  <a:pt x="455" y="6117"/>
                  <a:pt x="294" y="5844"/>
                  <a:pt x="201" y="5552"/>
                </a:cubicBezTo>
                <a:moveTo>
                  <a:pt x="864" y="9317"/>
                </a:moveTo>
                <a:cubicBezTo>
                  <a:pt x="586" y="8961"/>
                  <a:pt x="328" y="8454"/>
                  <a:pt x="220" y="8015"/>
                </a:cubicBezTo>
                <a:moveTo>
                  <a:pt x="396" y="5986"/>
                </a:moveTo>
                <a:cubicBezTo>
                  <a:pt x="377" y="5839"/>
                  <a:pt x="386" y="5688"/>
                  <a:pt x="420" y="5542"/>
                </a:cubicBezTo>
                <a:moveTo>
                  <a:pt x="1020" y="6673"/>
                </a:moveTo>
                <a:cubicBezTo>
                  <a:pt x="972" y="6864"/>
                  <a:pt x="976" y="7073"/>
                  <a:pt x="908" y="7264"/>
                </a:cubicBezTo>
                <a:moveTo>
                  <a:pt x="518" y="8776"/>
                </a:moveTo>
                <a:cubicBezTo>
                  <a:pt x="489" y="8566"/>
                  <a:pt x="489" y="8337"/>
                  <a:pt x="518" y="8127"/>
                </a:cubicBezTo>
                <a:moveTo>
                  <a:pt x="6420" y="1006"/>
                </a:moveTo>
                <a:cubicBezTo>
                  <a:pt x="6298" y="2283"/>
                  <a:pt x="6742" y="3620"/>
                  <a:pt x="6513" y="4898"/>
                </a:cubicBezTo>
                <a:cubicBezTo>
                  <a:pt x="6449" y="5244"/>
                  <a:pt x="6332" y="5581"/>
                  <a:pt x="6181" y="5898"/>
                </a:cubicBezTo>
                <a:cubicBezTo>
                  <a:pt x="5800" y="6693"/>
                  <a:pt x="5220" y="7190"/>
                  <a:pt x="4962" y="8034"/>
                </a:cubicBezTo>
                <a:cubicBezTo>
                  <a:pt x="4908" y="8205"/>
                  <a:pt x="4864" y="8381"/>
                  <a:pt x="4776" y="8537"/>
                </a:cubicBezTo>
                <a:moveTo>
                  <a:pt x="6796" y="3532"/>
                </a:moveTo>
                <a:cubicBezTo>
                  <a:pt x="6708" y="3683"/>
                  <a:pt x="6644" y="3703"/>
                  <a:pt x="6576" y="3864"/>
                </a:cubicBezTo>
                <a:cubicBezTo>
                  <a:pt x="6488" y="3727"/>
                  <a:pt x="6391" y="3732"/>
                  <a:pt x="6308" y="3596"/>
                </a:cubicBezTo>
                <a:moveTo>
                  <a:pt x="6644" y="2132"/>
                </a:moveTo>
                <a:cubicBezTo>
                  <a:pt x="6571" y="2235"/>
                  <a:pt x="6542" y="2420"/>
                  <a:pt x="6469" y="2527"/>
                </a:cubicBezTo>
                <a:cubicBezTo>
                  <a:pt x="6396" y="2469"/>
                  <a:pt x="6288" y="2327"/>
                  <a:pt x="6225" y="2259"/>
                </a:cubicBezTo>
                <a:moveTo>
                  <a:pt x="6303" y="3552"/>
                </a:moveTo>
                <a:cubicBezTo>
                  <a:pt x="6327" y="3552"/>
                  <a:pt x="6347" y="3566"/>
                  <a:pt x="6352" y="3591"/>
                </a:cubicBezTo>
                <a:cubicBezTo>
                  <a:pt x="6352" y="3615"/>
                  <a:pt x="6332" y="3639"/>
                  <a:pt x="6308" y="3639"/>
                </a:cubicBezTo>
                <a:cubicBezTo>
                  <a:pt x="6283" y="3644"/>
                  <a:pt x="6264" y="3625"/>
                  <a:pt x="6264" y="3600"/>
                </a:cubicBezTo>
                <a:cubicBezTo>
                  <a:pt x="6259" y="3576"/>
                  <a:pt x="6279" y="3552"/>
                  <a:pt x="6303" y="3552"/>
                </a:cubicBezTo>
                <a:close/>
                <a:moveTo>
                  <a:pt x="6225" y="2225"/>
                </a:moveTo>
                <a:cubicBezTo>
                  <a:pt x="6249" y="2220"/>
                  <a:pt x="6269" y="2240"/>
                  <a:pt x="6274" y="2264"/>
                </a:cubicBezTo>
                <a:cubicBezTo>
                  <a:pt x="6274" y="2288"/>
                  <a:pt x="6254" y="2308"/>
                  <a:pt x="6230" y="2313"/>
                </a:cubicBezTo>
                <a:cubicBezTo>
                  <a:pt x="6205" y="2313"/>
                  <a:pt x="6186" y="2293"/>
                  <a:pt x="6181" y="2269"/>
                </a:cubicBezTo>
                <a:cubicBezTo>
                  <a:pt x="6181" y="2244"/>
                  <a:pt x="6200" y="2225"/>
                  <a:pt x="6225" y="2225"/>
                </a:cubicBezTo>
                <a:close/>
                <a:moveTo>
                  <a:pt x="6635" y="2088"/>
                </a:moveTo>
                <a:cubicBezTo>
                  <a:pt x="6659" y="2088"/>
                  <a:pt x="6678" y="2108"/>
                  <a:pt x="6683" y="2132"/>
                </a:cubicBezTo>
                <a:cubicBezTo>
                  <a:pt x="6683" y="2157"/>
                  <a:pt x="6664" y="2176"/>
                  <a:pt x="6639" y="2176"/>
                </a:cubicBezTo>
                <a:cubicBezTo>
                  <a:pt x="6615" y="2181"/>
                  <a:pt x="6596" y="2162"/>
                  <a:pt x="6591" y="2137"/>
                </a:cubicBezTo>
                <a:cubicBezTo>
                  <a:pt x="6591" y="2113"/>
                  <a:pt x="6610" y="2093"/>
                  <a:pt x="6635" y="2088"/>
                </a:cubicBezTo>
                <a:close/>
                <a:moveTo>
                  <a:pt x="6791" y="3488"/>
                </a:moveTo>
                <a:cubicBezTo>
                  <a:pt x="6815" y="3483"/>
                  <a:pt x="6835" y="3503"/>
                  <a:pt x="6839" y="3527"/>
                </a:cubicBezTo>
                <a:cubicBezTo>
                  <a:pt x="6839" y="3552"/>
                  <a:pt x="6825" y="3571"/>
                  <a:pt x="6800" y="3576"/>
                </a:cubicBezTo>
                <a:cubicBezTo>
                  <a:pt x="6771" y="3576"/>
                  <a:pt x="6752" y="3557"/>
                  <a:pt x="6752" y="3532"/>
                </a:cubicBezTo>
                <a:cubicBezTo>
                  <a:pt x="6747" y="3508"/>
                  <a:pt x="6766" y="3488"/>
                  <a:pt x="6791" y="3488"/>
                </a:cubicBezTo>
                <a:close/>
                <a:moveTo>
                  <a:pt x="6698" y="664"/>
                </a:moveTo>
                <a:cubicBezTo>
                  <a:pt x="6596" y="786"/>
                  <a:pt x="6508" y="884"/>
                  <a:pt x="6420" y="1010"/>
                </a:cubicBezTo>
                <a:cubicBezTo>
                  <a:pt x="6357" y="869"/>
                  <a:pt x="6205" y="625"/>
                  <a:pt x="6205" y="625"/>
                </a:cubicBezTo>
                <a:moveTo>
                  <a:pt x="6586" y="610"/>
                </a:moveTo>
                <a:cubicBezTo>
                  <a:pt x="6518" y="742"/>
                  <a:pt x="6464" y="869"/>
                  <a:pt x="6420" y="1010"/>
                </a:cubicBezTo>
                <a:cubicBezTo>
                  <a:pt x="6400" y="869"/>
                  <a:pt x="6371" y="728"/>
                  <a:pt x="6337" y="591"/>
                </a:cubicBezTo>
                <a:moveTo>
                  <a:pt x="6761" y="791"/>
                </a:moveTo>
                <a:cubicBezTo>
                  <a:pt x="6757" y="796"/>
                  <a:pt x="6415" y="1015"/>
                  <a:pt x="6415" y="1015"/>
                </a:cubicBezTo>
                <a:cubicBezTo>
                  <a:pt x="6449" y="869"/>
                  <a:pt x="6459" y="718"/>
                  <a:pt x="6454" y="567"/>
                </a:cubicBezTo>
                <a:moveTo>
                  <a:pt x="6127" y="757"/>
                </a:moveTo>
                <a:lnTo>
                  <a:pt x="6420" y="1006"/>
                </a:lnTo>
                <a:moveTo>
                  <a:pt x="6113" y="718"/>
                </a:moveTo>
                <a:cubicBezTo>
                  <a:pt x="6132" y="713"/>
                  <a:pt x="6147" y="728"/>
                  <a:pt x="6147" y="747"/>
                </a:cubicBezTo>
                <a:cubicBezTo>
                  <a:pt x="6152" y="762"/>
                  <a:pt x="6137" y="776"/>
                  <a:pt x="6118" y="781"/>
                </a:cubicBezTo>
                <a:cubicBezTo>
                  <a:pt x="6103" y="781"/>
                  <a:pt x="6088" y="767"/>
                  <a:pt x="6083" y="752"/>
                </a:cubicBezTo>
                <a:cubicBezTo>
                  <a:pt x="6083" y="732"/>
                  <a:pt x="6098" y="718"/>
                  <a:pt x="6113" y="718"/>
                </a:cubicBezTo>
                <a:close/>
                <a:moveTo>
                  <a:pt x="6332" y="542"/>
                </a:moveTo>
                <a:cubicBezTo>
                  <a:pt x="6352" y="542"/>
                  <a:pt x="6366" y="557"/>
                  <a:pt x="6366" y="571"/>
                </a:cubicBezTo>
                <a:cubicBezTo>
                  <a:pt x="6366" y="591"/>
                  <a:pt x="6357" y="606"/>
                  <a:pt x="6337" y="606"/>
                </a:cubicBezTo>
                <a:cubicBezTo>
                  <a:pt x="6322" y="606"/>
                  <a:pt x="6308" y="596"/>
                  <a:pt x="6303" y="576"/>
                </a:cubicBezTo>
                <a:cubicBezTo>
                  <a:pt x="6303" y="562"/>
                  <a:pt x="6318" y="547"/>
                  <a:pt x="6332" y="542"/>
                </a:cubicBezTo>
                <a:close/>
                <a:moveTo>
                  <a:pt x="6191" y="586"/>
                </a:moveTo>
                <a:cubicBezTo>
                  <a:pt x="6210" y="586"/>
                  <a:pt x="6225" y="596"/>
                  <a:pt x="6225" y="615"/>
                </a:cubicBezTo>
                <a:cubicBezTo>
                  <a:pt x="6230" y="635"/>
                  <a:pt x="6215" y="649"/>
                  <a:pt x="6196" y="649"/>
                </a:cubicBezTo>
                <a:cubicBezTo>
                  <a:pt x="6181" y="649"/>
                  <a:pt x="6166" y="640"/>
                  <a:pt x="6161" y="620"/>
                </a:cubicBezTo>
                <a:cubicBezTo>
                  <a:pt x="6161" y="601"/>
                  <a:pt x="6176" y="586"/>
                  <a:pt x="6191" y="586"/>
                </a:cubicBezTo>
                <a:close/>
                <a:moveTo>
                  <a:pt x="6449" y="528"/>
                </a:moveTo>
                <a:cubicBezTo>
                  <a:pt x="6469" y="523"/>
                  <a:pt x="6483" y="537"/>
                  <a:pt x="6483" y="552"/>
                </a:cubicBezTo>
                <a:cubicBezTo>
                  <a:pt x="6483" y="571"/>
                  <a:pt x="6474" y="586"/>
                  <a:pt x="6454" y="586"/>
                </a:cubicBezTo>
                <a:cubicBezTo>
                  <a:pt x="6439" y="591"/>
                  <a:pt x="6425" y="576"/>
                  <a:pt x="6420" y="557"/>
                </a:cubicBezTo>
                <a:cubicBezTo>
                  <a:pt x="6420" y="542"/>
                  <a:pt x="6435" y="528"/>
                  <a:pt x="6449" y="528"/>
                </a:cubicBezTo>
                <a:close/>
                <a:moveTo>
                  <a:pt x="6591" y="562"/>
                </a:moveTo>
                <a:cubicBezTo>
                  <a:pt x="6610" y="562"/>
                  <a:pt x="6625" y="576"/>
                  <a:pt x="6625" y="591"/>
                </a:cubicBezTo>
                <a:cubicBezTo>
                  <a:pt x="6625" y="610"/>
                  <a:pt x="6615" y="625"/>
                  <a:pt x="6596" y="625"/>
                </a:cubicBezTo>
                <a:cubicBezTo>
                  <a:pt x="6581" y="625"/>
                  <a:pt x="6566" y="615"/>
                  <a:pt x="6561" y="596"/>
                </a:cubicBezTo>
                <a:cubicBezTo>
                  <a:pt x="6561" y="581"/>
                  <a:pt x="6576" y="567"/>
                  <a:pt x="6591" y="562"/>
                </a:cubicBezTo>
                <a:close/>
                <a:moveTo>
                  <a:pt x="6708" y="615"/>
                </a:moveTo>
                <a:cubicBezTo>
                  <a:pt x="6727" y="615"/>
                  <a:pt x="6742" y="630"/>
                  <a:pt x="6742" y="645"/>
                </a:cubicBezTo>
                <a:cubicBezTo>
                  <a:pt x="6742" y="664"/>
                  <a:pt x="6732" y="679"/>
                  <a:pt x="6713" y="679"/>
                </a:cubicBezTo>
                <a:cubicBezTo>
                  <a:pt x="6698" y="679"/>
                  <a:pt x="6678" y="669"/>
                  <a:pt x="6678" y="649"/>
                </a:cubicBezTo>
                <a:cubicBezTo>
                  <a:pt x="6678" y="635"/>
                  <a:pt x="6693" y="615"/>
                  <a:pt x="6708" y="615"/>
                </a:cubicBezTo>
                <a:close/>
                <a:moveTo>
                  <a:pt x="6786" y="747"/>
                </a:moveTo>
                <a:cubicBezTo>
                  <a:pt x="6805" y="747"/>
                  <a:pt x="6820" y="762"/>
                  <a:pt x="6820" y="776"/>
                </a:cubicBezTo>
                <a:cubicBezTo>
                  <a:pt x="6820" y="796"/>
                  <a:pt x="6810" y="810"/>
                  <a:pt x="6791" y="810"/>
                </a:cubicBezTo>
                <a:cubicBezTo>
                  <a:pt x="6776" y="810"/>
                  <a:pt x="6761" y="801"/>
                  <a:pt x="6757" y="781"/>
                </a:cubicBezTo>
                <a:cubicBezTo>
                  <a:pt x="6757" y="767"/>
                  <a:pt x="6771" y="752"/>
                  <a:pt x="6786" y="747"/>
                </a:cubicBezTo>
                <a:close/>
                <a:moveTo>
                  <a:pt x="6244" y="1679"/>
                </a:moveTo>
                <a:cubicBezTo>
                  <a:pt x="6147" y="1630"/>
                  <a:pt x="6064" y="1547"/>
                  <a:pt x="6020" y="1449"/>
                </a:cubicBezTo>
                <a:cubicBezTo>
                  <a:pt x="5991" y="1381"/>
                  <a:pt x="5976" y="1308"/>
                  <a:pt x="5957" y="1240"/>
                </a:cubicBezTo>
                <a:cubicBezTo>
                  <a:pt x="5927" y="1147"/>
                  <a:pt x="5888" y="1064"/>
                  <a:pt x="5830" y="986"/>
                </a:cubicBezTo>
                <a:cubicBezTo>
                  <a:pt x="5947" y="1166"/>
                  <a:pt x="6161" y="1269"/>
                  <a:pt x="6274" y="1449"/>
                </a:cubicBezTo>
                <a:cubicBezTo>
                  <a:pt x="6342" y="1552"/>
                  <a:pt x="6371" y="1674"/>
                  <a:pt x="6396" y="1791"/>
                </a:cubicBezTo>
                <a:cubicBezTo>
                  <a:pt x="6361" y="1737"/>
                  <a:pt x="6303" y="1708"/>
                  <a:pt x="6244" y="1679"/>
                </a:cubicBezTo>
                <a:close/>
                <a:moveTo>
                  <a:pt x="6552" y="3449"/>
                </a:moveTo>
                <a:cubicBezTo>
                  <a:pt x="6586" y="3332"/>
                  <a:pt x="6615" y="3215"/>
                  <a:pt x="6683" y="3113"/>
                </a:cubicBezTo>
                <a:cubicBezTo>
                  <a:pt x="6800" y="2932"/>
                  <a:pt x="7020" y="2835"/>
                  <a:pt x="7142" y="2659"/>
                </a:cubicBezTo>
                <a:cubicBezTo>
                  <a:pt x="7083" y="2737"/>
                  <a:pt x="7039" y="2820"/>
                  <a:pt x="7010" y="2913"/>
                </a:cubicBezTo>
                <a:cubicBezTo>
                  <a:pt x="6986" y="2981"/>
                  <a:pt x="6971" y="3049"/>
                  <a:pt x="6937" y="3118"/>
                </a:cubicBezTo>
                <a:cubicBezTo>
                  <a:pt x="6893" y="3215"/>
                  <a:pt x="6810" y="3298"/>
                  <a:pt x="6708" y="3342"/>
                </a:cubicBezTo>
                <a:cubicBezTo>
                  <a:pt x="6649" y="3371"/>
                  <a:pt x="6591" y="3396"/>
                  <a:pt x="6552" y="3449"/>
                </a:cubicBezTo>
                <a:close/>
                <a:moveTo>
                  <a:pt x="6547" y="3357"/>
                </a:moveTo>
                <a:cubicBezTo>
                  <a:pt x="6527" y="3259"/>
                  <a:pt x="6439" y="3196"/>
                  <a:pt x="6366" y="3132"/>
                </a:cubicBezTo>
                <a:cubicBezTo>
                  <a:pt x="6186" y="2981"/>
                  <a:pt x="6054" y="2776"/>
                  <a:pt x="5927" y="2576"/>
                </a:cubicBezTo>
                <a:cubicBezTo>
                  <a:pt x="5888" y="2522"/>
                  <a:pt x="5854" y="2464"/>
                  <a:pt x="5820" y="2410"/>
                </a:cubicBezTo>
                <a:moveTo>
                  <a:pt x="6830" y="1279"/>
                </a:moveTo>
                <a:cubicBezTo>
                  <a:pt x="6761" y="1576"/>
                  <a:pt x="6620" y="1859"/>
                  <a:pt x="6425" y="2098"/>
                </a:cubicBezTo>
                <a:moveTo>
                  <a:pt x="7005" y="3737"/>
                </a:moveTo>
                <a:cubicBezTo>
                  <a:pt x="6937" y="4181"/>
                  <a:pt x="6722" y="4708"/>
                  <a:pt x="6474" y="5083"/>
                </a:cubicBezTo>
                <a:moveTo>
                  <a:pt x="6605" y="1288"/>
                </a:moveTo>
                <a:cubicBezTo>
                  <a:pt x="6654" y="1430"/>
                  <a:pt x="6674" y="1581"/>
                  <a:pt x="6669" y="1727"/>
                </a:cubicBezTo>
                <a:moveTo>
                  <a:pt x="6264" y="3040"/>
                </a:moveTo>
                <a:cubicBezTo>
                  <a:pt x="6176" y="2859"/>
                  <a:pt x="6166" y="2649"/>
                  <a:pt x="6103" y="2464"/>
                </a:cubicBezTo>
                <a:moveTo>
                  <a:pt x="6722" y="3874"/>
                </a:moveTo>
                <a:cubicBezTo>
                  <a:pt x="6761" y="4078"/>
                  <a:pt x="6781" y="4308"/>
                  <a:pt x="6771" y="4517"/>
                </a:cubicBezTo>
              </a:path>
            </a:pathLst>
          </a:custGeom>
          <a:noFill/>
          <a:ln w="952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 name="Google Shape;3067;p69">
            <a:extLst>
              <a:ext uri="{FF2B5EF4-FFF2-40B4-BE49-F238E27FC236}">
                <a16:creationId xmlns:a16="http://schemas.microsoft.com/office/drawing/2014/main" id="{5C94A84F-1A95-D022-D8B1-A41C8DDFB677}"/>
              </a:ext>
            </a:extLst>
          </p:cNvPr>
          <p:cNvSpPr txBox="1">
            <a:spLocks noGrp="1"/>
          </p:cNvSpPr>
          <p:nvPr>
            <p:ph type="subTitle" idx="1"/>
          </p:nvPr>
        </p:nvSpPr>
        <p:spPr>
          <a:xfrm>
            <a:off x="1600147" y="825672"/>
            <a:ext cx="5963340" cy="2976953"/>
          </a:xfrm>
          <a:prstGeom prst="rect">
            <a:avLst/>
          </a:prstGeom>
        </p:spPr>
        <p:txBody>
          <a:bodyPr spcFirstLastPara="1" wrap="square" lIns="91425" tIns="91425" rIns="91425" bIns="91425" anchor="t" anchorCtr="0">
            <a:noAutofit/>
          </a:bodyPr>
          <a:lstStyle/>
          <a:p>
            <a:pPr marL="0" indent="0" algn="l">
              <a:lnSpc>
                <a:spcPts val="3500"/>
              </a:lnSpc>
            </a:pPr>
            <a:r>
              <a:rPr lang="zh-TW" altLang="en-US" sz="3600" b="1" dirty="0">
                <a:solidFill>
                  <a:srgbClr val="C00000"/>
                </a:solidFill>
                <a:latin typeface="微軟正黑體" panose="020B0604030504040204" pitchFamily="34" charset="-120"/>
                <a:ea typeface="微軟正黑體" panose="020B0604030504040204" pitchFamily="34" charset="-120"/>
              </a:rPr>
              <a:t>情緒陶冶研究發現：</a:t>
            </a:r>
            <a:endParaRPr lang="en-US" altLang="zh-TW" sz="3600" b="1" dirty="0">
              <a:solidFill>
                <a:srgbClr val="C00000"/>
              </a:solidFill>
              <a:latin typeface="微軟正黑體" panose="020B0604030504040204" pitchFamily="34" charset="-120"/>
              <a:ea typeface="微軟正黑體" panose="020B0604030504040204" pitchFamily="34" charset="-120"/>
            </a:endParaRPr>
          </a:p>
          <a:p>
            <a:pPr marL="0" indent="0" algn="l">
              <a:lnSpc>
                <a:spcPts val="3500"/>
              </a:lnSpc>
              <a:spcBef>
                <a:spcPts val="1200"/>
              </a:spcBef>
            </a:pPr>
            <a:r>
              <a:rPr lang="zh-TW" altLang="en-US" sz="2800" b="1" dirty="0">
                <a:latin typeface="微軟正黑體" panose="020B0604030504040204" pitchFamily="34" charset="-120"/>
                <a:ea typeface="微軟正黑體" panose="020B0604030504040204" pitchFamily="34" charset="-120"/>
              </a:rPr>
              <a:t>改變的關鍵來自覺察，</a:t>
            </a:r>
            <a:endParaRPr lang="en-US" altLang="zh-TW" sz="2800" b="1" dirty="0">
              <a:latin typeface="微軟正黑體" panose="020B0604030504040204" pitchFamily="34" charset="-120"/>
              <a:ea typeface="微軟正黑體" panose="020B0604030504040204" pitchFamily="34" charset="-120"/>
            </a:endParaRPr>
          </a:p>
          <a:p>
            <a:pPr marL="0" indent="0" algn="l">
              <a:lnSpc>
                <a:spcPts val="3500"/>
              </a:lnSpc>
            </a:pPr>
            <a:r>
              <a:rPr lang="zh-TW" altLang="en-US" sz="2800" b="1" dirty="0">
                <a:latin typeface="微軟正黑體" panose="020B0604030504040204" pitchFamily="34" charset="-120"/>
                <a:ea typeface="微軟正黑體" panose="020B0604030504040204" pitchFamily="34" charset="-120"/>
              </a:rPr>
              <a:t>情緒陶冶不會一次就上手，</a:t>
            </a:r>
            <a:endParaRPr lang="en-US" altLang="zh-TW" sz="2800" b="1" dirty="0">
              <a:latin typeface="微軟正黑體" panose="020B0604030504040204" pitchFamily="34" charset="-120"/>
              <a:ea typeface="微軟正黑體" panose="020B0604030504040204" pitchFamily="34" charset="-120"/>
            </a:endParaRPr>
          </a:p>
          <a:p>
            <a:pPr marL="0" indent="0" algn="l">
              <a:lnSpc>
                <a:spcPts val="3500"/>
              </a:lnSpc>
            </a:pPr>
            <a:r>
              <a:rPr lang="zh-TW" altLang="en-US" sz="2800" b="1" dirty="0">
                <a:latin typeface="微軟正黑體" panose="020B0604030504040204" pitchFamily="34" charset="-120"/>
                <a:ea typeface="微軟正黑體" panose="020B0604030504040204" pitchFamily="34" charset="-120"/>
              </a:rPr>
              <a:t>這次做到了，仍可能有下次的失控，</a:t>
            </a:r>
            <a:endParaRPr lang="en-US" altLang="zh-TW" sz="2800" b="1" dirty="0">
              <a:latin typeface="微軟正黑體" panose="020B0604030504040204" pitchFamily="34" charset="-120"/>
              <a:ea typeface="微軟正黑體" panose="020B0604030504040204" pitchFamily="34" charset="-120"/>
            </a:endParaRPr>
          </a:p>
          <a:p>
            <a:pPr marL="0" indent="0" algn="l">
              <a:lnSpc>
                <a:spcPts val="3500"/>
              </a:lnSpc>
            </a:pPr>
            <a:r>
              <a:rPr lang="zh-TW" altLang="en-US" sz="2800" b="1" dirty="0">
                <a:latin typeface="微軟正黑體" panose="020B0604030504040204" pitchFamily="34" charset="-120"/>
                <a:ea typeface="微軟正黑體" panose="020B0604030504040204" pitchFamily="34" charset="-120"/>
              </a:rPr>
              <a:t>對努力行為的看見，</a:t>
            </a:r>
            <a:endParaRPr lang="en-US" altLang="zh-TW" sz="2800" b="1" dirty="0">
              <a:latin typeface="微軟正黑體" panose="020B0604030504040204" pitchFamily="34" charset="-120"/>
              <a:ea typeface="微軟正黑體" panose="020B0604030504040204" pitchFamily="34" charset="-120"/>
            </a:endParaRPr>
          </a:p>
          <a:p>
            <a:pPr marL="0" indent="0" algn="l">
              <a:lnSpc>
                <a:spcPts val="3500"/>
              </a:lnSpc>
            </a:pPr>
            <a:r>
              <a:rPr lang="zh-TW" altLang="en-US" sz="2800" b="1" dirty="0">
                <a:latin typeface="微軟正黑體" panose="020B0604030504040204" pitchFamily="34" charset="-120"/>
                <a:ea typeface="微軟正黑體" panose="020B0604030504040204" pitchFamily="34" charset="-120"/>
              </a:rPr>
              <a:t>最能支持初心不放棄</a:t>
            </a:r>
            <a:r>
              <a:rPr lang="en-US" altLang="zh-TW" sz="2800" b="1" dirty="0">
                <a:latin typeface="微軟正黑體" panose="020B0604030504040204" pitchFamily="34" charset="-120"/>
                <a:ea typeface="微軟正黑體" panose="020B0604030504040204" pitchFamily="34" charset="-120"/>
              </a:rPr>
              <a:t>~</a:t>
            </a:r>
            <a:endParaRPr lang="zh-TW" altLang="en-US" sz="2400" b="1" dirty="0">
              <a:latin typeface="微軟正黑體" panose="020B0604030504040204" pitchFamily="34" charset="-120"/>
              <a:ea typeface="微軟正黑體" panose="020B0604030504040204" pitchFamily="34" charset="-120"/>
            </a:endParaRPr>
          </a:p>
        </p:txBody>
      </p:sp>
      <p:sp>
        <p:nvSpPr>
          <p:cNvPr id="7" name="Google Shape;3068;p69">
            <a:extLst>
              <a:ext uri="{FF2B5EF4-FFF2-40B4-BE49-F238E27FC236}">
                <a16:creationId xmlns:a16="http://schemas.microsoft.com/office/drawing/2014/main" id="{B6AE0837-CE02-CD6B-3796-CD91D527C05B}"/>
              </a:ext>
            </a:extLst>
          </p:cNvPr>
          <p:cNvSpPr txBox="1">
            <a:spLocks noGrp="1"/>
          </p:cNvSpPr>
          <p:nvPr>
            <p:ph type="title"/>
          </p:nvPr>
        </p:nvSpPr>
        <p:spPr>
          <a:xfrm>
            <a:off x="3636944" y="3634825"/>
            <a:ext cx="4297200" cy="4680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sz="2000" b="0" dirty="0">
                <a:latin typeface="華康仿宋體W6" panose="02020609000000000000" pitchFamily="49" charset="-120"/>
                <a:ea typeface="華康仿宋體W6" panose="02020609000000000000" pitchFamily="49" charset="-120"/>
              </a:rPr>
              <a:t>—</a:t>
            </a:r>
            <a:r>
              <a:rPr lang="zh-TW" altLang="en-US" sz="2000" b="0" dirty="0">
                <a:latin typeface="華康仿宋體W6" panose="02020609000000000000" pitchFamily="49" charset="-120"/>
                <a:ea typeface="華康仿宋體W6" panose="02020609000000000000" pitchFamily="49" charset="-120"/>
              </a:rPr>
              <a:t>王麗斐，</a:t>
            </a:r>
            <a:r>
              <a:rPr lang="en-US" altLang="zh-TW" sz="2000" b="0" dirty="0">
                <a:latin typeface="華康仿宋體W6" panose="02020609000000000000" pitchFamily="49" charset="-120"/>
                <a:ea typeface="華康仿宋體W6" panose="02020609000000000000" pitchFamily="49" charset="-120"/>
              </a:rPr>
              <a:t>2024</a:t>
            </a:r>
            <a:endParaRPr sz="2000" b="0" dirty="0">
              <a:latin typeface="華康仿宋體W6" panose="02020609000000000000" pitchFamily="49" charset="-120"/>
              <a:ea typeface="華康仿宋體W6" panose="02020609000000000000" pitchFamily="49" charset="-120"/>
            </a:endParaRPr>
          </a:p>
        </p:txBody>
      </p:sp>
    </p:spTree>
    <p:extLst>
      <p:ext uri="{BB962C8B-B14F-4D97-AF65-F5344CB8AC3E}">
        <p14:creationId xmlns:p14="http://schemas.microsoft.com/office/powerpoint/2010/main" val="37521940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
            <a:extLst>
              <a:ext uri="{FF2B5EF4-FFF2-40B4-BE49-F238E27FC236}">
                <a16:creationId xmlns:a16="http://schemas.microsoft.com/office/drawing/2014/main" id="{FAF3C437-12A0-0837-0CAD-A8F93B1A067D}"/>
              </a:ext>
            </a:extLst>
          </p:cNvPr>
          <p:cNvSpPr>
            <a:spLocks noChangeAspect="1"/>
          </p:cNvSpPr>
          <p:nvPr/>
        </p:nvSpPr>
        <p:spPr>
          <a:xfrm>
            <a:off x="1222787" y="2051891"/>
            <a:ext cx="6698425" cy="2578894"/>
          </a:xfrm>
          <a:custGeom>
            <a:avLst/>
            <a:gdLst/>
            <a:ahLst/>
            <a:cxnLst/>
            <a:rect l="l" t="t" r="r" b="b"/>
            <a:pathLst>
              <a:path w="13765929" h="5299883">
                <a:moveTo>
                  <a:pt x="0" y="0"/>
                </a:moveTo>
                <a:lnTo>
                  <a:pt x="13765930" y="0"/>
                </a:lnTo>
                <a:lnTo>
                  <a:pt x="13765930" y="5299882"/>
                </a:lnTo>
                <a:lnTo>
                  <a:pt x="0" y="5299882"/>
                </a:lnTo>
                <a:lnTo>
                  <a:pt x="0" y="0"/>
                </a:lnTo>
                <a:close/>
              </a:path>
            </a:pathLst>
          </a:custGeom>
          <a:blipFill>
            <a:blip r:embed="rId2">
              <a:extLst>
                <a:ext uri="{28A0092B-C50C-407E-A947-70E740481C1C}">
                  <a14:useLocalDpi xmlns:a14="http://schemas.microsoft.com/office/drawing/2010/main" val="0"/>
                </a:ext>
              </a:extLst>
            </a:blip>
            <a:stretch>
              <a:fillRect/>
            </a:stretch>
          </a:blipFill>
        </p:spPr>
      </p:sp>
      <p:sp>
        <p:nvSpPr>
          <p:cNvPr id="5" name="Google Shape;3067;p69">
            <a:extLst>
              <a:ext uri="{FF2B5EF4-FFF2-40B4-BE49-F238E27FC236}">
                <a16:creationId xmlns:a16="http://schemas.microsoft.com/office/drawing/2014/main" id="{CF8B7A86-A295-5E5F-6931-BC339F89983D}"/>
              </a:ext>
            </a:extLst>
          </p:cNvPr>
          <p:cNvSpPr txBox="1">
            <a:spLocks/>
          </p:cNvSpPr>
          <p:nvPr/>
        </p:nvSpPr>
        <p:spPr>
          <a:xfrm>
            <a:off x="1491343" y="816197"/>
            <a:ext cx="5963340" cy="125549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ts val="4000"/>
              </a:lnSpc>
            </a:pPr>
            <a:r>
              <a:rPr lang="zh-TW" altLang="en-US" sz="3600" b="1" dirty="0">
                <a:solidFill>
                  <a:schemeClr val="accent3">
                    <a:lumMod val="50000"/>
                  </a:schemeClr>
                </a:solidFill>
                <a:latin typeface="微軟正黑體" panose="020B0604030504040204" pitchFamily="34" charset="-120"/>
                <a:ea typeface="微軟正黑體" panose="020B0604030504040204" pitchFamily="34" charset="-120"/>
              </a:rPr>
              <a:t>情緒需陶冶</a:t>
            </a:r>
            <a:endParaRPr lang="en-US" altLang="zh-TW" sz="3600" b="1" dirty="0">
              <a:solidFill>
                <a:schemeClr val="accent3">
                  <a:lumMod val="50000"/>
                </a:schemeClr>
              </a:solidFill>
              <a:latin typeface="微軟正黑體" panose="020B0604030504040204" pitchFamily="34" charset="-120"/>
              <a:ea typeface="微軟正黑體" panose="020B0604030504040204" pitchFamily="34" charset="-120"/>
            </a:endParaRPr>
          </a:p>
          <a:p>
            <a:pPr algn="ctr">
              <a:lnSpc>
                <a:spcPts val="4000"/>
              </a:lnSpc>
            </a:pPr>
            <a:r>
              <a:rPr lang="zh-TW" altLang="en-US" sz="3600" b="1" dirty="0">
                <a:solidFill>
                  <a:schemeClr val="accent4">
                    <a:lumMod val="50000"/>
                  </a:schemeClr>
                </a:solidFill>
                <a:latin typeface="微軟正黑體" panose="020B0604030504040204" pitchFamily="34" charset="-120"/>
                <a:ea typeface="微軟正黑體" panose="020B0604030504040204" pitchFamily="34" charset="-120"/>
              </a:rPr>
              <a:t>多練習沒事，沒事多練習</a:t>
            </a:r>
            <a:endParaRPr lang="en-US" altLang="zh-TW" sz="3200" b="1" dirty="0">
              <a:solidFill>
                <a:schemeClr val="accent4">
                  <a:lumMod val="50000"/>
                </a:schemeClr>
              </a:solidFill>
              <a:latin typeface="微軟正黑體" panose="020B0604030504040204" pitchFamily="34" charset="-120"/>
              <a:ea typeface="微軟正黑體" panose="020B0604030504040204" pitchFamily="34" charset="-120"/>
            </a:endParaRPr>
          </a:p>
        </p:txBody>
      </p:sp>
      <p:sp>
        <p:nvSpPr>
          <p:cNvPr id="6" name="文字方塊 5">
            <a:extLst>
              <a:ext uri="{FF2B5EF4-FFF2-40B4-BE49-F238E27FC236}">
                <a16:creationId xmlns:a16="http://schemas.microsoft.com/office/drawing/2014/main" id="{DE4CCAD0-6C1E-4459-A5CA-9BBF6438BF0F}"/>
              </a:ext>
            </a:extLst>
          </p:cNvPr>
          <p:cNvSpPr txBox="1"/>
          <p:nvPr/>
        </p:nvSpPr>
        <p:spPr>
          <a:xfrm>
            <a:off x="469175" y="4531308"/>
            <a:ext cx="8205648" cy="923330"/>
          </a:xfrm>
          <a:prstGeom prst="rect">
            <a:avLst/>
          </a:prstGeom>
          <a:noFill/>
        </p:spPr>
        <p:txBody>
          <a:bodyPr wrap="square">
            <a:spAutoFit/>
          </a:bodyPr>
          <a:lstStyle/>
          <a:p>
            <a:r>
              <a:rPr lang="en-US" altLang="zh-TW" sz="1800" dirty="0">
                <a:latin typeface="微軟正黑體" panose="020B0604030504040204" pitchFamily="34" charset="-120"/>
                <a:ea typeface="微軟正黑體" panose="020B0604030504040204" pitchFamily="34" charset="-120"/>
              </a:rPr>
              <a:t>【</a:t>
            </a:r>
            <a:r>
              <a:rPr lang="zh-TW" altLang="en-US" sz="1800" dirty="0">
                <a:latin typeface="微軟正黑體" panose="020B0604030504040204" pitchFamily="34" charset="-120"/>
                <a:ea typeface="微軟正黑體" panose="020B0604030504040204" pitchFamily="34" charset="-120"/>
              </a:rPr>
              <a:t>引用時請註明出處</a:t>
            </a:r>
            <a:r>
              <a:rPr lang="en-US" altLang="zh-TW" sz="1800" dirty="0">
                <a:latin typeface="微軟正黑體" panose="020B0604030504040204" pitchFamily="34" charset="-120"/>
                <a:ea typeface="微軟正黑體" panose="020B0604030504040204" pitchFamily="34" charset="-120"/>
              </a:rPr>
              <a:t>】</a:t>
            </a:r>
            <a:r>
              <a:rPr lang="zh-TW" altLang="en-US" sz="1800" dirty="0"/>
              <a:t>王麗斐、張仁和（2024）。文化整合視角下的情緒調節：情緒陶冶的理論發展與諮商應用。</a:t>
            </a:r>
            <a:r>
              <a:rPr lang="zh-TW" altLang="en-US" sz="1800" b="1" dirty="0"/>
              <a:t>本土心理學研究，62</a:t>
            </a:r>
            <a:r>
              <a:rPr lang="zh-TW" altLang="en-US" sz="1800" dirty="0"/>
              <a:t>，3-61。</a:t>
            </a:r>
            <a:endParaRPr lang="zh-TW" altLang="en-US" sz="1100" dirty="0">
              <a:solidFill>
                <a:srgbClr val="5F5F5F"/>
              </a:solidFill>
              <a:latin typeface="Bahnschrift" panose="020B0502040204020203" pitchFamily="34" charset="0"/>
              <a:ea typeface="微軟正黑體" panose="020B0604030504040204" pitchFamily="34" charset="-120"/>
            </a:endParaRPr>
          </a:p>
          <a:p>
            <a:endParaRPr lang="zh-TW" altLang="en-US" sz="1800" dirty="0"/>
          </a:p>
        </p:txBody>
      </p:sp>
    </p:spTree>
    <p:extLst>
      <p:ext uri="{BB962C8B-B14F-4D97-AF65-F5344CB8AC3E}">
        <p14:creationId xmlns:p14="http://schemas.microsoft.com/office/powerpoint/2010/main" val="29014869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a:extLst>
              <a:ext uri="{FF2B5EF4-FFF2-40B4-BE49-F238E27FC236}">
                <a16:creationId xmlns:a16="http://schemas.microsoft.com/office/drawing/2014/main" id="{D224DAF0-6340-2614-95BE-EBD51E6CF4E5}"/>
              </a:ext>
            </a:extLst>
          </p:cNvPr>
          <p:cNvSpPr txBox="1"/>
          <p:nvPr/>
        </p:nvSpPr>
        <p:spPr>
          <a:xfrm>
            <a:off x="3817517" y="1018501"/>
            <a:ext cx="4632777" cy="2734467"/>
          </a:xfrm>
          <a:prstGeom prst="rect">
            <a:avLst/>
          </a:prstGeom>
          <a:noFill/>
        </p:spPr>
        <p:txBody>
          <a:bodyPr wrap="square" rtlCol="0">
            <a:spAutoFit/>
          </a:bodyPr>
          <a:lstStyle/>
          <a:p>
            <a:pPr defTabSz="1219170">
              <a:lnSpc>
                <a:spcPts val="3500"/>
              </a:lnSpc>
              <a:buClrTx/>
            </a:pPr>
            <a:r>
              <a:rPr kumimoji="1" lang="zh-TW" altLang="en-US" sz="2000" kern="1200" dirty="0">
                <a:solidFill>
                  <a:srgbClr val="C00000"/>
                </a:solidFill>
                <a:latin typeface="微軟正黑體" panose="020B0604030504040204" pitchFamily="34" charset="-120"/>
                <a:ea typeface="微軟正黑體" panose="020B0604030504040204" pitchFamily="34" charset="-120"/>
              </a:rPr>
              <a:t>一切不自在，都是來自執著自我</a:t>
            </a:r>
          </a:p>
          <a:p>
            <a:pPr defTabSz="1219170">
              <a:lnSpc>
                <a:spcPts val="3500"/>
              </a:lnSpc>
              <a:buClrTx/>
            </a:pPr>
            <a:r>
              <a:rPr kumimoji="1" lang="zh-TW" altLang="en-US" sz="2000" kern="1200" dirty="0">
                <a:solidFill>
                  <a:srgbClr val="C00000"/>
                </a:solidFill>
                <a:latin typeface="微軟正黑體" panose="020B0604030504040204" pitchFamily="34" charset="-120"/>
                <a:ea typeface="微軟正黑體" panose="020B0604030504040204" pitchFamily="34" charset="-120"/>
              </a:rPr>
              <a:t>每個人都需要經過藉事鍊心、藉人修佛</a:t>
            </a:r>
          </a:p>
          <a:p>
            <a:pPr defTabSz="1219170">
              <a:lnSpc>
                <a:spcPts val="3500"/>
              </a:lnSpc>
              <a:buClrTx/>
            </a:pPr>
            <a:r>
              <a:rPr kumimoji="1" lang="zh-TW" altLang="en-US" sz="2000" kern="1200" dirty="0">
                <a:solidFill>
                  <a:srgbClr val="C00000"/>
                </a:solidFill>
                <a:latin typeface="微軟正黑體" panose="020B0604030504040204" pitchFamily="34" charset="-120"/>
                <a:ea typeface="微軟正黑體" panose="020B0604030504040204" pitchFamily="34" charset="-120"/>
              </a:rPr>
              <a:t>沒有煩惱就鍛練不出智慧</a:t>
            </a:r>
          </a:p>
          <a:p>
            <a:pPr defTabSz="1219170">
              <a:lnSpc>
                <a:spcPts val="3500"/>
              </a:lnSpc>
              <a:buClrTx/>
            </a:pPr>
            <a:r>
              <a:rPr kumimoji="1" lang="zh-TW" altLang="en-US" sz="2000" kern="1200" dirty="0">
                <a:solidFill>
                  <a:srgbClr val="C00000"/>
                </a:solidFill>
                <a:latin typeface="微軟正黑體" panose="020B0604030504040204" pitchFamily="34" charset="-120"/>
                <a:ea typeface="微軟正黑體" panose="020B0604030504040204" pitchFamily="34" charset="-120"/>
              </a:rPr>
              <a:t>沒有敵人就鍛練不出慈悲</a:t>
            </a:r>
          </a:p>
          <a:p>
            <a:pPr defTabSz="1219170">
              <a:lnSpc>
                <a:spcPts val="3500"/>
              </a:lnSpc>
              <a:buClrTx/>
            </a:pPr>
            <a:r>
              <a:rPr kumimoji="1" lang="zh-TW" altLang="en-US" sz="2000" kern="1200" dirty="0">
                <a:solidFill>
                  <a:srgbClr val="C00000"/>
                </a:solidFill>
                <a:latin typeface="微軟正黑體" panose="020B0604030504040204" pitchFamily="34" charset="-120"/>
                <a:ea typeface="微軟正黑體" panose="020B0604030504040204" pitchFamily="34" charset="-120"/>
              </a:rPr>
              <a:t>過程沒有成敗好壞</a:t>
            </a:r>
          </a:p>
          <a:p>
            <a:pPr defTabSz="1219170">
              <a:lnSpc>
                <a:spcPts val="3500"/>
              </a:lnSpc>
              <a:buClrTx/>
            </a:pPr>
            <a:r>
              <a:rPr kumimoji="1" lang="zh-TW" altLang="en-US" sz="2000" kern="1200" dirty="0">
                <a:solidFill>
                  <a:srgbClr val="C00000"/>
                </a:solidFill>
                <a:latin typeface="微軟正黑體" panose="020B0604030504040204" pitchFamily="34" charset="-120"/>
                <a:ea typeface="微軟正黑體" panose="020B0604030504040204" pitchFamily="34" charset="-120"/>
              </a:rPr>
              <a:t>只有日漸成熟的人間菩薩</a:t>
            </a:r>
          </a:p>
        </p:txBody>
      </p:sp>
      <p:sp>
        <p:nvSpPr>
          <p:cNvPr id="3" name="Google Shape;268;p35">
            <a:extLst>
              <a:ext uri="{FF2B5EF4-FFF2-40B4-BE49-F238E27FC236}">
                <a16:creationId xmlns:a16="http://schemas.microsoft.com/office/drawing/2014/main" id="{A9A5B3F0-CB8A-825B-F368-1A2A4FEDDAD2}"/>
              </a:ext>
            </a:extLst>
          </p:cNvPr>
          <p:cNvSpPr txBox="1">
            <a:spLocks/>
          </p:cNvSpPr>
          <p:nvPr/>
        </p:nvSpPr>
        <p:spPr>
          <a:xfrm>
            <a:off x="6616442" y="3957299"/>
            <a:ext cx="2274465" cy="792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dk2"/>
              </a:buClr>
              <a:buSzPts val="1200"/>
              <a:buFont typeface="Merriweather Light"/>
              <a:buNone/>
              <a:defRPr sz="1200" b="0" i="0" u="none" strike="noStrike" cap="none">
                <a:solidFill>
                  <a:schemeClr val="dk2"/>
                </a:solidFill>
                <a:latin typeface="Merriweather Light"/>
                <a:ea typeface="Merriweather Light"/>
                <a:cs typeface="Merriweather Light"/>
                <a:sym typeface="Merriweather Light"/>
              </a:defRPr>
            </a:lvl1pPr>
            <a:lvl2pPr marL="914400" marR="0" lvl="1" indent="-304800" algn="ctr" rtl="0">
              <a:lnSpc>
                <a:spcPct val="100000"/>
              </a:lnSpc>
              <a:spcBef>
                <a:spcPts val="0"/>
              </a:spcBef>
              <a:spcAft>
                <a:spcPts val="0"/>
              </a:spcAft>
              <a:buClr>
                <a:schemeClr val="dk2"/>
              </a:buClr>
              <a:buSzPts val="1200"/>
              <a:buFont typeface="Merriweather Light"/>
              <a:buNone/>
              <a:defRPr sz="1200" b="0" i="0" u="none" strike="noStrike" cap="none">
                <a:solidFill>
                  <a:schemeClr val="dk2"/>
                </a:solidFill>
                <a:latin typeface="Merriweather Light"/>
                <a:ea typeface="Merriweather Light"/>
                <a:cs typeface="Merriweather Light"/>
                <a:sym typeface="Merriweather Light"/>
              </a:defRPr>
            </a:lvl2pPr>
            <a:lvl3pPr marL="1371600" marR="0" lvl="2" indent="-304800" algn="ctr" rtl="0">
              <a:lnSpc>
                <a:spcPct val="100000"/>
              </a:lnSpc>
              <a:spcBef>
                <a:spcPts val="0"/>
              </a:spcBef>
              <a:spcAft>
                <a:spcPts val="0"/>
              </a:spcAft>
              <a:buClr>
                <a:schemeClr val="dk2"/>
              </a:buClr>
              <a:buSzPts val="1200"/>
              <a:buFont typeface="Merriweather Light"/>
              <a:buNone/>
              <a:defRPr sz="1200" b="0" i="0" u="none" strike="noStrike" cap="none">
                <a:solidFill>
                  <a:schemeClr val="dk2"/>
                </a:solidFill>
                <a:latin typeface="Merriweather Light"/>
                <a:ea typeface="Merriweather Light"/>
                <a:cs typeface="Merriweather Light"/>
                <a:sym typeface="Merriweather Light"/>
              </a:defRPr>
            </a:lvl3pPr>
            <a:lvl4pPr marL="1828800" marR="0" lvl="3" indent="-304800" algn="ctr" rtl="0">
              <a:lnSpc>
                <a:spcPct val="100000"/>
              </a:lnSpc>
              <a:spcBef>
                <a:spcPts val="0"/>
              </a:spcBef>
              <a:spcAft>
                <a:spcPts val="0"/>
              </a:spcAft>
              <a:buClr>
                <a:schemeClr val="dk2"/>
              </a:buClr>
              <a:buSzPts val="1200"/>
              <a:buFont typeface="Merriweather Light"/>
              <a:buNone/>
              <a:defRPr sz="1200" b="0" i="0" u="none" strike="noStrike" cap="none">
                <a:solidFill>
                  <a:schemeClr val="dk2"/>
                </a:solidFill>
                <a:latin typeface="Merriweather Light"/>
                <a:ea typeface="Merriweather Light"/>
                <a:cs typeface="Merriweather Light"/>
                <a:sym typeface="Merriweather Light"/>
              </a:defRPr>
            </a:lvl4pPr>
            <a:lvl5pPr marL="2286000" marR="0" lvl="4" indent="-304800" algn="ctr" rtl="0">
              <a:lnSpc>
                <a:spcPct val="100000"/>
              </a:lnSpc>
              <a:spcBef>
                <a:spcPts val="0"/>
              </a:spcBef>
              <a:spcAft>
                <a:spcPts val="0"/>
              </a:spcAft>
              <a:buClr>
                <a:schemeClr val="dk2"/>
              </a:buClr>
              <a:buSzPts val="1200"/>
              <a:buFont typeface="Merriweather Light"/>
              <a:buNone/>
              <a:defRPr sz="1200" b="0" i="0" u="none" strike="noStrike" cap="none">
                <a:solidFill>
                  <a:schemeClr val="dk2"/>
                </a:solidFill>
                <a:latin typeface="Merriweather Light"/>
                <a:ea typeface="Merriweather Light"/>
                <a:cs typeface="Merriweather Light"/>
                <a:sym typeface="Merriweather Light"/>
              </a:defRPr>
            </a:lvl5pPr>
            <a:lvl6pPr marL="2743200" marR="0" lvl="5" indent="-304800" algn="ctr" rtl="0">
              <a:lnSpc>
                <a:spcPct val="100000"/>
              </a:lnSpc>
              <a:spcBef>
                <a:spcPts val="0"/>
              </a:spcBef>
              <a:spcAft>
                <a:spcPts val="0"/>
              </a:spcAft>
              <a:buClr>
                <a:schemeClr val="dk2"/>
              </a:buClr>
              <a:buSzPts val="1200"/>
              <a:buFont typeface="Merriweather Light"/>
              <a:buNone/>
              <a:defRPr sz="1200" b="0" i="0" u="none" strike="noStrike" cap="none">
                <a:solidFill>
                  <a:schemeClr val="dk2"/>
                </a:solidFill>
                <a:latin typeface="Merriweather Light"/>
                <a:ea typeface="Merriweather Light"/>
                <a:cs typeface="Merriweather Light"/>
                <a:sym typeface="Merriweather Light"/>
              </a:defRPr>
            </a:lvl6pPr>
            <a:lvl7pPr marL="3200400" marR="0" lvl="6" indent="-304800" algn="ctr" rtl="0">
              <a:lnSpc>
                <a:spcPct val="100000"/>
              </a:lnSpc>
              <a:spcBef>
                <a:spcPts val="0"/>
              </a:spcBef>
              <a:spcAft>
                <a:spcPts val="0"/>
              </a:spcAft>
              <a:buClr>
                <a:schemeClr val="dk2"/>
              </a:buClr>
              <a:buSzPts val="1200"/>
              <a:buFont typeface="Merriweather Light"/>
              <a:buNone/>
              <a:defRPr sz="1200" b="0" i="0" u="none" strike="noStrike" cap="none">
                <a:solidFill>
                  <a:schemeClr val="dk2"/>
                </a:solidFill>
                <a:latin typeface="Merriweather Light"/>
                <a:ea typeface="Merriweather Light"/>
                <a:cs typeface="Merriweather Light"/>
                <a:sym typeface="Merriweather Light"/>
              </a:defRPr>
            </a:lvl7pPr>
            <a:lvl8pPr marL="3657600" marR="0" lvl="7" indent="-304800" algn="ctr" rtl="0">
              <a:lnSpc>
                <a:spcPct val="100000"/>
              </a:lnSpc>
              <a:spcBef>
                <a:spcPts val="0"/>
              </a:spcBef>
              <a:spcAft>
                <a:spcPts val="0"/>
              </a:spcAft>
              <a:buClr>
                <a:schemeClr val="dk2"/>
              </a:buClr>
              <a:buSzPts val="1200"/>
              <a:buFont typeface="Merriweather Light"/>
              <a:buNone/>
              <a:defRPr sz="1200" b="0" i="0" u="none" strike="noStrike" cap="none">
                <a:solidFill>
                  <a:schemeClr val="dk2"/>
                </a:solidFill>
                <a:latin typeface="Merriweather Light"/>
                <a:ea typeface="Merriweather Light"/>
                <a:cs typeface="Merriweather Light"/>
                <a:sym typeface="Merriweather Light"/>
              </a:defRPr>
            </a:lvl8pPr>
            <a:lvl9pPr marL="4114800" marR="0" lvl="8" indent="-304800" algn="ctr" rtl="0">
              <a:lnSpc>
                <a:spcPct val="100000"/>
              </a:lnSpc>
              <a:spcBef>
                <a:spcPts val="0"/>
              </a:spcBef>
              <a:spcAft>
                <a:spcPts val="0"/>
              </a:spcAft>
              <a:buClr>
                <a:schemeClr val="dk2"/>
              </a:buClr>
              <a:buSzPts val="1200"/>
              <a:buFont typeface="Merriweather Light"/>
              <a:buNone/>
              <a:defRPr sz="1200" b="0" i="0" u="none" strike="noStrike" cap="none">
                <a:solidFill>
                  <a:schemeClr val="dk2"/>
                </a:solidFill>
                <a:latin typeface="Merriweather Light"/>
                <a:ea typeface="Merriweather Light"/>
                <a:cs typeface="Merriweather Light"/>
                <a:sym typeface="Merriweather Light"/>
              </a:defRPr>
            </a:lvl9pPr>
          </a:lstStyle>
          <a:p>
            <a:pPr marL="0" indent="0" algn="l">
              <a:buClr>
                <a:srgbClr val="999999"/>
              </a:buClr>
              <a:defRPr/>
            </a:pPr>
            <a:r>
              <a:rPr lang="en-US" altLang="zh-TW" sz="1600" dirty="0">
                <a:solidFill>
                  <a:srgbClr val="408108"/>
                </a:solidFill>
                <a:latin typeface="Berlin Sans FB Demi" panose="020E0802020502020306" pitchFamily="34" charset="0"/>
                <a:ea typeface="華康仿宋體W6" panose="02020609000000000000" pitchFamily="49" charset="-120"/>
              </a:rPr>
              <a:t>—</a:t>
            </a:r>
            <a:r>
              <a:rPr kumimoji="1" lang="zh-TW" altLang="en-US" sz="1600" kern="1200" dirty="0">
                <a:solidFill>
                  <a:srgbClr val="408108"/>
                </a:solidFill>
                <a:latin typeface="Berlin Sans FB Demi" panose="020E0802020502020306" pitchFamily="34" charset="0"/>
                <a:ea typeface="Microsoft JhengHei" panose="020B0604030504040204" pitchFamily="34" charset="-120"/>
              </a:rPr>
              <a:t>觀音菩薩</a:t>
            </a:r>
            <a:r>
              <a:rPr kumimoji="1" lang="en-US" altLang="zh-TW" sz="1600" kern="1200" dirty="0">
                <a:solidFill>
                  <a:srgbClr val="408108"/>
                </a:solidFill>
                <a:latin typeface="Berlin Sans FB Demi" panose="020E0802020502020306" pitchFamily="34" charset="0"/>
                <a:ea typeface="Microsoft JhengHei" panose="020B0604030504040204" pitchFamily="34" charset="-120"/>
              </a:rPr>
              <a:t>50</a:t>
            </a:r>
            <a:r>
              <a:rPr kumimoji="1" lang="zh-TW" altLang="en-US" sz="1600" kern="1200" dirty="0">
                <a:solidFill>
                  <a:srgbClr val="408108"/>
                </a:solidFill>
                <a:latin typeface="Berlin Sans FB Demi" panose="020E0802020502020306" pitchFamily="34" charset="0"/>
                <a:ea typeface="Microsoft JhengHei" panose="020B0604030504040204" pitchFamily="34" charset="-120"/>
              </a:rPr>
              <a:t>問</a:t>
            </a:r>
            <a:endParaRPr lang="zh-TW" altLang="en-US" sz="1600" dirty="0">
              <a:solidFill>
                <a:srgbClr val="408108"/>
              </a:solidFill>
              <a:latin typeface="Berlin Sans FB Demi" panose="020E0802020502020306" pitchFamily="34" charset="0"/>
              <a:ea typeface="華康仿宋體W6" panose="02020609000000000000" pitchFamily="49" charset="-120"/>
            </a:endParaRPr>
          </a:p>
        </p:txBody>
      </p:sp>
      <p:pic>
        <p:nvPicPr>
          <p:cNvPr id="4" name="圖片 3">
            <a:extLst>
              <a:ext uri="{FF2B5EF4-FFF2-40B4-BE49-F238E27FC236}">
                <a16:creationId xmlns:a16="http://schemas.microsoft.com/office/drawing/2014/main" id="{FE6E173B-7475-2787-805D-ED549DACF4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911" y="-322492"/>
            <a:ext cx="4087428" cy="5788483"/>
          </a:xfrm>
          <a:prstGeom prst="rect">
            <a:avLst/>
          </a:prstGeom>
        </p:spPr>
      </p:pic>
      <p:sp>
        <p:nvSpPr>
          <p:cNvPr id="5" name="文字方塊 4">
            <a:extLst>
              <a:ext uri="{FF2B5EF4-FFF2-40B4-BE49-F238E27FC236}">
                <a16:creationId xmlns:a16="http://schemas.microsoft.com/office/drawing/2014/main" id="{D2C4EC55-FDD8-70FB-48D7-8764F95938D0}"/>
              </a:ext>
            </a:extLst>
          </p:cNvPr>
          <p:cNvSpPr txBox="1"/>
          <p:nvPr/>
        </p:nvSpPr>
        <p:spPr>
          <a:xfrm>
            <a:off x="5259005" y="4522774"/>
            <a:ext cx="3490468" cy="246221"/>
          </a:xfrm>
          <a:prstGeom prst="rect">
            <a:avLst/>
          </a:prstGeom>
          <a:noFill/>
        </p:spPr>
        <p:txBody>
          <a:bodyPr wrap="square">
            <a:spAutoFit/>
          </a:bodyPr>
          <a:lstStyle/>
          <a:p>
            <a:pPr algn="r"/>
            <a:r>
              <a:rPr lang="zh-TW" altLang="en-US" sz="1000" dirty="0">
                <a:latin typeface="Times New Roman" panose="02020603050405020304" pitchFamily="18" charset="0"/>
                <a:cs typeface="Times New Roman" panose="02020603050405020304" pitchFamily="18" charset="0"/>
              </a:rPr>
              <a:t>圖片來源：</a:t>
            </a:r>
            <a:r>
              <a:rPr lang="en-US" altLang="zh-TW" sz="1000" dirty="0">
                <a:latin typeface="Times New Roman" panose="02020603050405020304" pitchFamily="18" charset="0"/>
                <a:cs typeface="Times New Roman" panose="02020603050405020304" pitchFamily="18" charset="0"/>
              </a:rPr>
              <a:t>https://images.app.goo.gl/aExgt7z1jxwNJeff9</a:t>
            </a:r>
            <a:endParaRPr lang="zh-TW" altLang="en-US" sz="1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59088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
            <a:extLst>
              <a:ext uri="{FF2B5EF4-FFF2-40B4-BE49-F238E27FC236}">
                <a16:creationId xmlns:a16="http://schemas.microsoft.com/office/drawing/2014/main" id="{FAF3C437-12A0-0837-0CAD-A8F93B1A067D}"/>
              </a:ext>
            </a:extLst>
          </p:cNvPr>
          <p:cNvSpPr>
            <a:spLocks noChangeAspect="1"/>
          </p:cNvSpPr>
          <p:nvPr/>
        </p:nvSpPr>
        <p:spPr>
          <a:xfrm>
            <a:off x="1222787" y="2564606"/>
            <a:ext cx="6698425" cy="2578894"/>
          </a:xfrm>
          <a:custGeom>
            <a:avLst/>
            <a:gdLst/>
            <a:ahLst/>
            <a:cxnLst/>
            <a:rect l="l" t="t" r="r" b="b"/>
            <a:pathLst>
              <a:path w="13765929" h="5299883">
                <a:moveTo>
                  <a:pt x="0" y="0"/>
                </a:moveTo>
                <a:lnTo>
                  <a:pt x="13765930" y="0"/>
                </a:lnTo>
                <a:lnTo>
                  <a:pt x="13765930" y="5299882"/>
                </a:lnTo>
                <a:lnTo>
                  <a:pt x="0" y="5299882"/>
                </a:lnTo>
                <a:lnTo>
                  <a:pt x="0" y="0"/>
                </a:lnTo>
                <a:close/>
              </a:path>
            </a:pathLst>
          </a:custGeom>
          <a:blipFill>
            <a:blip r:embed="rId2">
              <a:extLst>
                <a:ext uri="{28A0092B-C50C-407E-A947-70E740481C1C}">
                  <a14:useLocalDpi xmlns:a14="http://schemas.microsoft.com/office/drawing/2010/main" val="0"/>
                </a:ext>
              </a:extLst>
            </a:blip>
            <a:stretch>
              <a:fillRect/>
            </a:stretch>
          </a:blipFill>
        </p:spPr>
      </p:sp>
      <p:sp>
        <p:nvSpPr>
          <p:cNvPr id="5" name="Google Shape;3067;p69">
            <a:extLst>
              <a:ext uri="{FF2B5EF4-FFF2-40B4-BE49-F238E27FC236}">
                <a16:creationId xmlns:a16="http://schemas.microsoft.com/office/drawing/2014/main" id="{CF8B7A86-A295-5E5F-6931-BC339F89983D}"/>
              </a:ext>
            </a:extLst>
          </p:cNvPr>
          <p:cNvSpPr txBox="1">
            <a:spLocks/>
          </p:cNvSpPr>
          <p:nvPr/>
        </p:nvSpPr>
        <p:spPr>
          <a:xfrm>
            <a:off x="1448077" y="828597"/>
            <a:ext cx="5963340" cy="1736009"/>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spcBef>
                <a:spcPts val="1200"/>
              </a:spcBef>
            </a:pPr>
            <a:r>
              <a:rPr lang="zh-TW" altLang="en-US" sz="4400" b="1" dirty="0">
                <a:solidFill>
                  <a:schemeClr val="accent3">
                    <a:lumMod val="50000"/>
                  </a:schemeClr>
                </a:solidFill>
                <a:latin typeface="微軟正黑體" panose="020B0604030504040204" pitchFamily="34" charset="-120"/>
                <a:ea typeface="微軟正黑體" panose="020B0604030504040204" pitchFamily="34" charset="-120"/>
              </a:rPr>
              <a:t>感謝聆聽</a:t>
            </a:r>
            <a:endParaRPr lang="en-US" altLang="zh-TW" sz="4400" b="1" dirty="0">
              <a:solidFill>
                <a:schemeClr val="accent3">
                  <a:lumMod val="50000"/>
                </a:schemeClr>
              </a:solidFill>
              <a:latin typeface="微軟正黑體" panose="020B0604030504040204" pitchFamily="34" charset="-120"/>
              <a:ea typeface="微軟正黑體" panose="020B0604030504040204" pitchFamily="34" charset="-120"/>
            </a:endParaRPr>
          </a:p>
          <a:p>
            <a:pPr algn="ctr">
              <a:spcBef>
                <a:spcPts val="1200"/>
              </a:spcBef>
            </a:pPr>
            <a:r>
              <a:rPr lang="zh-TW" altLang="en-US" sz="4400" b="1" dirty="0">
                <a:solidFill>
                  <a:schemeClr val="accent3">
                    <a:lumMod val="50000"/>
                  </a:schemeClr>
                </a:solidFill>
                <a:latin typeface="微軟正黑體" panose="020B0604030504040204" pitchFamily="34" charset="-120"/>
                <a:ea typeface="微軟正黑體" panose="020B0604030504040204" pitchFamily="34" charset="-120"/>
              </a:rPr>
              <a:t>敬請指教</a:t>
            </a:r>
            <a:endParaRPr lang="en-US" altLang="zh-TW" sz="4000" b="1" dirty="0">
              <a:solidFill>
                <a:schemeClr val="accent4">
                  <a:lumMod val="50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039303262"/>
      </p:ext>
    </p:extLst>
  </p:cSld>
  <p:clrMapOvr>
    <a:masterClrMapping/>
  </p:clrMapOvr>
</p:sld>
</file>

<file path=ppt/theme/theme1.xml><?xml version="1.0" encoding="utf-8"?>
<a:theme xmlns:a="http://schemas.openxmlformats.org/drawingml/2006/main" name="Tax Consulting by Slidesgo">
  <a:themeElements>
    <a:clrScheme name="Simple Light">
      <a:dk1>
        <a:srgbClr val="D50000"/>
      </a:dk1>
      <a:lt1>
        <a:srgbClr val="2970B1"/>
      </a:lt1>
      <a:dk2>
        <a:srgbClr val="4D8FCB"/>
      </a:dk2>
      <a:lt2>
        <a:srgbClr val="F3F3F3"/>
      </a:lt2>
      <a:accent1>
        <a:srgbClr val="EA9999"/>
      </a:accent1>
      <a:accent2>
        <a:srgbClr val="FFFFFF"/>
      </a:accent2>
      <a:accent3>
        <a:srgbClr val="E7F0F8"/>
      </a:accent3>
      <a:accent4>
        <a:srgbClr val="FFD966"/>
      </a:accent4>
      <a:accent5>
        <a:srgbClr val="2970B1"/>
      </a:accent5>
      <a:accent6>
        <a:srgbClr val="4D8FCB"/>
      </a:accent6>
      <a:hlink>
        <a:srgbClr val="2970B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ormal Education Pack for Students by Slidesgo">
  <a:themeElements>
    <a:clrScheme name="Simple Light">
      <a:dk1>
        <a:srgbClr val="434343"/>
      </a:dk1>
      <a:lt1>
        <a:srgbClr val="FFFFFF"/>
      </a:lt1>
      <a:dk2>
        <a:srgbClr val="E2E0DF"/>
      </a:dk2>
      <a:lt2>
        <a:srgbClr val="FAFAFA"/>
      </a:lt2>
      <a:accent1>
        <a:srgbClr val="F5E1D0"/>
      </a:accent1>
      <a:accent2>
        <a:srgbClr val="7F8C7D"/>
      </a:accent2>
      <a:accent3>
        <a:srgbClr val="E0D0D3"/>
      </a:accent3>
      <a:accent4>
        <a:srgbClr val="D7DBC2"/>
      </a:accent4>
      <a:accent5>
        <a:srgbClr val="F3F3F3"/>
      </a:accent5>
      <a:accent6>
        <a:srgbClr val="FFFFFF"/>
      </a:accent6>
      <a:hlink>
        <a:srgbClr val="7F8C7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5826</TotalTime>
  <Words>6657</Words>
  <Application>Microsoft Macintosh PowerPoint</Application>
  <PresentationFormat>如螢幕大小 (16:9)</PresentationFormat>
  <Paragraphs>469</Paragraphs>
  <Slides>54</Slides>
  <Notes>8</Notes>
  <HiddenSlides>3</HiddenSlides>
  <MMClips>0</MMClips>
  <ScaleCrop>false</ScaleCrop>
  <HeadingPairs>
    <vt:vector size="6" baseType="variant">
      <vt:variant>
        <vt:lpstr>使用字型</vt:lpstr>
      </vt:variant>
      <vt:variant>
        <vt:i4>31</vt:i4>
      </vt:variant>
      <vt:variant>
        <vt:lpstr>佈景主題</vt:lpstr>
      </vt:variant>
      <vt:variant>
        <vt:i4>2</vt:i4>
      </vt:variant>
      <vt:variant>
        <vt:lpstr>投影片標題</vt:lpstr>
      </vt:variant>
      <vt:variant>
        <vt:i4>54</vt:i4>
      </vt:variant>
    </vt:vector>
  </HeadingPairs>
  <TitlesOfParts>
    <vt:vector size="87" baseType="lpstr">
      <vt:lpstr>Berlin Sans FB Demi</vt:lpstr>
      <vt:lpstr>華康隸書體W5</vt:lpstr>
      <vt:lpstr>Arial</vt:lpstr>
      <vt:lpstr>Alegreya</vt:lpstr>
      <vt:lpstr>標楷體</vt:lpstr>
      <vt:lpstr>芫荽</vt:lpstr>
      <vt:lpstr>Bahnschrift</vt:lpstr>
      <vt:lpstr>微軟正黑體</vt:lpstr>
      <vt:lpstr>LingWai SC Medium</vt:lpstr>
      <vt:lpstr>Wingdings</vt:lpstr>
      <vt:lpstr>Montserrat</vt:lpstr>
      <vt:lpstr>源石黑體月 R</vt:lpstr>
      <vt:lpstr>Bitter</vt:lpstr>
      <vt:lpstr>微軟正黑體</vt:lpstr>
      <vt:lpstr>Roboto Condensed Light</vt:lpstr>
      <vt:lpstr>華康魏碑體</vt:lpstr>
      <vt:lpstr>Impact</vt:lpstr>
      <vt:lpstr>華康仿宋體W6</vt:lpstr>
      <vt:lpstr>IBM Plex Sans SemiBold</vt:lpstr>
      <vt:lpstr>Tajawal</vt:lpstr>
      <vt:lpstr>Epilogue</vt:lpstr>
      <vt:lpstr>Arial Black</vt:lpstr>
      <vt:lpstr>Roboto</vt:lpstr>
      <vt:lpstr>Times New Roman</vt:lpstr>
      <vt:lpstr>Poller One</vt:lpstr>
      <vt:lpstr>華康魏碑體(P)</vt:lpstr>
      <vt:lpstr>Merriweather Light</vt:lpstr>
      <vt:lpstr>Krona One</vt:lpstr>
      <vt:lpstr>Baoli SC</vt:lpstr>
      <vt:lpstr>Roboto Slab</vt:lpstr>
      <vt:lpstr>IBM Plex Sans</vt:lpstr>
      <vt:lpstr>Tax Consulting by Slidesgo</vt:lpstr>
      <vt:lpstr>Formal Education Pack for Students by Slidesgo</vt:lpstr>
      <vt:lpstr>PowerPoint 簡報</vt:lpstr>
      <vt:lpstr>PowerPoint 簡報</vt:lpstr>
      <vt:lpstr>PowerPoint 簡報</vt:lpstr>
      <vt:lpstr>最近風行的「社會情緒學習（SEL）」是什麼？</vt:lpstr>
      <vt:lpstr>SEL的實徵研究成果</vt:lpstr>
      <vt:lpstr>各國推動SEL現況</vt:lpstr>
      <vt:lpstr>PowerPoint 簡報</vt:lpstr>
      <vt:lpstr>SEL的最新研究成果</vt:lpstr>
      <vt:lpstr>PowerPoint 簡報</vt:lpstr>
      <vt:lpstr>PowerPoint 簡報</vt:lpstr>
      <vt:lpstr>PowerPoint 簡報</vt:lpstr>
      <vt:lpstr>BEAR的SEL：具循證實務 (Evidence-Based Practice) </vt:lpstr>
      <vt:lpstr>BEAR 的起點其實很單純</vt:lpstr>
      <vt:lpstr>採取實務取向研究（Practice-Oriented Research, POR）之 「預防科學研究循環（Prevention Science Research Cycle, PSRC）」流程</vt:lpstr>
      <vt:lpstr>PowerPoint 簡報</vt:lpstr>
      <vt:lpstr>傳統情緒理論：三元觀點 </vt:lpstr>
      <vt:lpstr>情緒陶冶理論：四元觀點 </vt:lpstr>
      <vt:lpstr>我們發現西方傳統情緒調節概念還不夠，因為它只回答一半…</vt:lpstr>
      <vt:lpstr>文化整合性的雙元情緒調節模型 整合東西方文化情緒調節策略，開發更具彈性的因應策略</vt:lpstr>
      <vt:lpstr>PowerPoint 簡報</vt:lpstr>
      <vt:lpstr>我們由下而上的研究發現： 有效情緒調節策略的四個面向：BEAR</vt:lpstr>
      <vt:lpstr>我們由下而上的研究發現： 有效情緒調節策略的四個面向：BEAR</vt:lpstr>
      <vt:lpstr>文化整合觀之情緒陶冶三維模型架構</vt:lpstr>
      <vt:lpstr>PowerPoint 簡報</vt:lpstr>
      <vt:lpstr>情緒陶冶（emotional cultivation）</vt:lpstr>
      <vt:lpstr>PowerPoint 簡報</vt:lpstr>
      <vt:lpstr>情緒陶冶量表（Emotional Cultivation Scale, ECS；Wang et al., 2019) </vt:lpstr>
      <vt:lpstr>兒童雙元情緒調節量表（Children’s Dual Emotion Regulation Scale, CDERS；Wang, Wei et al., 2023） </vt:lpstr>
      <vt:lpstr>我們的研究發現</vt:lpstr>
      <vt:lpstr>PowerPoint 簡報</vt:lpstr>
      <vt:lpstr>PowerPoint 簡報</vt:lpstr>
      <vt:lpstr>BEAR的學習步驟</vt:lpstr>
      <vt:lpstr>我們的研究發現</vt:lpstr>
      <vt:lpstr>我們的團體設計：情緒陶冶（初階版）</vt:lpstr>
      <vt:lpstr>PowerPoint 簡報</vt:lpstr>
      <vt:lpstr>PowerPoint 簡報</vt:lpstr>
      <vt:lpstr>PowerPoint 簡報</vt:lpstr>
      <vt:lpstr>PowerPoint 簡報</vt:lpstr>
      <vt:lpstr>我們的團體設計：情緒陶冶（進階版）</vt:lpstr>
      <vt:lpstr>情緒陶冶的拆解步驟（王麗斐暨DER研究團隊，2019）</vt:lpstr>
      <vt:lpstr>PowerPoint 簡報</vt:lpstr>
      <vt:lpstr>PowerPoint 簡報</vt:lpstr>
      <vt:lpstr>團體諮商的正向螺旋式成長（Wei et al., 2021, JCP)</vt:lpstr>
      <vt:lpstr>團體諮商的正向螺旋式成長（Wei et al., 2021, JCP)</vt:lpstr>
      <vt:lpstr>團體發展歷程的多樣面貌（Kivlighan et al., 2024, GD）</vt:lpstr>
      <vt:lpstr>團體氣氛的非線性歷程與成效預測（Wang et al., 2023, JCP)</vt:lpstr>
      <vt:lpstr>團體成員組成對BEAR團體介入效果的影響 (Koay, 2020)</vt:lpstr>
      <vt:lpstr>團體帶領者回應性(responsiveness)的多層次作用驗證 (Wang et al., 2022)</vt:lpstr>
      <vt:lpstr>PowerPoint 簡報</vt:lpstr>
      <vt:lpstr>情緒多樣性作為情緒陶冶團體的改變機制 (Wang et al., manuscript in preparation)</vt:lpstr>
      <vt:lpstr>—王麗斐，2024</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洪玉玲</dc:creator>
  <cp:lastModifiedBy>Li-fei Wang</cp:lastModifiedBy>
  <cp:revision>99</cp:revision>
  <dcterms:modified xsi:type="dcterms:W3CDTF">2025-11-09T07:44:31Z</dcterms:modified>
</cp:coreProperties>
</file>